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7" r:id="rId2"/>
    <p:sldId id="351" r:id="rId3"/>
    <p:sldId id="366" r:id="rId4"/>
    <p:sldId id="357" r:id="rId5"/>
    <p:sldId id="358" r:id="rId6"/>
    <p:sldId id="356" r:id="rId7"/>
    <p:sldId id="371" r:id="rId8"/>
    <p:sldId id="387" r:id="rId9"/>
    <p:sldId id="360" r:id="rId10"/>
    <p:sldId id="388" r:id="rId11"/>
    <p:sldId id="361" r:id="rId12"/>
    <p:sldId id="370" r:id="rId13"/>
    <p:sldId id="363" r:id="rId14"/>
    <p:sldId id="368" r:id="rId15"/>
    <p:sldId id="369" r:id="rId16"/>
    <p:sldId id="373" r:id="rId17"/>
    <p:sldId id="374" r:id="rId18"/>
    <p:sldId id="375" r:id="rId19"/>
    <p:sldId id="379" r:id="rId20"/>
    <p:sldId id="380" r:id="rId21"/>
    <p:sldId id="382" r:id="rId22"/>
    <p:sldId id="386" r:id="rId23"/>
    <p:sldId id="384" r:id="rId2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loladze" initials="tl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43" autoAdjust="0"/>
  </p:normalViewPr>
  <p:slideViewPr>
    <p:cSldViewPr>
      <p:cViewPr>
        <p:scale>
          <a:sx n="70" d="100"/>
          <a:sy n="70" d="100"/>
        </p:scale>
        <p:origin x="-10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8"/>
    </p:cViewPr>
  </p:sorterViewPr>
  <p:notesViewPr>
    <p:cSldViewPr>
      <p:cViewPr varScale="1">
        <p:scale>
          <a:sx n="52" d="100"/>
          <a:sy n="52" d="100"/>
        </p:scale>
        <p:origin x="-2538" y="6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PDFILE\FPD-Dept\FPD-CCG\GCMCG\CG%20Assessment\Indonesia%20FY10\Summary%20of%20Observance%20of%20OECD%20Corporate%20Governance%20Principl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PDFILE\FPD-Dept\FPD-CCG\GCMCG\CG%20Assessment\Indonesia%20FY10\Charts\Comparision%20Table%20(Nov%2030%202009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40877978487982E-2"/>
          <c:y val="0.19624994621574021"/>
          <c:w val="0.90961736400596205"/>
          <c:h val="0.70626586635686961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8222848"/>
        <c:axId val="248224384"/>
      </c:barChart>
      <c:catAx>
        <c:axId val="248222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48224384"/>
        <c:crosses val="autoZero"/>
        <c:auto val="1"/>
        <c:lblAlgn val="ctr"/>
        <c:lblOffset val="100"/>
        <c:noMultiLvlLbl val="0"/>
      </c:catAx>
      <c:valAx>
        <c:axId val="2482243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482228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lang="en-US" sz="1199" dirty="0" smtClean="0">
          <a:solidFill>
            <a:schemeClr val="tx1"/>
          </a:solidFill>
          <a:latin typeface="Lucida Sans" pitchFamily="34" charset="0"/>
          <a:ea typeface="+mj-ea"/>
          <a:cs typeface="+mj-cs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385477085835595E-2"/>
          <c:y val="0.20631835979519042"/>
          <c:w val="0.9541666666666665"/>
          <c:h val="0.61037746062992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Market capitalization to GDP</c:v>
                </c:pt>
              </c:strCache>
            </c:strRef>
          </c:tx>
          <c:spPr>
            <a:solidFill>
              <a:srgbClr val="0073E6"/>
            </a:solidFill>
          </c:spPr>
          <c:invertIfNegative val="0"/>
          <c:trendline>
            <c:spPr>
              <a:ln w="25381" cap="flat" cmpd="sng" algn="ctr">
                <a:solidFill>
                  <a:schemeClr val="bg2">
                    <a:lumMod val="50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rendlineType val="linear"/>
            <c:dispRSqr val="0"/>
            <c:dispEq val="0"/>
          </c:trendline>
          <c:cat>
            <c:strRef>
              <c:f>Sheet1!$A$2:$A$6</c:f>
              <c:strCache>
                <c:ptCount val="5"/>
                <c:pt idx="0">
                  <c:v>Lower</c:v>
                </c:pt>
                <c:pt idx="4">
                  <c:v>Higher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35.181915620000012</c:v>
                </c:pt>
                <c:pt idx="1">
                  <c:v>41.344218330000011</c:v>
                </c:pt>
                <c:pt idx="2">
                  <c:v>47.800485369999997</c:v>
                </c:pt>
                <c:pt idx="3">
                  <c:v>51.268720050000013</c:v>
                </c:pt>
                <c:pt idx="4">
                  <c:v>121.180725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2360704"/>
        <c:axId val="242362240"/>
      </c:barChart>
      <c:catAx>
        <c:axId val="242360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42362240"/>
        <c:crosses val="autoZero"/>
        <c:auto val="1"/>
        <c:lblAlgn val="ctr"/>
        <c:lblOffset val="100"/>
        <c:noMultiLvlLbl val="0"/>
      </c:catAx>
      <c:valAx>
        <c:axId val="242362240"/>
        <c:scaling>
          <c:orientation val="minMax"/>
        </c:scaling>
        <c:delete val="1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majorTickMark val="out"/>
        <c:minorTickMark val="none"/>
        <c:tickLblPos val="none"/>
        <c:crossAx val="242360704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199">
          <a:latin typeface="Lucida Sans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40877978487982E-2"/>
          <c:y val="0.19624994621573941"/>
          <c:w val="0.90961736400596127"/>
          <c:h val="0.706265866356869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Market capitalization to GDP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trendline>
            <c:spPr>
              <a:ln w="28573">
                <a:solidFill>
                  <a:schemeClr val="accent4"/>
                </a:solidFill>
              </a:ln>
            </c:spPr>
            <c:trendlineType val="linear"/>
            <c:dispRSqr val="0"/>
            <c:dispEq val="0"/>
          </c:trendline>
          <c:cat>
            <c:strRef>
              <c:f>Sheet1!$A$2:$A$6</c:f>
              <c:strCache>
                <c:ptCount val="5"/>
                <c:pt idx="0">
                  <c:v>Lower</c:v>
                </c:pt>
                <c:pt idx="4">
                  <c:v>Higher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124.4</c:v>
                </c:pt>
                <c:pt idx="1">
                  <c:v>256.15789470000038</c:v>
                </c:pt>
                <c:pt idx="2">
                  <c:v>356.7142857</c:v>
                </c:pt>
                <c:pt idx="3">
                  <c:v>635.38095239999996</c:v>
                </c:pt>
                <c:pt idx="4">
                  <c:v>1016.5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8645888"/>
        <c:axId val="248655872"/>
      </c:barChart>
      <c:catAx>
        <c:axId val="24864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48655872"/>
        <c:crosses val="autoZero"/>
        <c:auto val="1"/>
        <c:lblAlgn val="ctr"/>
        <c:lblOffset val="100"/>
        <c:noMultiLvlLbl val="0"/>
      </c:catAx>
      <c:valAx>
        <c:axId val="248655872"/>
        <c:scaling>
          <c:orientation val="minMax"/>
        </c:scaling>
        <c:delete val="1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majorTickMark val="out"/>
        <c:minorTickMark val="none"/>
        <c:tickLblPos val="none"/>
        <c:crossAx val="248645888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lang="en-US" sz="1200" dirty="0" smtClean="0">
          <a:solidFill>
            <a:schemeClr val="tx1"/>
          </a:solidFill>
          <a:latin typeface="Lucida Sans" pitchFamily="34" charset="0"/>
          <a:ea typeface="+mj-ea"/>
          <a:cs typeface="+mj-cs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2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3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4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5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6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12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13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14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15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18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19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21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Pt>
            <c:idx val="22"/>
            <c:invertIfNegative val="0"/>
            <c:bubble3D val="0"/>
            <c:spPr>
              <a:solidFill>
                <a:srgbClr val="1F497D">
                  <a:lumMod val="40000"/>
                  <a:lumOff val="60000"/>
                </a:srgbClr>
              </a:solidFill>
            </c:spPr>
          </c:dPt>
          <c:dLbls>
            <c:dLbl>
              <c:idx val="0"/>
              <c:layout>
                <c:manualLayout>
                  <c:x val="5.1282051282051294E-2"/>
                  <c:y val="-1.8187620582886013E-17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1282051282051294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3418803418803423E-2"/>
                  <c:y val="-7.936507936507943E-3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1282051282051294E-2"/>
                  <c:y val="-3.9682539682539446E-3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1282051282051294E-2"/>
                  <c:y val="-3.968253968253981E-3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769230769230773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4871794871794914E-2"/>
                  <c:y val="-3.968253968253981E-3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5.1282051282051294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4871794871794914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5.1282051282051294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4.4871794871794914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4.4871794871794914E-2"/>
                  <c:y val="2.0707330062003258E-3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3.6324786324786335E-2"/>
                  <c:y val="6.038885085016492E-3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4.4871794871794914E-2"/>
                  <c:y val="-3.9679143367948692E-3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4.4871794871794914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4.700854700854705E-2"/>
                  <c:y val="-3.0193236714975979E-3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4.4871794871794914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>
                <c:manualLayout>
                  <c:x val="4.4871794871794914E-2"/>
                  <c:y val="6.0386473429952002E-3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4.4871794871794914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layout>
                <c:manualLayout>
                  <c:x val="4.4871794871794914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>
                <c:manualLayout>
                  <c:x val="5.1282051282051294E-2"/>
                  <c:y val="3.0197991555403498E-3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>
                <c:manualLayout>
                  <c:x val="5.1282051282051294E-2"/>
                  <c:y val="-3.0190859294763192E-3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>
                <c:manualLayout>
                  <c:x val="4.4871794871794914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layout>
                <c:manualLayout>
                  <c:x val="4.4871794871794914E-2"/>
                  <c:y val="0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Charts!$B$11:$B$34</c:f>
              <c:strCache>
                <c:ptCount val="24"/>
                <c:pt idx="0">
                  <c:v>IIA: Basic shareholder rights</c:v>
                </c:pt>
                <c:pt idx="1">
                  <c:v>IIA 1: Secure methods of ownership registration</c:v>
                </c:pt>
                <c:pt idx="2">
                  <c:v>IIA 2: Convey or transfer shares</c:v>
                </c:pt>
                <c:pt idx="3">
                  <c:v>IIA 3: Obtain relevant and material company information </c:v>
                </c:pt>
                <c:pt idx="4">
                  <c:v>IIA 4: Participate and vote in general shareholder meetings</c:v>
                </c:pt>
                <c:pt idx="5">
                  <c:v>IIA 5: Elect and remove board members of the board</c:v>
                </c:pt>
                <c:pt idx="6">
                  <c:v>IIA 6: Share in profits of the corporation</c:v>
                </c:pt>
                <c:pt idx="7">
                  <c:v>IIB: Rights to part in fundamental decisions</c:v>
                </c:pt>
                <c:pt idx="8">
                  <c:v>IIB I: Amendments to statutes, or articles of incorporation </c:v>
                </c:pt>
                <c:pt idx="9">
                  <c:v>IIB 2: Authorization of additional shares</c:v>
                </c:pt>
                <c:pt idx="10">
                  <c:v>IIB 3: Extraordinary transactions, including sales of major corporate assets</c:v>
                </c:pt>
                <c:pt idx="11">
                  <c:v>IIC: Shareholders GMS rights</c:v>
                </c:pt>
                <c:pt idx="12">
                  <c:v>IIC 1: Sufficient and timely information at the general meeting</c:v>
                </c:pt>
                <c:pt idx="13">
                  <c:v>IIC 2: Opportunity to ask the board questions at the general meeting</c:v>
                </c:pt>
                <c:pt idx="14">
                  <c:v>IIC 3: Effective shareholder participation in key governance decisions</c:v>
                </c:pt>
                <c:pt idx="15">
                  <c:v>IIC 4: Availability to vote both in person or in absentia</c:v>
                </c:pt>
                <c:pt idx="16">
                  <c:v>IID: Disproportionate control disclosure</c:v>
                </c:pt>
                <c:pt idx="17">
                  <c:v>IIE: Control arrangements allowed to function</c:v>
                </c:pt>
                <c:pt idx="18">
                  <c:v>IIE 1: Transparent and fair rules governing acquisition of corporate control</c:v>
                </c:pt>
                <c:pt idx="19">
                  <c:v>IIE 2: Anti-take-over devices</c:v>
                </c:pt>
                <c:pt idx="20">
                  <c:v>IIF: Exercise of ownership rights facilitated</c:v>
                </c:pt>
                <c:pt idx="21">
                  <c:v>IIF 1: Disclosure of corporate governance and voting policies by inst. investors</c:v>
                </c:pt>
                <c:pt idx="22">
                  <c:v>IIF 2: Disclosure of management of material conflicts of interest by inst. investors</c:v>
                </c:pt>
                <c:pt idx="23">
                  <c:v>IIG: Shareholders allowed to consult each other</c:v>
                </c:pt>
              </c:strCache>
            </c:strRef>
          </c:cat>
          <c:val>
            <c:numRef>
              <c:f>Charts!$C$11:$C$34</c:f>
              <c:numCache>
                <c:formatCode>0</c:formatCode>
                <c:ptCount val="24"/>
                <c:pt idx="0">
                  <c:v>86.833333333333258</c:v>
                </c:pt>
                <c:pt idx="1">
                  <c:v>90</c:v>
                </c:pt>
                <c:pt idx="2">
                  <c:v>94</c:v>
                </c:pt>
                <c:pt idx="3">
                  <c:v>68</c:v>
                </c:pt>
                <c:pt idx="4">
                  <c:v>94</c:v>
                </c:pt>
                <c:pt idx="5">
                  <c:v>100</c:v>
                </c:pt>
                <c:pt idx="6">
                  <c:v>75</c:v>
                </c:pt>
                <c:pt idx="7">
                  <c:v>82.666666666666671</c:v>
                </c:pt>
                <c:pt idx="8">
                  <c:v>75</c:v>
                </c:pt>
                <c:pt idx="9">
                  <c:v>85</c:v>
                </c:pt>
                <c:pt idx="10">
                  <c:v>88</c:v>
                </c:pt>
                <c:pt idx="11">
                  <c:v>58.5</c:v>
                </c:pt>
                <c:pt idx="12">
                  <c:v>65</c:v>
                </c:pt>
                <c:pt idx="13">
                  <c:v>63</c:v>
                </c:pt>
                <c:pt idx="14">
                  <c:v>43</c:v>
                </c:pt>
                <c:pt idx="15">
                  <c:v>63</c:v>
                </c:pt>
                <c:pt idx="16">
                  <c:v>35</c:v>
                </c:pt>
                <c:pt idx="17">
                  <c:v>67</c:v>
                </c:pt>
                <c:pt idx="18">
                  <c:v>78</c:v>
                </c:pt>
                <c:pt idx="19">
                  <c:v>56</c:v>
                </c:pt>
                <c:pt idx="20">
                  <c:v>46</c:v>
                </c:pt>
                <c:pt idx="21">
                  <c:v>46</c:v>
                </c:pt>
                <c:pt idx="22">
                  <c:v>46</c:v>
                </c:pt>
                <c:pt idx="23">
                  <c:v>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1466112"/>
        <c:axId val="191496576"/>
      </c:barChart>
      <c:catAx>
        <c:axId val="191466112"/>
        <c:scaling>
          <c:orientation val="maxMin"/>
        </c:scaling>
        <c:delete val="0"/>
        <c:axPos val="l"/>
        <c:majorTickMark val="out"/>
        <c:minorTickMark val="none"/>
        <c:tickLblPos val="nextTo"/>
        <c:crossAx val="191496576"/>
        <c:crosses val="autoZero"/>
        <c:auto val="1"/>
        <c:lblAlgn val="ctr"/>
        <c:lblOffset val="100"/>
        <c:noMultiLvlLbl val="0"/>
      </c:catAx>
      <c:valAx>
        <c:axId val="191496576"/>
        <c:scaling>
          <c:orientation val="minMax"/>
        </c:scaling>
        <c:delete val="0"/>
        <c:axPos val="t"/>
        <c:numFmt formatCode="0" sourceLinked="1"/>
        <c:majorTickMark val="none"/>
        <c:minorTickMark val="none"/>
        <c:tickLblPos val="none"/>
        <c:crossAx val="1914661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Indonesia Country Assessment</a:t>
            </a:r>
            <a:r>
              <a:rPr lang="en-US" sz="1800" baseline="0" dirty="0">
                <a:latin typeface="Arial" pitchFamily="34" charset="0"/>
                <a:cs typeface="Arial" pitchFamily="34" charset="0"/>
              </a:rPr>
              <a:t> vs. Asia Regional Average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7841507675618325E-2"/>
          <c:y val="0.17958958041203843"/>
          <c:w val="0.90059417330115288"/>
          <c:h val="0.523557700448734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Charts!$B$9</c:f>
              <c:strCache>
                <c:ptCount val="1"/>
                <c:pt idx="0">
                  <c:v>Indonesia (2009)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Charts!$A$10:$A$14</c:f>
              <c:strCache>
                <c:ptCount val="5"/>
                <c:pt idx="0">
                  <c:v>I. Enforcement &amp; Institutional Framework</c:v>
                </c:pt>
                <c:pt idx="1">
                  <c:v>II. Shareholder Rights and Ownership</c:v>
                </c:pt>
                <c:pt idx="2">
                  <c:v>III. Equitable Treatment of Shareholders</c:v>
                </c:pt>
                <c:pt idx="3">
                  <c:v>V. Disclosure and Transparency</c:v>
                </c:pt>
                <c:pt idx="4">
                  <c:v>VI. Board Responsibilities</c:v>
                </c:pt>
              </c:strCache>
            </c:strRef>
          </c:cat>
          <c:val>
            <c:numRef>
              <c:f>Charts!$B$10:$B$14</c:f>
              <c:numCache>
                <c:formatCode>0</c:formatCode>
                <c:ptCount val="5"/>
                <c:pt idx="0">
                  <c:v>55.25</c:v>
                </c:pt>
                <c:pt idx="1">
                  <c:v>70.007246376811608</c:v>
                </c:pt>
                <c:pt idx="2">
                  <c:v>65.624999999999986</c:v>
                </c:pt>
                <c:pt idx="3">
                  <c:v>73.205357142856556</c:v>
                </c:pt>
                <c:pt idx="4">
                  <c:v>65.477941176470154</c:v>
                </c:pt>
              </c:numCache>
            </c:numRef>
          </c:val>
        </c:ser>
        <c:ser>
          <c:idx val="1"/>
          <c:order val="1"/>
          <c:tx>
            <c:strRef>
              <c:f>Charts!$C$9</c:f>
              <c:strCache>
                <c:ptCount val="1"/>
                <c:pt idx="0">
                  <c:v>Indonesia (2004)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Charts!$A$10:$A$14</c:f>
              <c:strCache>
                <c:ptCount val="5"/>
                <c:pt idx="0">
                  <c:v>I. Enforcement &amp; Institutional Framework</c:v>
                </c:pt>
                <c:pt idx="1">
                  <c:v>II. Shareholder Rights and Ownership</c:v>
                </c:pt>
                <c:pt idx="2">
                  <c:v>III. Equitable Treatment of Shareholders</c:v>
                </c:pt>
                <c:pt idx="3">
                  <c:v>V. Disclosure and Transparency</c:v>
                </c:pt>
                <c:pt idx="4">
                  <c:v>VI. Board Responsibilities</c:v>
                </c:pt>
              </c:strCache>
            </c:strRef>
          </c:cat>
          <c:val>
            <c:numRef>
              <c:f>Charts!$C$10:$C$14</c:f>
              <c:numCache>
                <c:formatCode>General</c:formatCode>
                <c:ptCount val="5"/>
                <c:pt idx="1">
                  <c:v>55.833333333333321</c:v>
                </c:pt>
                <c:pt idx="2">
                  <c:v>60</c:v>
                </c:pt>
                <c:pt idx="3">
                  <c:v>60</c:v>
                </c:pt>
                <c:pt idx="4">
                  <c:v>60</c:v>
                </c:pt>
              </c:numCache>
            </c:numRef>
          </c:val>
        </c:ser>
        <c:ser>
          <c:idx val="2"/>
          <c:order val="2"/>
          <c:tx>
            <c:strRef>
              <c:f>Charts!$D$9</c:f>
              <c:strCache>
                <c:ptCount val="1"/>
                <c:pt idx="0">
                  <c:v>Asia and Pacific Region (India, Malaysia, Thailand, Philippines, Vietnam)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Charts!$A$10:$A$14</c:f>
              <c:strCache>
                <c:ptCount val="5"/>
                <c:pt idx="0">
                  <c:v>I. Enforcement &amp; Institutional Framework</c:v>
                </c:pt>
                <c:pt idx="1">
                  <c:v>II. Shareholder Rights and Ownership</c:v>
                </c:pt>
                <c:pt idx="2">
                  <c:v>III. Equitable Treatment of Shareholders</c:v>
                </c:pt>
                <c:pt idx="3">
                  <c:v>V. Disclosure and Transparency</c:v>
                </c:pt>
                <c:pt idx="4">
                  <c:v>VI. Board Responsibilities</c:v>
                </c:pt>
              </c:strCache>
            </c:strRef>
          </c:cat>
          <c:val>
            <c:numRef>
              <c:f>Charts!$D$10:$D$14</c:f>
              <c:numCache>
                <c:formatCode>0</c:formatCode>
                <c:ptCount val="5"/>
                <c:pt idx="0">
                  <c:v>67.8125</c:v>
                </c:pt>
                <c:pt idx="1">
                  <c:v>72.92380952380951</c:v>
                </c:pt>
                <c:pt idx="2">
                  <c:v>61.666666666666437</c:v>
                </c:pt>
                <c:pt idx="3">
                  <c:v>72.333333333333258</c:v>
                </c:pt>
                <c:pt idx="4">
                  <c:v>67.533333333333289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1548800"/>
        <c:axId val="191554688"/>
      </c:barChart>
      <c:catAx>
        <c:axId val="1915488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t" anchorCtr="1"/>
          <a:lstStyle/>
          <a:p>
            <a:pPr>
              <a:defRPr/>
            </a:pPr>
            <a:endParaRPr lang="en-US"/>
          </a:p>
        </c:txPr>
        <c:crossAx val="191554688"/>
        <c:crosses val="autoZero"/>
        <c:auto val="1"/>
        <c:lblAlgn val="ctr"/>
        <c:lblOffset val="100"/>
        <c:noMultiLvlLbl val="0"/>
      </c:catAx>
      <c:valAx>
        <c:axId val="19155468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one"/>
        <c:crossAx val="19154880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noFill/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203187-C0E2-49EF-BC09-8BE541CAEF72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8A3B7438-82DA-47AE-8EC2-7EEF0E2F1707}">
      <dgm:prSet phldrT="[Text]" custT="1"/>
      <dgm:spPr/>
      <dgm:t>
        <a:bodyPr/>
        <a:lstStyle/>
        <a:p>
          <a:r>
            <a:rPr lang="en-US" sz="1800" b="1" dirty="0" smtClean="0">
              <a:latin typeface="Calibri" pitchFamily="34" charset="0"/>
            </a:rPr>
            <a:t>Assessment</a:t>
          </a:r>
          <a:endParaRPr lang="en-US" sz="1800" b="1" dirty="0">
            <a:latin typeface="Calibri" pitchFamily="34" charset="0"/>
          </a:endParaRPr>
        </a:p>
      </dgm:t>
    </dgm:pt>
    <dgm:pt modelId="{A992415D-60E8-45CD-B77F-47B81E8DE635}" type="parTrans" cxnId="{ECB16DEC-63E2-4031-93CC-2D6371067E41}">
      <dgm:prSet/>
      <dgm:spPr/>
      <dgm:t>
        <a:bodyPr/>
        <a:lstStyle/>
        <a:p>
          <a:endParaRPr lang="en-US"/>
        </a:p>
      </dgm:t>
    </dgm:pt>
    <dgm:pt modelId="{D7F0F245-79C7-45FE-A54C-3551CE268917}" type="sibTrans" cxnId="{ECB16DEC-63E2-4031-93CC-2D6371067E41}">
      <dgm:prSet/>
      <dgm:spPr/>
      <dgm:t>
        <a:bodyPr/>
        <a:lstStyle/>
        <a:p>
          <a:endParaRPr lang="en-US"/>
        </a:p>
      </dgm:t>
    </dgm:pt>
    <dgm:pt modelId="{34BC4537-813B-41D6-8C2A-54A47E2BB42C}">
      <dgm:prSet phldrT="[Text]" custT="1"/>
      <dgm:spPr/>
      <dgm:t>
        <a:bodyPr/>
        <a:lstStyle/>
        <a:p>
          <a:r>
            <a:rPr lang="en-US" sz="1800" b="1" dirty="0" smtClean="0">
              <a:latin typeface="Calibri" pitchFamily="34" charset="0"/>
            </a:rPr>
            <a:t>Country </a:t>
          </a:r>
          <a:br>
            <a:rPr lang="en-US" sz="1800" b="1" dirty="0" smtClean="0">
              <a:latin typeface="Calibri" pitchFamily="34" charset="0"/>
            </a:rPr>
          </a:br>
          <a:r>
            <a:rPr lang="en-US" sz="1800" b="1" dirty="0" smtClean="0">
              <a:latin typeface="Calibri" pitchFamily="34" charset="0"/>
            </a:rPr>
            <a:t>Action Plan</a:t>
          </a:r>
          <a:endParaRPr lang="en-US" sz="1800" b="1" dirty="0">
            <a:latin typeface="Calibri" pitchFamily="34" charset="0"/>
          </a:endParaRPr>
        </a:p>
      </dgm:t>
    </dgm:pt>
    <dgm:pt modelId="{C9442C8B-2F66-4A60-A2E6-A956FF123F28}" type="parTrans" cxnId="{01BE98AA-7D62-4F8A-9BCA-29BE6AA60621}">
      <dgm:prSet/>
      <dgm:spPr/>
      <dgm:t>
        <a:bodyPr/>
        <a:lstStyle/>
        <a:p>
          <a:endParaRPr lang="en-US"/>
        </a:p>
      </dgm:t>
    </dgm:pt>
    <dgm:pt modelId="{8D9454F4-7E59-4744-9564-8813517C2AC0}" type="sibTrans" cxnId="{01BE98AA-7D62-4F8A-9BCA-29BE6AA60621}">
      <dgm:prSet/>
      <dgm:spPr/>
      <dgm:t>
        <a:bodyPr/>
        <a:lstStyle/>
        <a:p>
          <a:endParaRPr lang="en-US"/>
        </a:p>
      </dgm:t>
    </dgm:pt>
    <dgm:pt modelId="{EAD7858B-27C4-4CC7-8738-BA8B409A70D1}">
      <dgm:prSet phldrT="[Text]" custT="1"/>
      <dgm:spPr/>
      <dgm:t>
        <a:bodyPr/>
        <a:lstStyle/>
        <a:p>
          <a:r>
            <a:rPr lang="en-US" sz="1800" b="1" dirty="0" smtClean="0">
              <a:latin typeface="Calibri" pitchFamily="34" charset="0"/>
            </a:rPr>
            <a:t>Implementation</a:t>
          </a:r>
          <a:endParaRPr lang="en-US" sz="1800" b="1" dirty="0">
            <a:latin typeface="Calibri" pitchFamily="34" charset="0"/>
          </a:endParaRPr>
        </a:p>
      </dgm:t>
    </dgm:pt>
    <dgm:pt modelId="{B927204C-8F54-4855-9A22-B069E788763B}" type="parTrans" cxnId="{91270BCE-C208-4AC4-AA54-A607949D5436}">
      <dgm:prSet/>
      <dgm:spPr/>
      <dgm:t>
        <a:bodyPr/>
        <a:lstStyle/>
        <a:p>
          <a:endParaRPr lang="en-US"/>
        </a:p>
      </dgm:t>
    </dgm:pt>
    <dgm:pt modelId="{57612A72-DD6C-45C3-9A6A-A496741AF786}" type="sibTrans" cxnId="{91270BCE-C208-4AC4-AA54-A607949D5436}">
      <dgm:prSet/>
      <dgm:spPr/>
      <dgm:t>
        <a:bodyPr/>
        <a:lstStyle/>
        <a:p>
          <a:endParaRPr lang="en-US"/>
        </a:p>
      </dgm:t>
    </dgm:pt>
    <dgm:pt modelId="{38B4404B-F85B-4FF7-A9A3-BA98476B541B}" type="pres">
      <dgm:prSet presAssocID="{58203187-C0E2-49EF-BC09-8BE541CAEF72}" presName="arrowDiagram" presStyleCnt="0">
        <dgm:presLayoutVars>
          <dgm:chMax val="5"/>
          <dgm:dir/>
          <dgm:resizeHandles val="exact"/>
        </dgm:presLayoutVars>
      </dgm:prSet>
      <dgm:spPr/>
    </dgm:pt>
    <dgm:pt modelId="{1031D631-B205-4172-8548-25A9001B3B6B}" type="pres">
      <dgm:prSet presAssocID="{58203187-C0E2-49EF-BC09-8BE541CAEF72}" presName="arrow" presStyleLbl="bgShp" presStyleIdx="0" presStyleCnt="1"/>
      <dgm:spPr/>
    </dgm:pt>
    <dgm:pt modelId="{2A20226F-168E-46FD-AC79-C0947E40DFB8}" type="pres">
      <dgm:prSet presAssocID="{58203187-C0E2-49EF-BC09-8BE541CAEF72}" presName="arrowDiagram3" presStyleCnt="0"/>
      <dgm:spPr/>
    </dgm:pt>
    <dgm:pt modelId="{4A19F2BF-B4F0-4B19-B239-EFC1A93E3266}" type="pres">
      <dgm:prSet presAssocID="{8A3B7438-82DA-47AE-8EC2-7EEF0E2F1707}" presName="bullet3a" presStyleLbl="node1" presStyleIdx="0" presStyleCnt="3"/>
      <dgm:spPr/>
    </dgm:pt>
    <dgm:pt modelId="{E1AF01DC-F3D5-48DA-A97C-BA9B1AB2DE56}" type="pres">
      <dgm:prSet presAssocID="{8A3B7438-82DA-47AE-8EC2-7EEF0E2F1707}" presName="textBox3a" presStyleLbl="revTx" presStyleIdx="0" presStyleCnt="3" custScaleX="176824" custLinFactNeighborX="48283" custLinFactNeighborY="31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7DD1CB-DB28-4942-870A-581983825B72}" type="pres">
      <dgm:prSet presAssocID="{34BC4537-813B-41D6-8C2A-54A47E2BB42C}" presName="bullet3b" presStyleLbl="node1" presStyleIdx="1" presStyleCnt="3"/>
      <dgm:spPr/>
    </dgm:pt>
    <dgm:pt modelId="{C6EE43DE-7F97-4690-932B-43BC0143B35E}" type="pres">
      <dgm:prSet presAssocID="{34BC4537-813B-41D6-8C2A-54A47E2BB42C}" presName="textBox3b" presStyleLbl="revTx" presStyleIdx="1" presStyleCnt="3" custScaleX="145833" custLinFactNeighborX="260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AB7F0-A16D-4156-844D-F16649C80BC5}" type="pres">
      <dgm:prSet presAssocID="{EAD7858B-27C4-4CC7-8738-BA8B409A70D1}" presName="bullet3c" presStyleLbl="node1" presStyleIdx="2" presStyleCnt="3"/>
      <dgm:spPr/>
    </dgm:pt>
    <dgm:pt modelId="{26B3FC86-C8AF-4E6E-B699-65148E2090D1}" type="pres">
      <dgm:prSet presAssocID="{EAD7858B-27C4-4CC7-8738-BA8B409A70D1}" presName="textBox3c" presStyleLbl="revTx" presStyleIdx="2" presStyleCnt="3" custScaleX="137501" custScaleY="93765" custLinFactNeighborX="5208" custLinFactNeighborY="57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0B8A36-0033-4AD8-BB81-D31A82266457}" type="presOf" srcId="{8A3B7438-82DA-47AE-8EC2-7EEF0E2F1707}" destId="{E1AF01DC-F3D5-48DA-A97C-BA9B1AB2DE56}" srcOrd="0" destOrd="0" presId="urn:microsoft.com/office/officeart/2005/8/layout/arrow2"/>
    <dgm:cxn modelId="{F2F577A6-D023-41B6-AD95-2234ED1A0C97}" type="presOf" srcId="{58203187-C0E2-49EF-BC09-8BE541CAEF72}" destId="{38B4404B-F85B-4FF7-A9A3-BA98476B541B}" srcOrd="0" destOrd="0" presId="urn:microsoft.com/office/officeart/2005/8/layout/arrow2"/>
    <dgm:cxn modelId="{01BE98AA-7D62-4F8A-9BCA-29BE6AA60621}" srcId="{58203187-C0E2-49EF-BC09-8BE541CAEF72}" destId="{34BC4537-813B-41D6-8C2A-54A47E2BB42C}" srcOrd="1" destOrd="0" parTransId="{C9442C8B-2F66-4A60-A2E6-A956FF123F28}" sibTransId="{8D9454F4-7E59-4744-9564-8813517C2AC0}"/>
    <dgm:cxn modelId="{01DD2044-488E-4C13-920F-31559EC9641A}" type="presOf" srcId="{34BC4537-813B-41D6-8C2A-54A47E2BB42C}" destId="{C6EE43DE-7F97-4690-932B-43BC0143B35E}" srcOrd="0" destOrd="0" presId="urn:microsoft.com/office/officeart/2005/8/layout/arrow2"/>
    <dgm:cxn modelId="{5D44FBEC-E394-4934-85BE-7C8A9458A948}" type="presOf" srcId="{EAD7858B-27C4-4CC7-8738-BA8B409A70D1}" destId="{26B3FC86-C8AF-4E6E-B699-65148E2090D1}" srcOrd="0" destOrd="0" presId="urn:microsoft.com/office/officeart/2005/8/layout/arrow2"/>
    <dgm:cxn modelId="{91270BCE-C208-4AC4-AA54-A607949D5436}" srcId="{58203187-C0E2-49EF-BC09-8BE541CAEF72}" destId="{EAD7858B-27C4-4CC7-8738-BA8B409A70D1}" srcOrd="2" destOrd="0" parTransId="{B927204C-8F54-4855-9A22-B069E788763B}" sibTransId="{57612A72-DD6C-45C3-9A6A-A496741AF786}"/>
    <dgm:cxn modelId="{ECB16DEC-63E2-4031-93CC-2D6371067E41}" srcId="{58203187-C0E2-49EF-BC09-8BE541CAEF72}" destId="{8A3B7438-82DA-47AE-8EC2-7EEF0E2F1707}" srcOrd="0" destOrd="0" parTransId="{A992415D-60E8-45CD-B77F-47B81E8DE635}" sibTransId="{D7F0F245-79C7-45FE-A54C-3551CE268917}"/>
    <dgm:cxn modelId="{4E400805-AFDC-4976-8F15-ED9EC615F66C}" type="presParOf" srcId="{38B4404B-F85B-4FF7-A9A3-BA98476B541B}" destId="{1031D631-B205-4172-8548-25A9001B3B6B}" srcOrd="0" destOrd="0" presId="urn:microsoft.com/office/officeart/2005/8/layout/arrow2"/>
    <dgm:cxn modelId="{29D5C05C-7D29-461B-845A-7EE6D4E2238E}" type="presParOf" srcId="{38B4404B-F85B-4FF7-A9A3-BA98476B541B}" destId="{2A20226F-168E-46FD-AC79-C0947E40DFB8}" srcOrd="1" destOrd="0" presId="urn:microsoft.com/office/officeart/2005/8/layout/arrow2"/>
    <dgm:cxn modelId="{C35E2BC9-089F-4672-94AF-DF7684854634}" type="presParOf" srcId="{2A20226F-168E-46FD-AC79-C0947E40DFB8}" destId="{4A19F2BF-B4F0-4B19-B239-EFC1A93E3266}" srcOrd="0" destOrd="0" presId="urn:microsoft.com/office/officeart/2005/8/layout/arrow2"/>
    <dgm:cxn modelId="{1500CC2A-9507-4EA5-8B5C-1CAD4275A92B}" type="presParOf" srcId="{2A20226F-168E-46FD-AC79-C0947E40DFB8}" destId="{E1AF01DC-F3D5-48DA-A97C-BA9B1AB2DE56}" srcOrd="1" destOrd="0" presId="urn:microsoft.com/office/officeart/2005/8/layout/arrow2"/>
    <dgm:cxn modelId="{C7B701BD-B602-42C6-9681-F8D325051549}" type="presParOf" srcId="{2A20226F-168E-46FD-AC79-C0947E40DFB8}" destId="{FE7DD1CB-DB28-4942-870A-581983825B72}" srcOrd="2" destOrd="0" presId="urn:microsoft.com/office/officeart/2005/8/layout/arrow2"/>
    <dgm:cxn modelId="{77EA6560-CD25-426B-A470-8C988792FC0E}" type="presParOf" srcId="{2A20226F-168E-46FD-AC79-C0947E40DFB8}" destId="{C6EE43DE-7F97-4690-932B-43BC0143B35E}" srcOrd="3" destOrd="0" presId="urn:microsoft.com/office/officeart/2005/8/layout/arrow2"/>
    <dgm:cxn modelId="{6A19E238-9EAD-426C-A8C4-D35D4D97B397}" type="presParOf" srcId="{2A20226F-168E-46FD-AC79-C0947E40DFB8}" destId="{14DAB7F0-A16D-4156-844D-F16649C80BC5}" srcOrd="4" destOrd="0" presId="urn:microsoft.com/office/officeart/2005/8/layout/arrow2"/>
    <dgm:cxn modelId="{C2CF7AC9-6AD4-4669-B91C-FD053AD6404C}" type="presParOf" srcId="{2A20226F-168E-46FD-AC79-C0947E40DFB8}" destId="{26B3FC86-C8AF-4E6E-B699-65148E2090D1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703766-DA21-477A-A7B2-5AABB3225BD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97D238-B592-42E4-9F06-5D28CD4715BE}">
      <dgm:prSet phldrT="[Text]"/>
      <dgm:spPr/>
      <dgm:t>
        <a:bodyPr/>
        <a:lstStyle/>
        <a:p>
          <a:r>
            <a:rPr lang="en-US" dirty="0" smtClean="0"/>
            <a:t>Mandatory “codes</a:t>
          </a:r>
          <a:endParaRPr lang="en-US" dirty="0"/>
        </a:p>
      </dgm:t>
    </dgm:pt>
    <dgm:pt modelId="{8733B6EC-076B-443C-8D5E-148775E8BAD2}" type="parTrans" cxnId="{76CC3106-97BE-451B-B5CC-47D92580351F}">
      <dgm:prSet/>
      <dgm:spPr/>
      <dgm:t>
        <a:bodyPr/>
        <a:lstStyle/>
        <a:p>
          <a:endParaRPr lang="en-US"/>
        </a:p>
      </dgm:t>
    </dgm:pt>
    <dgm:pt modelId="{AFA4C444-9301-4620-9902-26CA47C96D5D}" type="sibTrans" cxnId="{76CC3106-97BE-451B-B5CC-47D92580351F}">
      <dgm:prSet/>
      <dgm:spPr/>
      <dgm:t>
        <a:bodyPr/>
        <a:lstStyle/>
        <a:p>
          <a:endParaRPr lang="en-US"/>
        </a:p>
      </dgm:t>
    </dgm:pt>
    <dgm:pt modelId="{905418CA-426A-4F4C-8398-C22F823F45F0}">
      <dgm:prSet phldrT="[Text]"/>
      <dgm:spPr/>
      <dgm:t>
        <a:bodyPr/>
        <a:lstStyle/>
        <a:p>
          <a:r>
            <a:rPr lang="en-US" dirty="0" smtClean="0"/>
            <a:t>Comply-or-explain models</a:t>
          </a:r>
          <a:endParaRPr lang="en-US" dirty="0"/>
        </a:p>
      </dgm:t>
    </dgm:pt>
    <dgm:pt modelId="{8344F026-5230-48E3-8A15-3D5B7CB0B595}" type="parTrans" cxnId="{23DBF5B0-73F0-499F-8D86-014AAFD4D2E1}">
      <dgm:prSet/>
      <dgm:spPr/>
      <dgm:t>
        <a:bodyPr/>
        <a:lstStyle/>
        <a:p>
          <a:endParaRPr lang="en-US"/>
        </a:p>
      </dgm:t>
    </dgm:pt>
    <dgm:pt modelId="{6A199D38-9DBE-467A-8BB4-459C384425C6}" type="sibTrans" cxnId="{23DBF5B0-73F0-499F-8D86-014AAFD4D2E1}">
      <dgm:prSet/>
      <dgm:spPr/>
      <dgm:t>
        <a:bodyPr/>
        <a:lstStyle/>
        <a:p>
          <a:endParaRPr lang="en-US"/>
        </a:p>
      </dgm:t>
    </dgm:pt>
    <dgm:pt modelId="{B2FB2368-6DAB-47A1-B80B-E27C74A92DE5}">
      <dgm:prSet phldrT="[Text]"/>
      <dgm:spPr/>
      <dgm:t>
        <a:bodyPr/>
        <a:lstStyle/>
        <a:p>
          <a:r>
            <a:rPr lang="en-US" dirty="0" smtClean="0"/>
            <a:t>Voluntary codes</a:t>
          </a:r>
          <a:endParaRPr lang="en-US" dirty="0"/>
        </a:p>
      </dgm:t>
    </dgm:pt>
    <dgm:pt modelId="{0A0AAF3C-19C2-405F-AEC0-A3CD639F8AAB}" type="parTrans" cxnId="{B77C1743-39E2-46EC-9C17-31292DC8D8D3}">
      <dgm:prSet/>
      <dgm:spPr/>
      <dgm:t>
        <a:bodyPr/>
        <a:lstStyle/>
        <a:p>
          <a:endParaRPr lang="en-US"/>
        </a:p>
      </dgm:t>
    </dgm:pt>
    <dgm:pt modelId="{DFB342F3-BFAD-40A7-93D3-E8263A19D7F3}" type="sibTrans" cxnId="{B77C1743-39E2-46EC-9C17-31292DC8D8D3}">
      <dgm:prSet/>
      <dgm:spPr/>
      <dgm:t>
        <a:bodyPr/>
        <a:lstStyle/>
        <a:p>
          <a:endParaRPr lang="en-US"/>
        </a:p>
      </dgm:t>
    </dgm:pt>
    <dgm:pt modelId="{3306FF11-B831-42E6-BD3A-5146E8C90355}" type="pres">
      <dgm:prSet presAssocID="{BF703766-DA21-477A-A7B2-5AABB3225BD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7045D59-05E9-493A-9690-F45D09300017}" type="pres">
      <dgm:prSet presAssocID="{C897D238-B592-42E4-9F06-5D28CD4715BE}" presName="parentLin" presStyleCnt="0"/>
      <dgm:spPr/>
    </dgm:pt>
    <dgm:pt modelId="{B5FEBEF5-7C02-4A67-A34A-8166EF9BC430}" type="pres">
      <dgm:prSet presAssocID="{C897D238-B592-42E4-9F06-5D28CD4715B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470A3972-A96F-4816-BF4A-48D3D1033879}" type="pres">
      <dgm:prSet presAssocID="{C897D238-B592-42E4-9F06-5D28CD4715BE}" presName="parentText" presStyleLbl="node1" presStyleIdx="0" presStyleCnt="3" custScaleX="125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E549BA-C15D-4DA0-A4D0-CF06ABB84BA7}" type="pres">
      <dgm:prSet presAssocID="{C897D238-B592-42E4-9F06-5D28CD4715BE}" presName="negativeSpace" presStyleCnt="0"/>
      <dgm:spPr/>
    </dgm:pt>
    <dgm:pt modelId="{A6BD420A-E738-4B70-9DF1-E18A7C29DB04}" type="pres">
      <dgm:prSet presAssocID="{C897D238-B592-42E4-9F06-5D28CD4715BE}" presName="childText" presStyleLbl="conFgAcc1" presStyleIdx="0" presStyleCnt="3">
        <dgm:presLayoutVars>
          <dgm:bulletEnabled val="1"/>
        </dgm:presLayoutVars>
      </dgm:prSet>
      <dgm:spPr/>
    </dgm:pt>
    <dgm:pt modelId="{168B4BD0-70C7-44D8-8290-35AB478CFF0C}" type="pres">
      <dgm:prSet presAssocID="{AFA4C444-9301-4620-9902-26CA47C96D5D}" presName="spaceBetweenRectangles" presStyleCnt="0"/>
      <dgm:spPr/>
    </dgm:pt>
    <dgm:pt modelId="{2132F1D5-762F-41A1-A353-399A14C95B1E}" type="pres">
      <dgm:prSet presAssocID="{905418CA-426A-4F4C-8398-C22F823F45F0}" presName="parentLin" presStyleCnt="0"/>
      <dgm:spPr/>
    </dgm:pt>
    <dgm:pt modelId="{A82B5850-EACC-41DE-A30B-E7807768EE6D}" type="pres">
      <dgm:prSet presAssocID="{905418CA-426A-4F4C-8398-C22F823F45F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AFEBAC2-FBAC-4394-92C4-C745D49CAF88}" type="pres">
      <dgm:prSet presAssocID="{905418CA-426A-4F4C-8398-C22F823F45F0}" presName="parentText" presStyleLbl="node1" presStyleIdx="1" presStyleCnt="3" custScaleX="125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3F326A-8DE0-4A98-8F7F-5A119380B9F0}" type="pres">
      <dgm:prSet presAssocID="{905418CA-426A-4F4C-8398-C22F823F45F0}" presName="negativeSpace" presStyleCnt="0"/>
      <dgm:spPr/>
    </dgm:pt>
    <dgm:pt modelId="{8D1E5EE4-F6AB-4B84-9187-FBF9EE563DF5}" type="pres">
      <dgm:prSet presAssocID="{905418CA-426A-4F4C-8398-C22F823F45F0}" presName="childText" presStyleLbl="conFgAcc1" presStyleIdx="1" presStyleCnt="3">
        <dgm:presLayoutVars>
          <dgm:bulletEnabled val="1"/>
        </dgm:presLayoutVars>
      </dgm:prSet>
      <dgm:spPr/>
    </dgm:pt>
    <dgm:pt modelId="{AC81DC8B-2A98-4CE6-8292-114964810C53}" type="pres">
      <dgm:prSet presAssocID="{6A199D38-9DBE-467A-8BB4-459C384425C6}" presName="spaceBetweenRectangles" presStyleCnt="0"/>
      <dgm:spPr/>
    </dgm:pt>
    <dgm:pt modelId="{782F6BA3-4D1C-4608-B604-207B17BDC491}" type="pres">
      <dgm:prSet presAssocID="{B2FB2368-6DAB-47A1-B80B-E27C74A92DE5}" presName="parentLin" presStyleCnt="0"/>
      <dgm:spPr/>
    </dgm:pt>
    <dgm:pt modelId="{233FF3C6-7D43-400F-A43D-DDF1F6151E34}" type="pres">
      <dgm:prSet presAssocID="{B2FB2368-6DAB-47A1-B80B-E27C74A92DE5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A1A4750F-DB1B-499D-BE9A-AD2F737AAFA7}" type="pres">
      <dgm:prSet presAssocID="{B2FB2368-6DAB-47A1-B80B-E27C74A92DE5}" presName="parentText" presStyleLbl="node1" presStyleIdx="2" presStyleCnt="3" custScaleX="1250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E225BA-5E5E-4937-917A-C2DF0965F046}" type="pres">
      <dgm:prSet presAssocID="{B2FB2368-6DAB-47A1-B80B-E27C74A92DE5}" presName="negativeSpace" presStyleCnt="0"/>
      <dgm:spPr/>
    </dgm:pt>
    <dgm:pt modelId="{5CD8FEE3-78D3-4225-A6C4-2DF0ECBB58F2}" type="pres">
      <dgm:prSet presAssocID="{B2FB2368-6DAB-47A1-B80B-E27C74A92DE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6CC3106-97BE-451B-B5CC-47D92580351F}" srcId="{BF703766-DA21-477A-A7B2-5AABB3225BD3}" destId="{C897D238-B592-42E4-9F06-5D28CD4715BE}" srcOrd="0" destOrd="0" parTransId="{8733B6EC-076B-443C-8D5E-148775E8BAD2}" sibTransId="{AFA4C444-9301-4620-9902-26CA47C96D5D}"/>
    <dgm:cxn modelId="{332601B5-E84E-4159-B309-673489335DC6}" type="presOf" srcId="{C897D238-B592-42E4-9F06-5D28CD4715BE}" destId="{B5FEBEF5-7C02-4A67-A34A-8166EF9BC430}" srcOrd="0" destOrd="0" presId="urn:microsoft.com/office/officeart/2005/8/layout/list1"/>
    <dgm:cxn modelId="{28109B0A-2D89-4F2D-869B-BC5E45C1334E}" type="presOf" srcId="{B2FB2368-6DAB-47A1-B80B-E27C74A92DE5}" destId="{A1A4750F-DB1B-499D-BE9A-AD2F737AAFA7}" srcOrd="1" destOrd="0" presId="urn:microsoft.com/office/officeart/2005/8/layout/list1"/>
    <dgm:cxn modelId="{3E667DE4-6961-43A6-B921-3ED79FA549C9}" type="presOf" srcId="{B2FB2368-6DAB-47A1-B80B-E27C74A92DE5}" destId="{233FF3C6-7D43-400F-A43D-DDF1F6151E34}" srcOrd="0" destOrd="0" presId="urn:microsoft.com/office/officeart/2005/8/layout/list1"/>
    <dgm:cxn modelId="{200FA877-CB8C-4DFF-9607-DC232917A442}" type="presOf" srcId="{905418CA-426A-4F4C-8398-C22F823F45F0}" destId="{7AFEBAC2-FBAC-4394-92C4-C745D49CAF88}" srcOrd="1" destOrd="0" presId="urn:microsoft.com/office/officeart/2005/8/layout/list1"/>
    <dgm:cxn modelId="{B77C1743-39E2-46EC-9C17-31292DC8D8D3}" srcId="{BF703766-DA21-477A-A7B2-5AABB3225BD3}" destId="{B2FB2368-6DAB-47A1-B80B-E27C74A92DE5}" srcOrd="2" destOrd="0" parTransId="{0A0AAF3C-19C2-405F-AEC0-A3CD639F8AAB}" sibTransId="{DFB342F3-BFAD-40A7-93D3-E8263A19D7F3}"/>
    <dgm:cxn modelId="{112A8429-300B-4870-BA0D-83A6579C50C6}" type="presOf" srcId="{BF703766-DA21-477A-A7B2-5AABB3225BD3}" destId="{3306FF11-B831-42E6-BD3A-5146E8C90355}" srcOrd="0" destOrd="0" presId="urn:microsoft.com/office/officeart/2005/8/layout/list1"/>
    <dgm:cxn modelId="{AFF6F026-FBF3-400B-ADFD-C3061123DB99}" type="presOf" srcId="{C897D238-B592-42E4-9F06-5D28CD4715BE}" destId="{470A3972-A96F-4816-BF4A-48D3D1033879}" srcOrd="1" destOrd="0" presId="urn:microsoft.com/office/officeart/2005/8/layout/list1"/>
    <dgm:cxn modelId="{23DBF5B0-73F0-499F-8D86-014AAFD4D2E1}" srcId="{BF703766-DA21-477A-A7B2-5AABB3225BD3}" destId="{905418CA-426A-4F4C-8398-C22F823F45F0}" srcOrd="1" destOrd="0" parTransId="{8344F026-5230-48E3-8A15-3D5B7CB0B595}" sibTransId="{6A199D38-9DBE-467A-8BB4-459C384425C6}"/>
    <dgm:cxn modelId="{B5BBE4ED-46C9-44B6-8AEF-6A0C1F96F750}" type="presOf" srcId="{905418CA-426A-4F4C-8398-C22F823F45F0}" destId="{A82B5850-EACC-41DE-A30B-E7807768EE6D}" srcOrd="0" destOrd="0" presId="urn:microsoft.com/office/officeart/2005/8/layout/list1"/>
    <dgm:cxn modelId="{4E6F3A09-F220-48F9-B563-E125CD6D8267}" type="presParOf" srcId="{3306FF11-B831-42E6-BD3A-5146E8C90355}" destId="{D7045D59-05E9-493A-9690-F45D09300017}" srcOrd="0" destOrd="0" presId="urn:microsoft.com/office/officeart/2005/8/layout/list1"/>
    <dgm:cxn modelId="{92561FB3-A6B0-4D5B-8E29-91CA17436B5E}" type="presParOf" srcId="{D7045D59-05E9-493A-9690-F45D09300017}" destId="{B5FEBEF5-7C02-4A67-A34A-8166EF9BC430}" srcOrd="0" destOrd="0" presId="urn:microsoft.com/office/officeart/2005/8/layout/list1"/>
    <dgm:cxn modelId="{43CF29DA-A7BC-4612-AC65-303EFEE08471}" type="presParOf" srcId="{D7045D59-05E9-493A-9690-F45D09300017}" destId="{470A3972-A96F-4816-BF4A-48D3D1033879}" srcOrd="1" destOrd="0" presId="urn:microsoft.com/office/officeart/2005/8/layout/list1"/>
    <dgm:cxn modelId="{D6B9AC12-C8F4-48B2-B60F-4960A26AE0BB}" type="presParOf" srcId="{3306FF11-B831-42E6-BD3A-5146E8C90355}" destId="{7AE549BA-C15D-4DA0-A4D0-CF06ABB84BA7}" srcOrd="1" destOrd="0" presId="urn:microsoft.com/office/officeart/2005/8/layout/list1"/>
    <dgm:cxn modelId="{C1430A1F-5A9D-4061-A633-4F3978DE855A}" type="presParOf" srcId="{3306FF11-B831-42E6-BD3A-5146E8C90355}" destId="{A6BD420A-E738-4B70-9DF1-E18A7C29DB04}" srcOrd="2" destOrd="0" presId="urn:microsoft.com/office/officeart/2005/8/layout/list1"/>
    <dgm:cxn modelId="{BE2C8F53-AE99-41EF-BC67-D2B9E82761C2}" type="presParOf" srcId="{3306FF11-B831-42E6-BD3A-5146E8C90355}" destId="{168B4BD0-70C7-44D8-8290-35AB478CFF0C}" srcOrd="3" destOrd="0" presId="urn:microsoft.com/office/officeart/2005/8/layout/list1"/>
    <dgm:cxn modelId="{0C5A0895-ED08-4BB3-832E-E35147D2D213}" type="presParOf" srcId="{3306FF11-B831-42E6-BD3A-5146E8C90355}" destId="{2132F1D5-762F-41A1-A353-399A14C95B1E}" srcOrd="4" destOrd="0" presId="urn:microsoft.com/office/officeart/2005/8/layout/list1"/>
    <dgm:cxn modelId="{9D8BF4A3-8499-4952-9C92-B6CF811E9346}" type="presParOf" srcId="{2132F1D5-762F-41A1-A353-399A14C95B1E}" destId="{A82B5850-EACC-41DE-A30B-E7807768EE6D}" srcOrd="0" destOrd="0" presId="urn:microsoft.com/office/officeart/2005/8/layout/list1"/>
    <dgm:cxn modelId="{B30B62E2-59A0-44FE-A8E0-1578543470E0}" type="presParOf" srcId="{2132F1D5-762F-41A1-A353-399A14C95B1E}" destId="{7AFEBAC2-FBAC-4394-92C4-C745D49CAF88}" srcOrd="1" destOrd="0" presId="urn:microsoft.com/office/officeart/2005/8/layout/list1"/>
    <dgm:cxn modelId="{569BE4EF-A085-4DBA-9E84-AD865200ED64}" type="presParOf" srcId="{3306FF11-B831-42E6-BD3A-5146E8C90355}" destId="{F13F326A-8DE0-4A98-8F7F-5A119380B9F0}" srcOrd="5" destOrd="0" presId="urn:microsoft.com/office/officeart/2005/8/layout/list1"/>
    <dgm:cxn modelId="{63F20ECA-3CA5-4FB7-B167-E5368E787AD9}" type="presParOf" srcId="{3306FF11-B831-42E6-BD3A-5146E8C90355}" destId="{8D1E5EE4-F6AB-4B84-9187-FBF9EE563DF5}" srcOrd="6" destOrd="0" presId="urn:microsoft.com/office/officeart/2005/8/layout/list1"/>
    <dgm:cxn modelId="{61CA9528-C712-42C8-87DF-F9F2558CB784}" type="presParOf" srcId="{3306FF11-B831-42E6-BD3A-5146E8C90355}" destId="{AC81DC8B-2A98-4CE6-8292-114964810C53}" srcOrd="7" destOrd="0" presId="urn:microsoft.com/office/officeart/2005/8/layout/list1"/>
    <dgm:cxn modelId="{9ACB42EF-5B29-4CE2-8232-BBB1687E3CBD}" type="presParOf" srcId="{3306FF11-B831-42E6-BD3A-5146E8C90355}" destId="{782F6BA3-4D1C-4608-B604-207B17BDC491}" srcOrd="8" destOrd="0" presId="urn:microsoft.com/office/officeart/2005/8/layout/list1"/>
    <dgm:cxn modelId="{99315D82-F32A-4BDC-AB69-8887FAEEA241}" type="presParOf" srcId="{782F6BA3-4D1C-4608-B604-207B17BDC491}" destId="{233FF3C6-7D43-400F-A43D-DDF1F6151E34}" srcOrd="0" destOrd="0" presId="urn:microsoft.com/office/officeart/2005/8/layout/list1"/>
    <dgm:cxn modelId="{1FB04D84-D95F-4D10-933D-876317EA4703}" type="presParOf" srcId="{782F6BA3-4D1C-4608-B604-207B17BDC491}" destId="{A1A4750F-DB1B-499D-BE9A-AD2F737AAFA7}" srcOrd="1" destOrd="0" presId="urn:microsoft.com/office/officeart/2005/8/layout/list1"/>
    <dgm:cxn modelId="{19AC7D64-0D21-4685-AA24-BF9CCD849BC6}" type="presParOf" srcId="{3306FF11-B831-42E6-BD3A-5146E8C90355}" destId="{04E225BA-5E5E-4937-917A-C2DF0965F046}" srcOrd="9" destOrd="0" presId="urn:microsoft.com/office/officeart/2005/8/layout/list1"/>
    <dgm:cxn modelId="{C5536553-7148-4616-806F-E6733498595F}" type="presParOf" srcId="{3306FF11-B831-42E6-BD3A-5146E8C90355}" destId="{5CD8FEE3-78D3-4225-A6C4-2DF0ECBB58F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31D631-B205-4172-8548-25A9001B3B6B}">
      <dsp:nvSpPr>
        <dsp:cNvPr id="0" name=""/>
        <dsp:cNvSpPr/>
      </dsp:nvSpPr>
      <dsp:spPr>
        <a:xfrm>
          <a:off x="0" y="126999"/>
          <a:ext cx="6096000" cy="38099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9F2BF-B4F0-4B19-B239-EFC1A93E3266}">
      <dsp:nvSpPr>
        <dsp:cNvPr id="0" name=""/>
        <dsp:cNvSpPr/>
      </dsp:nvSpPr>
      <dsp:spPr>
        <a:xfrm>
          <a:off x="774192" y="2756661"/>
          <a:ext cx="158496" cy="1584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F01DC-F3D5-48DA-A97C-BA9B1AB2DE56}">
      <dsp:nvSpPr>
        <dsp:cNvPr id="0" name=""/>
        <dsp:cNvSpPr/>
      </dsp:nvSpPr>
      <dsp:spPr>
        <a:xfrm>
          <a:off x="993644" y="2870197"/>
          <a:ext cx="2511551" cy="1101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984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itchFamily="34" charset="0"/>
            </a:rPr>
            <a:t>Assessment</a:t>
          </a:r>
          <a:endParaRPr lang="en-US" sz="1800" b="1" kern="1200" dirty="0">
            <a:latin typeface="Calibri" pitchFamily="34" charset="0"/>
          </a:endParaRPr>
        </a:p>
      </dsp:txBody>
      <dsp:txXfrm>
        <a:off x="993644" y="2870197"/>
        <a:ext cx="2511551" cy="1101090"/>
      </dsp:txXfrm>
    </dsp:sp>
    <dsp:sp modelId="{FE7DD1CB-DB28-4942-870A-581983825B72}">
      <dsp:nvSpPr>
        <dsp:cNvPr id="0" name=""/>
        <dsp:cNvSpPr/>
      </dsp:nvSpPr>
      <dsp:spPr>
        <a:xfrm>
          <a:off x="2173224" y="1721103"/>
          <a:ext cx="286512" cy="2865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EE43DE-7F97-4690-932B-43BC0143B35E}">
      <dsp:nvSpPr>
        <dsp:cNvPr id="0" name=""/>
        <dsp:cNvSpPr/>
      </dsp:nvSpPr>
      <dsp:spPr>
        <a:xfrm>
          <a:off x="2362207" y="1864359"/>
          <a:ext cx="2133595" cy="207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817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itchFamily="34" charset="0"/>
            </a:rPr>
            <a:t>Country </a:t>
          </a:r>
          <a:br>
            <a:rPr lang="en-US" sz="1800" b="1" kern="1200" dirty="0" smtClean="0">
              <a:latin typeface="Calibri" pitchFamily="34" charset="0"/>
            </a:rPr>
          </a:br>
          <a:r>
            <a:rPr lang="en-US" sz="1800" b="1" kern="1200" dirty="0" smtClean="0">
              <a:latin typeface="Calibri" pitchFamily="34" charset="0"/>
            </a:rPr>
            <a:t>Action Plan</a:t>
          </a:r>
          <a:endParaRPr lang="en-US" sz="1800" b="1" kern="1200" dirty="0">
            <a:latin typeface="Calibri" pitchFamily="34" charset="0"/>
          </a:endParaRPr>
        </a:p>
      </dsp:txBody>
      <dsp:txXfrm>
        <a:off x="2362207" y="1864359"/>
        <a:ext cx="2133595" cy="2072640"/>
      </dsp:txXfrm>
    </dsp:sp>
    <dsp:sp modelId="{14DAB7F0-A16D-4156-844D-F16649C80BC5}">
      <dsp:nvSpPr>
        <dsp:cNvPr id="0" name=""/>
        <dsp:cNvSpPr/>
      </dsp:nvSpPr>
      <dsp:spPr>
        <a:xfrm>
          <a:off x="3855720" y="1090929"/>
          <a:ext cx="396240" cy="3962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B3FC86-C8AF-4E6E-B699-65148E2090D1}">
      <dsp:nvSpPr>
        <dsp:cNvPr id="0" name=""/>
        <dsp:cNvSpPr/>
      </dsp:nvSpPr>
      <dsp:spPr>
        <a:xfrm>
          <a:off x="3855707" y="1523989"/>
          <a:ext cx="2011694" cy="2482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959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itchFamily="34" charset="0"/>
            </a:rPr>
            <a:t>Implementation</a:t>
          </a:r>
          <a:endParaRPr lang="en-US" sz="1800" b="1" kern="1200" dirty="0">
            <a:latin typeface="Calibri" pitchFamily="34" charset="0"/>
          </a:endParaRPr>
        </a:p>
      </dsp:txBody>
      <dsp:txXfrm>
        <a:off x="3855707" y="1523989"/>
        <a:ext cx="2011694" cy="2482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BD420A-E738-4B70-9DF1-E18A7C29DB04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0A3972-A96F-4816-BF4A-48D3D1033879}">
      <dsp:nvSpPr>
        <dsp:cNvPr id="0" name=""/>
        <dsp:cNvSpPr/>
      </dsp:nvSpPr>
      <dsp:spPr>
        <a:xfrm>
          <a:off x="304800" y="6459"/>
          <a:ext cx="53340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Mandatory “codes</a:t>
          </a:r>
          <a:endParaRPr lang="en-US" sz="3100" kern="1200" dirty="0"/>
        </a:p>
      </dsp:txBody>
      <dsp:txXfrm>
        <a:off x="349472" y="51131"/>
        <a:ext cx="5244656" cy="825776"/>
      </dsp:txXfrm>
    </dsp:sp>
    <dsp:sp modelId="{8D1E5EE4-F6AB-4B84-9187-FBF9EE563DF5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FEBAC2-FBAC-4394-92C4-C745D49CAF88}">
      <dsp:nvSpPr>
        <dsp:cNvPr id="0" name=""/>
        <dsp:cNvSpPr/>
      </dsp:nvSpPr>
      <dsp:spPr>
        <a:xfrm>
          <a:off x="304800" y="1412619"/>
          <a:ext cx="53340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Comply-or-explain models</a:t>
          </a:r>
          <a:endParaRPr lang="en-US" sz="3100" kern="1200" dirty="0"/>
        </a:p>
      </dsp:txBody>
      <dsp:txXfrm>
        <a:off x="349472" y="1457291"/>
        <a:ext cx="5244656" cy="825776"/>
      </dsp:txXfrm>
    </dsp:sp>
    <dsp:sp modelId="{5CD8FEE3-78D3-4225-A6C4-2DF0ECBB58F2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A4750F-DB1B-499D-BE9A-AD2F737AAFA7}">
      <dsp:nvSpPr>
        <dsp:cNvPr id="0" name=""/>
        <dsp:cNvSpPr/>
      </dsp:nvSpPr>
      <dsp:spPr>
        <a:xfrm>
          <a:off x="304800" y="2818780"/>
          <a:ext cx="5334042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Voluntary codes</a:t>
          </a:r>
          <a:endParaRPr lang="en-US" sz="3100" kern="1200" dirty="0"/>
        </a:p>
      </dsp:txBody>
      <dsp:txXfrm>
        <a:off x="349472" y="2863452"/>
        <a:ext cx="5244698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0.99973</cdr:x>
      <cdr:y>0.12815</cdr:y>
    </cdr:from>
    <cdr:to>
      <cdr:x>1</cdr:x>
      <cdr:y>1</cdr:y>
    </cdr:to>
    <cdr:sp macro="" textlink="">
      <cdr:nvSpPr>
        <cdr:cNvPr id="3" name="Straight Connector 2"/>
        <cdr:cNvSpPr/>
      </cdr:nvSpPr>
      <cdr:spPr>
        <a:xfrm xmlns:a="http://schemas.openxmlformats.org/drawingml/2006/main" rot="5400000" flipH="1" flipV="1">
          <a:off x="4202692" y="2604396"/>
          <a:ext cx="3746928" cy="158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</cdr:x>
      <cdr:y>0</cdr:y>
    </cdr:from>
    <cdr:to>
      <cdr:x>0.00027</cdr:x>
      <cdr:y>0.87185</cdr:y>
    </cdr:to>
    <cdr:sp macro="" textlink="">
      <cdr:nvSpPr>
        <cdr:cNvPr id="4" name="Straight Connector 3"/>
        <cdr:cNvSpPr/>
      </cdr:nvSpPr>
      <cdr:spPr>
        <a:xfrm xmlns:a="http://schemas.openxmlformats.org/drawingml/2006/main" rot="5400000" flipH="1" flipV="1">
          <a:off x="-1975643" y="1975643"/>
          <a:ext cx="3952876" cy="158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4F81BD">
              <a:shade val="95000"/>
              <a:satMod val="105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AE05A396-94E2-4C47-808D-7048608EA630}" type="datetimeFigureOut">
              <a:rPr lang="en-US" smtClean="0"/>
              <a:pPr/>
              <a:t>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11D390C5-02A8-49AA-90F9-B52EC6FB6C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92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F6CFDE5F-10AC-4ACF-BE5F-4FDCF4D755D0}" type="datetimeFigureOut">
              <a:rPr lang="en-US" smtClean="0"/>
              <a:pPr/>
              <a:t>2/1/2013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EE53D2A8-2686-4739-8C92-E7B8EF51B7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583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92FF87-A338-4584-B293-1B56CE073D8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3" y="4416110"/>
            <a:ext cx="5485778" cy="418242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92FF87-A338-4584-B293-1B56CE073D82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3" y="4416110"/>
            <a:ext cx="5485778" cy="418242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92FF87-A338-4584-B293-1B56CE073D8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3" y="4416110"/>
            <a:ext cx="5485778" cy="418242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92FF87-A338-4584-B293-1B56CE073D82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3" y="4416110"/>
            <a:ext cx="5485778" cy="418242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92FF87-A338-4584-B293-1B56CE073D82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3" y="4416110"/>
            <a:ext cx="5485778" cy="418242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92FF87-A338-4584-B293-1B56CE073D8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3" y="4416110"/>
            <a:ext cx="5485778" cy="418242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92FF87-A338-4584-B293-1B56CE073D8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3" y="4416110"/>
            <a:ext cx="5485778" cy="418242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92FF87-A338-4584-B293-1B56CE073D8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3" y="4416110"/>
            <a:ext cx="5485778" cy="418242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5F5A5B-4C49-43C6-BA16-E3917EB33291}" type="slidenum">
              <a:rPr lang="en-US"/>
              <a:pPr/>
              <a:t>4</a:t>
            </a:fld>
            <a:endParaRPr lang="en-US"/>
          </a:p>
        </p:txBody>
      </p:sp>
      <p:sp>
        <p:nvSpPr>
          <p:cNvPr id="100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"/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3D2A8-2686-4739-8C92-E7B8EF51B71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74334E-AECC-40BD-BD07-BA54F48BEB6D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5773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08075" y="698500"/>
            <a:ext cx="4643438" cy="34845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773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711" y="4414838"/>
            <a:ext cx="5028579" cy="41830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rgbClr val="FFFF00"/>
              </a:buClr>
              <a:buFontTx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A8CC50-896C-4D0E-A834-3007FB208F65}" type="slidenum">
              <a:rPr lang="en-US"/>
              <a:pPr/>
              <a:t>11</a:t>
            </a:fld>
            <a:endParaRPr lang="en-US"/>
          </a:p>
        </p:txBody>
      </p:sp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3438" cy="3484563"/>
          </a:xfrm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15" y="4414199"/>
            <a:ext cx="5028370" cy="41833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187450-2559-4D42-B35E-EB0824F890EE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15" y="4416110"/>
            <a:ext cx="5028370" cy="4182426"/>
          </a:xfrm>
          <a:noFill/>
          <a:ln/>
        </p:spPr>
        <p:txBody>
          <a:bodyPr/>
          <a:lstStyle/>
          <a:p>
            <a:pPr eaLnBrk="1" hangingPunct="1"/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3D2A8-2686-4739-8C92-E7B8EF51B71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 descr="FPDVPU_PP_art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FPDVPU_PP_Backgrounds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82713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itle 1"/>
          <p:cNvSpPr>
            <a:spLocks noGrp="1"/>
          </p:cNvSpPr>
          <p:nvPr userDrawn="1">
            <p:ph type="title"/>
          </p:nvPr>
        </p:nvSpPr>
        <p:spPr bwMode="auto">
          <a:xfrm>
            <a:off x="1811975" y="1524000"/>
            <a:ext cx="7008175" cy="1295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4"/>
          </p:nvPr>
        </p:nvSpPr>
        <p:spPr>
          <a:xfrm>
            <a:off x="1851025" y="3087625"/>
            <a:ext cx="6969125" cy="32543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defRPr sz="2400">
                <a:solidFill>
                  <a:schemeClr val="tx2"/>
                </a:solidFill>
              </a:defRPr>
            </a:lvl1pPr>
            <a:lvl2pPr marL="0" indent="0">
              <a:spcBef>
                <a:spcPts val="7200"/>
              </a:spcBef>
              <a:defRPr sz="2000"/>
            </a:lvl2pPr>
            <a:lvl3pPr marL="0" indent="0">
              <a:spcBef>
                <a:spcPts val="600"/>
              </a:spcBef>
              <a:buNone/>
              <a:defRPr sz="1600"/>
            </a:lvl3pPr>
            <a:lvl4pPr marL="0" indent="0">
              <a:spcBef>
                <a:spcPts val="600"/>
              </a:spcBef>
              <a:buNone/>
              <a:defRPr sz="1600"/>
            </a:lvl4pPr>
            <a:lvl5pPr marL="0" indent="0">
              <a:spcBef>
                <a:spcPts val="600"/>
              </a:spcBef>
              <a:buNone/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0" name="Picture 4" descr="FPDVPU_PP_bottom_drkblue_long2.png"/>
          <p:cNvPicPr>
            <a:picLocks noChangeAspect="1"/>
          </p:cNvPicPr>
          <p:nvPr userDrawn="1"/>
        </p:nvPicPr>
        <p:blipFill>
          <a:blip r:embed="rId4" cstate="print"/>
          <a:srcRect l="17272" t="7164" r="58788"/>
          <a:stretch>
            <a:fillRect/>
          </a:stretch>
        </p:blipFill>
        <p:spPr bwMode="auto">
          <a:xfrm>
            <a:off x="1403913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-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11774" y="228600"/>
            <a:ext cx="8608376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2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9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0375" y="5916168"/>
            <a:ext cx="8359775" cy="514350"/>
          </a:xfrm>
          <a:prstGeom prst="rect">
            <a:avLst/>
          </a:prstGeom>
        </p:spPr>
        <p:txBody>
          <a:bodyPr lIns="0" tIns="0" rIns="0" bIns="0"/>
          <a:lstStyle>
            <a:lvl1pPr marL="168275" indent="-168275">
              <a:spcBef>
                <a:spcPts val="0"/>
              </a:spcBef>
              <a:defRPr sz="1000" baseline="0">
                <a:latin typeface="+mn-lt"/>
              </a:defRPr>
            </a:lvl1pPr>
            <a:lvl2pPr marL="164592" indent="-164592">
              <a:spcBef>
                <a:spcPts val="0"/>
              </a:spcBef>
              <a:defRPr sz="1000">
                <a:latin typeface="+mn-lt"/>
              </a:defRPr>
            </a:lvl2pPr>
            <a:lvl3pPr marL="164592" indent="-164592">
              <a:buNone/>
              <a:defRPr sz="1000"/>
            </a:lvl3pPr>
            <a:lvl4pPr marL="164592" indent="-164592">
              <a:buNone/>
              <a:defRPr sz="1000"/>
            </a:lvl4pPr>
            <a:lvl5pPr marL="164592" indent="-164592">
              <a:buNone/>
              <a:defRPr sz="1000"/>
            </a:lvl5pPr>
          </a:lstStyle>
          <a:p>
            <a:pPr lvl="0"/>
            <a:r>
              <a:rPr lang="en-US" dirty="0" smtClean="0"/>
              <a:t>1	Click to edit Master text styles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0375" y="1035424"/>
            <a:ext cx="8377238" cy="461392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 sz="1600" b="1"/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2pPr>
            <a:lvl3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3pPr>
            <a:lvl4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4pPr>
            <a:lvl5pPr marL="968375" indent="-2286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1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S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11774" y="228600"/>
            <a:ext cx="8608376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2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9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0375" y="5916168"/>
            <a:ext cx="8359775" cy="514350"/>
          </a:xfrm>
          <a:prstGeom prst="rect">
            <a:avLst/>
          </a:prstGeom>
        </p:spPr>
        <p:txBody>
          <a:bodyPr lIns="0" tIns="0" rIns="0" bIns="0"/>
          <a:lstStyle>
            <a:lvl1pPr marL="168275" indent="-168275">
              <a:spcBef>
                <a:spcPts val="0"/>
              </a:spcBef>
              <a:defRPr sz="1000" baseline="0">
                <a:latin typeface="+mn-lt"/>
              </a:defRPr>
            </a:lvl1pPr>
            <a:lvl2pPr marL="164592" indent="-164592">
              <a:spcBef>
                <a:spcPts val="0"/>
              </a:spcBef>
              <a:defRPr sz="1000">
                <a:latin typeface="+mn-lt"/>
              </a:defRPr>
            </a:lvl2pPr>
            <a:lvl3pPr marL="164592" indent="-164592">
              <a:buNone/>
              <a:defRPr sz="1000"/>
            </a:lvl3pPr>
            <a:lvl4pPr marL="164592" indent="-164592">
              <a:buNone/>
              <a:defRPr sz="1000"/>
            </a:lvl4pPr>
            <a:lvl5pPr marL="164592" indent="-164592">
              <a:buNone/>
              <a:defRPr sz="1000"/>
            </a:lvl5pPr>
          </a:lstStyle>
          <a:p>
            <a:pPr lvl="0"/>
            <a:r>
              <a:rPr lang="en-US" dirty="0" smtClean="0"/>
              <a:t>1	Click to edit Master text styles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0375" y="1102659"/>
            <a:ext cx="8377238" cy="461392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 sz="1600"/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2pPr>
            <a:lvl3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3pPr>
            <a:lvl4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4pPr>
            <a:lvl5pPr marL="968375" indent="-2286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0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11774" y="228600"/>
            <a:ext cx="8608375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2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460375" y="5916168"/>
            <a:ext cx="8359775" cy="514350"/>
          </a:xfrm>
          <a:prstGeom prst="rect">
            <a:avLst/>
          </a:prstGeom>
        </p:spPr>
        <p:txBody>
          <a:bodyPr lIns="0" tIns="0" rIns="0" bIns="0"/>
          <a:lstStyle>
            <a:lvl1pPr marL="168275" indent="-168275">
              <a:spcBef>
                <a:spcPts val="0"/>
              </a:spcBef>
              <a:defRPr sz="1000" baseline="0">
                <a:latin typeface="+mn-lt"/>
              </a:defRPr>
            </a:lvl1pPr>
            <a:lvl2pPr marL="164592" indent="-164592">
              <a:spcBef>
                <a:spcPts val="0"/>
              </a:spcBef>
              <a:defRPr sz="1000">
                <a:latin typeface="+mn-lt"/>
              </a:defRPr>
            </a:lvl2pPr>
            <a:lvl3pPr marL="164592" indent="-164592">
              <a:buNone/>
              <a:defRPr sz="1000"/>
            </a:lvl3pPr>
            <a:lvl4pPr marL="164592" indent="-164592">
              <a:buNone/>
              <a:defRPr sz="1000"/>
            </a:lvl4pPr>
            <a:lvl5pPr marL="164592" indent="-164592">
              <a:buNone/>
              <a:defRPr sz="1000"/>
            </a:lvl5pPr>
          </a:lstStyle>
          <a:p>
            <a:pPr lvl="0"/>
            <a:r>
              <a:rPr lang="en-US" dirty="0" smtClean="0"/>
              <a:t>1	Click to edit Master text styles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60375" y="1102659"/>
            <a:ext cx="4023360" cy="461392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 sz="1600"/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2pPr>
            <a:lvl3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3pPr>
            <a:lvl4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4pPr>
            <a:lvl5pPr marL="968375" indent="-2286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808538" y="1102659"/>
            <a:ext cx="4023360" cy="461392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 sz="1600"/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2pPr>
            <a:lvl3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3pPr>
            <a:lvl4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4pPr>
            <a:lvl5pPr marL="968375" indent="-2286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9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0375" y="5916168"/>
            <a:ext cx="8359775" cy="514350"/>
          </a:xfrm>
          <a:prstGeom prst="rect">
            <a:avLst/>
          </a:prstGeom>
        </p:spPr>
        <p:txBody>
          <a:bodyPr lIns="0" tIns="0" rIns="0" bIns="0"/>
          <a:lstStyle>
            <a:lvl1pPr marL="168275" indent="-168275">
              <a:spcBef>
                <a:spcPts val="0"/>
              </a:spcBef>
              <a:defRPr sz="1000" baseline="0">
                <a:latin typeface="+mn-lt"/>
              </a:defRPr>
            </a:lvl1pPr>
            <a:lvl2pPr marL="164592" indent="-164592">
              <a:spcBef>
                <a:spcPts val="0"/>
              </a:spcBef>
              <a:defRPr sz="1000">
                <a:latin typeface="+mn-lt"/>
              </a:defRPr>
            </a:lvl2pPr>
            <a:lvl3pPr marL="164592" indent="-164592">
              <a:buNone/>
              <a:defRPr sz="1000"/>
            </a:lvl3pPr>
            <a:lvl4pPr marL="164592" indent="-164592">
              <a:buNone/>
              <a:defRPr sz="1000"/>
            </a:lvl4pPr>
            <a:lvl5pPr marL="164592" indent="-164592">
              <a:buNone/>
              <a:defRPr sz="1000"/>
            </a:lvl5pPr>
          </a:lstStyle>
          <a:p>
            <a:pPr lvl="0"/>
            <a:r>
              <a:rPr lang="en-US" dirty="0" smtClean="0"/>
              <a:t>1	Click to edit Master text styles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211774" y="228600"/>
            <a:ext cx="8608376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2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60375" y="1102659"/>
            <a:ext cx="8377238" cy="461392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 sz="1600"/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2pPr>
            <a:lvl3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3pPr>
            <a:lvl4pPr marL="739775" indent="-2825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4pPr>
            <a:lvl5pPr marL="968375" indent="-2286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0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-Graph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0375" y="5916168"/>
            <a:ext cx="8359775" cy="514350"/>
          </a:xfrm>
          <a:prstGeom prst="rect">
            <a:avLst/>
          </a:prstGeom>
        </p:spPr>
        <p:txBody>
          <a:bodyPr lIns="0" tIns="0" rIns="0" bIns="0"/>
          <a:lstStyle>
            <a:lvl1pPr marL="168275" indent="-168275">
              <a:spcBef>
                <a:spcPts val="0"/>
              </a:spcBef>
              <a:defRPr sz="1000" baseline="0">
                <a:latin typeface="+mn-lt"/>
              </a:defRPr>
            </a:lvl1pPr>
            <a:lvl2pPr marL="164592" indent="-164592">
              <a:spcBef>
                <a:spcPts val="0"/>
              </a:spcBef>
              <a:defRPr sz="1000">
                <a:latin typeface="+mn-lt"/>
              </a:defRPr>
            </a:lvl2pPr>
            <a:lvl3pPr marL="164592" indent="-164592">
              <a:buNone/>
              <a:defRPr sz="1000"/>
            </a:lvl3pPr>
            <a:lvl4pPr marL="164592" indent="-164592">
              <a:buNone/>
              <a:defRPr sz="1000"/>
            </a:lvl4pPr>
            <a:lvl5pPr marL="164592" indent="-164592">
              <a:buNone/>
              <a:defRPr sz="1000"/>
            </a:lvl5pPr>
          </a:lstStyle>
          <a:p>
            <a:pPr lvl="0"/>
            <a:r>
              <a:rPr lang="en-US" dirty="0" smtClean="0"/>
              <a:t>1	Click to edit Master text styles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9" name="Chart Placeholder 12"/>
          <p:cNvSpPr>
            <a:spLocks noGrp="1"/>
          </p:cNvSpPr>
          <p:nvPr>
            <p:ph type="chart" sz="quarter" idx="14"/>
          </p:nvPr>
        </p:nvSpPr>
        <p:spPr>
          <a:xfrm>
            <a:off x="343707" y="1051560"/>
            <a:ext cx="8436102" cy="4636546"/>
          </a:xfrm>
          <a:prstGeom prst="rect">
            <a:avLst/>
          </a:prstGeom>
        </p:spPr>
        <p:txBody>
          <a:bodyPr vert="horz"/>
          <a:lstStyle>
            <a:lvl1pPr>
              <a:defRPr sz="1600" b="1"/>
            </a:lvl1pPr>
          </a:lstStyle>
          <a:p>
            <a:pPr lvl="0"/>
            <a:endParaRPr lang="en-US" noProof="0" dirty="0" smtClean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11774" y="228600"/>
            <a:ext cx="8608376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2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1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-Graph Tw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0375" y="5916168"/>
            <a:ext cx="8359775" cy="514350"/>
          </a:xfrm>
          <a:prstGeom prst="rect">
            <a:avLst/>
          </a:prstGeom>
        </p:spPr>
        <p:txBody>
          <a:bodyPr lIns="0" tIns="0" rIns="0" bIns="0"/>
          <a:lstStyle>
            <a:lvl1pPr marL="168275" indent="-168275">
              <a:spcBef>
                <a:spcPts val="0"/>
              </a:spcBef>
              <a:defRPr sz="1000" baseline="0">
                <a:latin typeface="+mn-lt"/>
              </a:defRPr>
            </a:lvl1pPr>
            <a:lvl2pPr marL="164592" indent="-164592">
              <a:spcBef>
                <a:spcPts val="0"/>
              </a:spcBef>
              <a:defRPr sz="1000">
                <a:latin typeface="+mn-lt"/>
              </a:defRPr>
            </a:lvl2pPr>
            <a:lvl3pPr marL="164592" indent="-164592">
              <a:buNone/>
              <a:defRPr sz="1000"/>
            </a:lvl3pPr>
            <a:lvl4pPr marL="164592" indent="-164592">
              <a:buNone/>
              <a:defRPr sz="1000"/>
            </a:lvl4pPr>
            <a:lvl5pPr marL="164592" indent="-164592">
              <a:buNone/>
              <a:defRPr sz="1000"/>
            </a:lvl5pPr>
          </a:lstStyle>
          <a:p>
            <a:pPr lvl="0"/>
            <a:r>
              <a:rPr lang="en-US" dirty="0" smtClean="0"/>
              <a:t>1	Click to edit Master text styles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9" name="Chart Placeholder 12"/>
          <p:cNvSpPr>
            <a:spLocks noGrp="1"/>
          </p:cNvSpPr>
          <p:nvPr>
            <p:ph type="chart" sz="quarter" idx="14"/>
          </p:nvPr>
        </p:nvSpPr>
        <p:spPr>
          <a:xfrm>
            <a:off x="343707" y="1051560"/>
            <a:ext cx="4032504" cy="4636546"/>
          </a:xfrm>
          <a:prstGeom prst="rect">
            <a:avLst/>
          </a:prstGeom>
        </p:spPr>
        <p:txBody>
          <a:bodyPr vert="horz"/>
          <a:lstStyle>
            <a:lvl1pPr>
              <a:defRPr sz="1600" b="1"/>
            </a:lvl1pPr>
          </a:lstStyle>
          <a:p>
            <a:pPr lvl="0"/>
            <a:endParaRPr lang="en-US" noProof="0" dirty="0" smtClean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11774" y="228600"/>
            <a:ext cx="8608376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2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hart Placeholder 12"/>
          <p:cNvSpPr>
            <a:spLocks noGrp="1"/>
          </p:cNvSpPr>
          <p:nvPr>
            <p:ph type="chart" sz="quarter" idx="15"/>
          </p:nvPr>
        </p:nvSpPr>
        <p:spPr>
          <a:xfrm>
            <a:off x="4808538" y="1051560"/>
            <a:ext cx="4029075" cy="4636546"/>
          </a:xfrm>
          <a:prstGeom prst="rect">
            <a:avLst/>
          </a:prstGeom>
        </p:spPr>
        <p:txBody>
          <a:bodyPr vert="horz"/>
          <a:lstStyle>
            <a:lvl1pPr>
              <a:defRPr sz="1600" b="1"/>
            </a:lvl1pPr>
          </a:lstStyle>
          <a:p>
            <a:pPr lvl="0"/>
            <a:endParaRPr lang="en-US" noProof="0" dirty="0" smtClean="0"/>
          </a:p>
        </p:txBody>
      </p:sp>
      <p:pic>
        <p:nvPicPr>
          <p:cNvPr id="13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0375" y="5917547"/>
            <a:ext cx="8359775" cy="514350"/>
          </a:xfrm>
          <a:prstGeom prst="rect">
            <a:avLst/>
          </a:prstGeom>
        </p:spPr>
        <p:txBody>
          <a:bodyPr lIns="0" tIns="0" rIns="0" bIns="0"/>
          <a:lstStyle>
            <a:lvl1pPr marL="168275" indent="-168275">
              <a:spcBef>
                <a:spcPts val="0"/>
              </a:spcBef>
              <a:defRPr sz="1000" baseline="0">
                <a:latin typeface="+mn-lt"/>
              </a:defRPr>
            </a:lvl1pPr>
            <a:lvl2pPr marL="164592" indent="-164592">
              <a:spcBef>
                <a:spcPts val="0"/>
              </a:spcBef>
              <a:defRPr sz="1000">
                <a:latin typeface="+mn-lt"/>
              </a:defRPr>
            </a:lvl2pPr>
            <a:lvl3pPr marL="164592" indent="-164592">
              <a:buNone/>
              <a:defRPr sz="1000"/>
            </a:lvl3pPr>
            <a:lvl4pPr marL="164592" indent="-164592">
              <a:buNone/>
              <a:defRPr sz="1000"/>
            </a:lvl4pPr>
            <a:lvl5pPr marL="164592" indent="-164592">
              <a:buNone/>
              <a:defRPr sz="1000"/>
            </a:lvl5pPr>
          </a:lstStyle>
          <a:p>
            <a:pPr lvl="0"/>
            <a:r>
              <a:rPr lang="en-US" dirty="0" smtClean="0"/>
              <a:t>1	Click to edit Master text styles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460374" y="1051560"/>
            <a:ext cx="8359775" cy="4665028"/>
          </a:xfrm>
          <a:prstGeom prst="rect">
            <a:avLst/>
          </a:prstGeom>
        </p:spPr>
        <p:txBody>
          <a:bodyPr vert="horz"/>
          <a:lstStyle>
            <a:lvl1pPr>
              <a:defRPr sz="1600" b="1"/>
            </a:lvl1pPr>
          </a:lstStyle>
          <a:p>
            <a:pPr lvl="0"/>
            <a:endParaRPr lang="en-US" noProof="0" dirty="0" smtClean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211774" y="228600"/>
            <a:ext cx="8608376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2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9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211774" y="228600"/>
            <a:ext cx="8608376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2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pic>
        <p:nvPicPr>
          <p:cNvPr id="4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066800"/>
          </a:xfrm>
          <a:prstGeom prst="rect">
            <a:avLst/>
          </a:prstGeom>
        </p:spPr>
        <p:txBody>
          <a:bodyPr/>
          <a:lstStyle>
            <a:lvl1pPr>
              <a:defRPr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>
            <a:lvl1pPr marL="225425" indent="-225425" algn="l" defTabSz="457200" rtl="0" eaLnBrk="0" fontAlgn="base" latinLnBrk="0" hangingPunct="0">
              <a:spcBef>
                <a:spcPts val="600"/>
              </a:spcBef>
              <a:spcAft>
                <a:spcPts val="1800"/>
              </a:spcAft>
              <a:buFont typeface="Arial" pitchFamily="34" charset="0"/>
              <a:buChar char="•"/>
              <a:defRPr lang="en-US" sz="2000" b="1" kern="1200" dirty="0" smtClean="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Arial"/>
              </a:defRPr>
            </a:lvl1pPr>
            <a:lvl2pPr>
              <a:defRPr sz="2000"/>
            </a:lvl2pPr>
            <a:lvl3pPr>
              <a:defRPr lang="en-US" sz="18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</a:lstStyle>
          <a:p>
            <a:pPr marL="225425" lvl="0" indent="-225425" algn="l" defTabSz="457200" rtl="0" eaLnBrk="0" fontAlgn="base" latinLnBrk="0" hangingPunct="0">
              <a:spcBef>
                <a:spcPts val="600"/>
              </a:spcBef>
              <a:spcAft>
                <a:spcPts val="18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marL="225425" lvl="0" indent="-225425" algn="l" defTabSz="457200" rtl="0" eaLnBrk="0" fontAlgn="base" latinLnBrk="0" hangingPunct="0">
              <a:spcBef>
                <a:spcPct val="20000"/>
              </a:spcBef>
              <a:spcAft>
                <a:spcPts val="300"/>
              </a:spcAft>
              <a:buFont typeface="Wingdings" pitchFamily="2" charset="2"/>
              <a:buChar char="§"/>
              <a:defRPr/>
            </a:pPr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82000" y="5638800"/>
            <a:ext cx="6096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113DC-0355-4370-9947-37143E4EA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11774" y="228600"/>
            <a:ext cx="8608376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sz="2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10"/>
          <p:cNvSpPr>
            <a:spLocks noGrp="1"/>
          </p:cNvSpPr>
          <p:nvPr>
            <p:ph type="body" idx="12"/>
          </p:nvPr>
        </p:nvSpPr>
        <p:spPr>
          <a:xfrm>
            <a:off x="440375" y="1051560"/>
            <a:ext cx="8379775" cy="439826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 sz="1600" b="1">
                <a:latin typeface="Arial"/>
                <a:cs typeface="Arial"/>
              </a:defRPr>
            </a:lvl1pPr>
            <a:lvl2pPr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 sz="1600" baseline="0">
                <a:latin typeface="Arial"/>
                <a:cs typeface="Arial"/>
              </a:defRPr>
            </a:lvl2pPr>
            <a:lvl3pPr marL="740664" indent="-283464">
              <a:spcBef>
                <a:spcPts val="600"/>
              </a:spcBef>
              <a:spcAft>
                <a:spcPts val="600"/>
              </a:spcAft>
              <a:defRPr sz="1600"/>
            </a:lvl3pPr>
            <a:lvl4pPr marL="740664" indent="-283464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1600"/>
            </a:lvl4pPr>
            <a:lvl5pPr marL="914400" indent="-174625">
              <a:spcBef>
                <a:spcPts val="600"/>
              </a:spcBef>
              <a:spcAft>
                <a:spcPts val="600"/>
              </a:spcAft>
              <a:defRPr sz="1400" baseline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sz="1400" dirty="0" smtClean="0"/>
              <a:t>Fifth level</a:t>
            </a:r>
            <a:endParaRPr lang="en-US" dirty="0" smtClean="0"/>
          </a:p>
          <a:p>
            <a:pPr lvl="0"/>
            <a:endParaRPr lang="en-US" dirty="0" smtClean="0"/>
          </a:p>
        </p:txBody>
      </p:sp>
      <p:pic>
        <p:nvPicPr>
          <p:cNvPr id="6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9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0375" y="5957888"/>
            <a:ext cx="8359775" cy="514350"/>
          </a:xfrm>
          <a:prstGeom prst="rect">
            <a:avLst/>
          </a:prstGeom>
        </p:spPr>
        <p:txBody>
          <a:bodyPr lIns="0" tIns="0" rIns="0" bIns="0"/>
          <a:lstStyle>
            <a:lvl1pPr marL="168275" indent="-168275">
              <a:spcBef>
                <a:spcPts val="0"/>
              </a:spcBef>
              <a:defRPr sz="1000" baseline="0">
                <a:latin typeface="+mn-lt"/>
              </a:defRPr>
            </a:lvl1pPr>
            <a:lvl2pPr marL="164592" indent="-164592">
              <a:spcBef>
                <a:spcPts val="0"/>
              </a:spcBef>
              <a:defRPr sz="1000">
                <a:latin typeface="+mn-lt"/>
              </a:defRPr>
            </a:lvl2pPr>
            <a:lvl3pPr marL="164592" indent="-164592">
              <a:buNone/>
              <a:defRPr sz="1000"/>
            </a:lvl3pPr>
            <a:lvl4pPr marL="164592" indent="-164592">
              <a:buNone/>
              <a:defRPr sz="1000"/>
            </a:lvl4pPr>
            <a:lvl5pPr marL="164592" indent="-164592">
              <a:buNone/>
              <a:defRPr sz="1000"/>
            </a:lvl5pPr>
          </a:lstStyle>
          <a:p>
            <a:pPr lvl="0"/>
            <a:r>
              <a:rPr lang="en-US" dirty="0" smtClean="0"/>
              <a:t>1	Click to edit Master text styles</a:t>
            </a:r>
          </a:p>
          <a:p>
            <a:pPr lvl="1"/>
            <a:r>
              <a:rPr lang="en-US" dirty="0" smtClean="0"/>
              <a:t>Second level</a:t>
            </a:r>
            <a:endParaRPr lang="en-US" dirty="0"/>
          </a:p>
        </p:txBody>
      </p:sp>
      <p:pic>
        <p:nvPicPr>
          <p:cNvPr id="12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38" y="0"/>
            <a:ext cx="7573962" cy="711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990600"/>
            <a:ext cx="8229600" cy="56388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23900" y="1133856"/>
            <a:ext cx="7581900" cy="5429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10312" y="228600"/>
            <a:ext cx="8609838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lang="en-US" sz="2200" b="0" kern="1200" dirty="0">
                <a:solidFill>
                  <a:schemeClr val="tx2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2"/>
          </p:nvPr>
        </p:nvSpPr>
        <p:spPr>
          <a:xfrm>
            <a:off x="946150" y="1078992"/>
            <a:ext cx="7874000" cy="4343400"/>
          </a:xfrm>
          <a:prstGeom prst="rect">
            <a:avLst/>
          </a:prstGeom>
        </p:spPr>
        <p:txBody>
          <a:bodyPr vert="horz" lIns="0" tIns="0" rIns="0" bIns="0" anchor="t"/>
          <a:lstStyle>
            <a:lvl1pPr>
              <a:buFont typeface="Arial" pitchFamily="34" charset="0"/>
              <a:buChar char="•"/>
              <a:defRPr sz="1600" b="1">
                <a:latin typeface="Arial"/>
                <a:cs typeface="Arial"/>
              </a:defRPr>
            </a:lvl1pPr>
            <a:lvl2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 b="1" i="0" baseline="0">
                <a:latin typeface="Arial" pitchFamily="34" charset="0"/>
                <a:cs typeface="Arial"/>
              </a:defRPr>
            </a:lvl2pPr>
            <a:lvl3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>
                <a:latin typeface="Arial" pitchFamily="34" charset="0"/>
              </a:defRPr>
            </a:lvl3pPr>
            <a:lvl4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>
                <a:latin typeface="Arial" pitchFamily="34" charset="0"/>
              </a:defRPr>
            </a:lvl4pPr>
            <a:lvl5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 baseline="0">
                <a:latin typeface="Arial" pitchFamily="34" charset="0"/>
              </a:defRPr>
            </a:lvl5pPr>
            <a:lvl6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6pPr>
            <a:lvl7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7pPr>
            <a:lvl8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8pPr>
          </a:lstStyle>
          <a:p>
            <a:pPr lvl="1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Level 2</a:t>
            </a:r>
          </a:p>
          <a:p>
            <a:pPr lvl="3"/>
            <a:r>
              <a:rPr lang="en-US" sz="1800" dirty="0" smtClean="0"/>
              <a:t>Level 3</a:t>
            </a:r>
          </a:p>
          <a:p>
            <a:pPr lvl="4"/>
            <a:r>
              <a:rPr lang="en-US" sz="1800" dirty="0" smtClean="0"/>
              <a:t>Level 4</a:t>
            </a:r>
          </a:p>
          <a:p>
            <a:pPr lvl="5"/>
            <a:r>
              <a:rPr lang="en-US" dirty="0" smtClean="0"/>
              <a:t>Level 5</a:t>
            </a:r>
          </a:p>
          <a:p>
            <a:pPr lvl="6"/>
            <a:r>
              <a:rPr lang="en-US" sz="1800" dirty="0" smtClean="0"/>
              <a:t>Level 6</a:t>
            </a:r>
          </a:p>
          <a:p>
            <a:pPr lvl="7"/>
            <a:r>
              <a:rPr lang="en-US" dirty="0" smtClean="0"/>
              <a:t>Level 7</a:t>
            </a:r>
          </a:p>
          <a:p>
            <a:pPr lvl="1"/>
            <a:endParaRPr lang="en-US" dirty="0" smtClean="0"/>
          </a:p>
        </p:txBody>
      </p:sp>
      <p:pic>
        <p:nvPicPr>
          <p:cNvPr id="10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pic>
        <p:nvPicPr>
          <p:cNvPr id="8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723900" y="1764792"/>
            <a:ext cx="7581900" cy="5429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10312" y="228600"/>
            <a:ext cx="8609838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lang="en-US" sz="2200" b="0" kern="1200" dirty="0">
                <a:solidFill>
                  <a:schemeClr val="tx2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2"/>
          </p:nvPr>
        </p:nvSpPr>
        <p:spPr>
          <a:xfrm>
            <a:off x="946150" y="1078992"/>
            <a:ext cx="7874000" cy="4343400"/>
          </a:xfrm>
          <a:prstGeom prst="rect">
            <a:avLst/>
          </a:prstGeom>
        </p:spPr>
        <p:txBody>
          <a:bodyPr vert="horz" lIns="0" tIns="0" rIns="0" bIns="0" anchor="t"/>
          <a:lstStyle>
            <a:lvl1pPr>
              <a:buFont typeface="Arial" pitchFamily="34" charset="0"/>
              <a:buChar char="•"/>
              <a:defRPr sz="1600" b="1">
                <a:latin typeface="Arial"/>
                <a:cs typeface="Arial"/>
              </a:defRPr>
            </a:lvl1pPr>
            <a:lvl2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 b="1" i="0" baseline="0">
                <a:latin typeface="Arial" pitchFamily="34" charset="0"/>
                <a:cs typeface="Arial"/>
              </a:defRPr>
            </a:lvl2pPr>
            <a:lvl3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>
                <a:latin typeface="Arial" pitchFamily="34" charset="0"/>
              </a:defRPr>
            </a:lvl3pPr>
            <a:lvl4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>
                <a:latin typeface="Arial" pitchFamily="34" charset="0"/>
              </a:defRPr>
            </a:lvl4pPr>
            <a:lvl5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 baseline="0">
                <a:latin typeface="Arial" pitchFamily="34" charset="0"/>
              </a:defRPr>
            </a:lvl5pPr>
            <a:lvl6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6pPr>
            <a:lvl7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7pPr>
            <a:lvl8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8pPr>
          </a:lstStyle>
          <a:p>
            <a:pPr lvl="1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Level 2</a:t>
            </a:r>
          </a:p>
          <a:p>
            <a:pPr lvl="3"/>
            <a:r>
              <a:rPr lang="en-US" sz="1800" dirty="0" smtClean="0"/>
              <a:t>Level 3</a:t>
            </a:r>
          </a:p>
          <a:p>
            <a:pPr lvl="4"/>
            <a:r>
              <a:rPr lang="en-US" sz="1800" dirty="0" smtClean="0"/>
              <a:t>Level 4</a:t>
            </a:r>
          </a:p>
          <a:p>
            <a:pPr lvl="5"/>
            <a:r>
              <a:rPr lang="en-US" dirty="0" smtClean="0"/>
              <a:t>Level 5</a:t>
            </a:r>
          </a:p>
          <a:p>
            <a:pPr lvl="6"/>
            <a:r>
              <a:rPr lang="en-US" sz="1800" dirty="0" smtClean="0"/>
              <a:t>Level 6</a:t>
            </a:r>
          </a:p>
          <a:p>
            <a:pPr lvl="7"/>
            <a:r>
              <a:rPr lang="en-US" dirty="0" smtClean="0"/>
              <a:t>Level 7</a:t>
            </a:r>
          </a:p>
          <a:p>
            <a:pPr lvl="1"/>
            <a:endParaRPr lang="en-US" dirty="0" smtClean="0"/>
          </a:p>
        </p:txBody>
      </p:sp>
      <p:pic>
        <p:nvPicPr>
          <p:cNvPr id="10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pic>
        <p:nvPicPr>
          <p:cNvPr id="7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23900" y="2404872"/>
            <a:ext cx="7581900" cy="5429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10312" y="228600"/>
            <a:ext cx="8609838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lang="en-US" sz="2200" b="0" kern="1200" dirty="0">
                <a:solidFill>
                  <a:schemeClr val="tx2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2"/>
          </p:nvPr>
        </p:nvSpPr>
        <p:spPr>
          <a:xfrm>
            <a:off x="946150" y="1078992"/>
            <a:ext cx="7874000" cy="4343400"/>
          </a:xfrm>
          <a:prstGeom prst="rect">
            <a:avLst/>
          </a:prstGeom>
        </p:spPr>
        <p:txBody>
          <a:bodyPr vert="horz" lIns="0" tIns="0" rIns="0" bIns="0" anchor="t"/>
          <a:lstStyle>
            <a:lvl1pPr>
              <a:buFont typeface="Arial" pitchFamily="34" charset="0"/>
              <a:buChar char="•"/>
              <a:defRPr sz="1600" b="1">
                <a:latin typeface="Arial"/>
                <a:cs typeface="Arial"/>
              </a:defRPr>
            </a:lvl1pPr>
            <a:lvl2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 b="1" i="0" baseline="0">
                <a:latin typeface="Arial" pitchFamily="34" charset="0"/>
                <a:cs typeface="Arial"/>
              </a:defRPr>
            </a:lvl2pPr>
            <a:lvl3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>
                <a:latin typeface="Arial" pitchFamily="34" charset="0"/>
              </a:defRPr>
            </a:lvl3pPr>
            <a:lvl4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>
                <a:latin typeface="Arial" pitchFamily="34" charset="0"/>
              </a:defRPr>
            </a:lvl4pPr>
            <a:lvl5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 baseline="0">
                <a:latin typeface="Arial" pitchFamily="34" charset="0"/>
              </a:defRPr>
            </a:lvl5pPr>
            <a:lvl6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6pPr>
            <a:lvl7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7pPr>
            <a:lvl8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8pPr>
          </a:lstStyle>
          <a:p>
            <a:pPr lvl="1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Level 2</a:t>
            </a:r>
          </a:p>
          <a:p>
            <a:pPr lvl="3"/>
            <a:r>
              <a:rPr lang="en-US" sz="1800" dirty="0" smtClean="0"/>
              <a:t>Level 3</a:t>
            </a:r>
          </a:p>
          <a:p>
            <a:pPr lvl="4"/>
            <a:r>
              <a:rPr lang="en-US" sz="1800" dirty="0" smtClean="0"/>
              <a:t>Level 4</a:t>
            </a:r>
          </a:p>
          <a:p>
            <a:pPr lvl="5"/>
            <a:r>
              <a:rPr lang="en-US" dirty="0" smtClean="0"/>
              <a:t>Level 5</a:t>
            </a:r>
          </a:p>
          <a:p>
            <a:pPr lvl="6"/>
            <a:r>
              <a:rPr lang="en-US" sz="1800" dirty="0" smtClean="0"/>
              <a:t>Level 6</a:t>
            </a:r>
          </a:p>
          <a:p>
            <a:pPr lvl="7"/>
            <a:r>
              <a:rPr lang="en-US" dirty="0" smtClean="0"/>
              <a:t>Level 7</a:t>
            </a:r>
          </a:p>
          <a:p>
            <a:pPr lvl="1"/>
            <a:endParaRPr lang="en-US" dirty="0" smtClean="0"/>
          </a:p>
        </p:txBody>
      </p:sp>
      <p:pic>
        <p:nvPicPr>
          <p:cNvPr id="10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pic>
        <p:nvPicPr>
          <p:cNvPr id="8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723900" y="2999232"/>
            <a:ext cx="7581900" cy="5429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10312" y="228600"/>
            <a:ext cx="8609838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lang="en-US" sz="2200" b="0" kern="1200" dirty="0">
                <a:solidFill>
                  <a:schemeClr val="tx2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2"/>
          </p:nvPr>
        </p:nvSpPr>
        <p:spPr>
          <a:xfrm>
            <a:off x="946150" y="1078992"/>
            <a:ext cx="7874000" cy="4343400"/>
          </a:xfrm>
          <a:prstGeom prst="rect">
            <a:avLst/>
          </a:prstGeom>
        </p:spPr>
        <p:txBody>
          <a:bodyPr vert="horz" lIns="0" tIns="0" rIns="0" bIns="0" anchor="t"/>
          <a:lstStyle>
            <a:lvl1pPr>
              <a:buFont typeface="Arial" pitchFamily="34" charset="0"/>
              <a:buChar char="•"/>
              <a:defRPr sz="1600" b="1">
                <a:latin typeface="Arial"/>
                <a:cs typeface="Arial"/>
              </a:defRPr>
            </a:lvl1pPr>
            <a:lvl2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 b="1" i="0" baseline="0">
                <a:latin typeface="Arial" pitchFamily="34" charset="0"/>
                <a:cs typeface="Arial"/>
              </a:defRPr>
            </a:lvl2pPr>
            <a:lvl3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>
                <a:latin typeface="Arial" pitchFamily="34" charset="0"/>
              </a:defRPr>
            </a:lvl3pPr>
            <a:lvl4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>
                <a:latin typeface="Arial" pitchFamily="34" charset="0"/>
              </a:defRPr>
            </a:lvl4pPr>
            <a:lvl5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 baseline="0">
                <a:latin typeface="Arial" pitchFamily="34" charset="0"/>
              </a:defRPr>
            </a:lvl5pPr>
            <a:lvl6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6pPr>
            <a:lvl7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7pPr>
            <a:lvl8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8pPr>
          </a:lstStyle>
          <a:p>
            <a:pPr lvl="1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Level 2</a:t>
            </a:r>
          </a:p>
          <a:p>
            <a:pPr lvl="3"/>
            <a:r>
              <a:rPr lang="en-US" sz="1800" dirty="0" smtClean="0"/>
              <a:t>Level 3</a:t>
            </a:r>
          </a:p>
          <a:p>
            <a:pPr lvl="4"/>
            <a:r>
              <a:rPr lang="en-US" sz="1800" dirty="0" smtClean="0"/>
              <a:t>Level 4</a:t>
            </a:r>
          </a:p>
          <a:p>
            <a:pPr lvl="5"/>
            <a:r>
              <a:rPr lang="en-US" dirty="0" smtClean="0"/>
              <a:t>Level 5</a:t>
            </a:r>
          </a:p>
          <a:p>
            <a:pPr lvl="6"/>
            <a:r>
              <a:rPr lang="en-US" sz="1800" dirty="0" smtClean="0"/>
              <a:t>Level 6</a:t>
            </a:r>
          </a:p>
          <a:p>
            <a:pPr lvl="7"/>
            <a:r>
              <a:rPr lang="en-US" dirty="0" smtClean="0"/>
              <a:t>Level 7</a:t>
            </a:r>
          </a:p>
          <a:p>
            <a:pPr lvl="1"/>
            <a:endParaRPr lang="en-US" dirty="0" smtClean="0"/>
          </a:p>
        </p:txBody>
      </p:sp>
      <p:pic>
        <p:nvPicPr>
          <p:cNvPr id="10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pic>
        <p:nvPicPr>
          <p:cNvPr id="7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23900" y="3639312"/>
            <a:ext cx="7581900" cy="5429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10312" y="228600"/>
            <a:ext cx="8609838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lang="en-US" sz="2200" b="0" kern="1200" dirty="0">
                <a:solidFill>
                  <a:schemeClr val="tx2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2"/>
          </p:nvPr>
        </p:nvSpPr>
        <p:spPr>
          <a:xfrm>
            <a:off x="946150" y="1078992"/>
            <a:ext cx="7874000" cy="4343400"/>
          </a:xfrm>
          <a:prstGeom prst="rect">
            <a:avLst/>
          </a:prstGeom>
        </p:spPr>
        <p:txBody>
          <a:bodyPr vert="horz" lIns="0" tIns="0" rIns="0" bIns="0" anchor="t"/>
          <a:lstStyle>
            <a:lvl1pPr>
              <a:buFont typeface="Arial" pitchFamily="34" charset="0"/>
              <a:buChar char="•"/>
              <a:defRPr sz="1600" b="1">
                <a:latin typeface="Arial"/>
                <a:cs typeface="Arial"/>
              </a:defRPr>
            </a:lvl1pPr>
            <a:lvl2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 b="1" i="0" baseline="0">
                <a:latin typeface="Arial" pitchFamily="34" charset="0"/>
                <a:cs typeface="Arial"/>
              </a:defRPr>
            </a:lvl2pPr>
            <a:lvl3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>
                <a:latin typeface="Arial" pitchFamily="34" charset="0"/>
              </a:defRPr>
            </a:lvl3pPr>
            <a:lvl4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>
                <a:latin typeface="Arial" pitchFamily="34" charset="0"/>
              </a:defRPr>
            </a:lvl4pPr>
            <a:lvl5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 baseline="0">
                <a:latin typeface="Arial" pitchFamily="34" charset="0"/>
              </a:defRPr>
            </a:lvl5pPr>
            <a:lvl6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6pPr>
            <a:lvl7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7pPr>
            <a:lvl8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8pPr>
          </a:lstStyle>
          <a:p>
            <a:pPr lvl="1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Level 2</a:t>
            </a:r>
          </a:p>
          <a:p>
            <a:pPr lvl="3"/>
            <a:r>
              <a:rPr lang="en-US" sz="1800" dirty="0" smtClean="0"/>
              <a:t>Level 3</a:t>
            </a:r>
          </a:p>
          <a:p>
            <a:pPr lvl="4"/>
            <a:r>
              <a:rPr lang="en-US" sz="1800" dirty="0" smtClean="0"/>
              <a:t>Level 4</a:t>
            </a:r>
          </a:p>
          <a:p>
            <a:pPr lvl="5"/>
            <a:r>
              <a:rPr lang="en-US" dirty="0" smtClean="0"/>
              <a:t>Level 5</a:t>
            </a:r>
          </a:p>
          <a:p>
            <a:pPr lvl="6"/>
            <a:r>
              <a:rPr lang="en-US" sz="1800" dirty="0" smtClean="0"/>
              <a:t>Level 6</a:t>
            </a:r>
          </a:p>
          <a:p>
            <a:pPr lvl="7"/>
            <a:r>
              <a:rPr lang="en-US" dirty="0" smtClean="0"/>
              <a:t>Level 7</a:t>
            </a:r>
          </a:p>
          <a:p>
            <a:pPr lvl="1"/>
            <a:endParaRPr lang="en-US" dirty="0" smtClean="0"/>
          </a:p>
        </p:txBody>
      </p:sp>
      <p:pic>
        <p:nvPicPr>
          <p:cNvPr id="10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pic>
        <p:nvPicPr>
          <p:cNvPr id="8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23900" y="4242816"/>
            <a:ext cx="7581900" cy="5429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10312" y="228600"/>
            <a:ext cx="8609838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lang="en-US" sz="2200" b="0" kern="1200" dirty="0">
                <a:solidFill>
                  <a:schemeClr val="tx2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2"/>
          </p:nvPr>
        </p:nvSpPr>
        <p:spPr>
          <a:xfrm>
            <a:off x="946150" y="1078992"/>
            <a:ext cx="7874000" cy="4343400"/>
          </a:xfrm>
          <a:prstGeom prst="rect">
            <a:avLst/>
          </a:prstGeom>
        </p:spPr>
        <p:txBody>
          <a:bodyPr vert="horz" lIns="0" tIns="0" rIns="0" bIns="0" anchor="t"/>
          <a:lstStyle>
            <a:lvl1pPr>
              <a:buFont typeface="Arial" pitchFamily="34" charset="0"/>
              <a:buChar char="•"/>
              <a:defRPr sz="1600" b="1">
                <a:latin typeface="Arial"/>
                <a:cs typeface="Arial"/>
              </a:defRPr>
            </a:lvl1pPr>
            <a:lvl2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 b="1" i="0" baseline="0">
                <a:latin typeface="Arial" pitchFamily="34" charset="0"/>
                <a:cs typeface="Arial"/>
              </a:defRPr>
            </a:lvl2pPr>
            <a:lvl3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>
                <a:latin typeface="Arial" pitchFamily="34" charset="0"/>
              </a:defRPr>
            </a:lvl3pPr>
            <a:lvl4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>
                <a:latin typeface="Arial" pitchFamily="34" charset="0"/>
              </a:defRPr>
            </a:lvl4pPr>
            <a:lvl5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 baseline="0">
                <a:latin typeface="Arial" pitchFamily="34" charset="0"/>
              </a:defRPr>
            </a:lvl5pPr>
            <a:lvl6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6pPr>
            <a:lvl7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7pPr>
            <a:lvl8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8pPr>
          </a:lstStyle>
          <a:p>
            <a:pPr lvl="1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Level 2</a:t>
            </a:r>
          </a:p>
          <a:p>
            <a:pPr lvl="3"/>
            <a:r>
              <a:rPr lang="en-US" sz="1800" dirty="0" smtClean="0"/>
              <a:t>Level 3</a:t>
            </a:r>
          </a:p>
          <a:p>
            <a:pPr lvl="4"/>
            <a:r>
              <a:rPr lang="en-US" sz="1800" dirty="0" smtClean="0"/>
              <a:t>Level 4</a:t>
            </a:r>
          </a:p>
          <a:p>
            <a:pPr lvl="5"/>
            <a:r>
              <a:rPr lang="en-US" dirty="0" smtClean="0"/>
              <a:t>Level 5</a:t>
            </a:r>
          </a:p>
          <a:p>
            <a:pPr lvl="6"/>
            <a:r>
              <a:rPr lang="en-US" sz="1800" dirty="0" smtClean="0"/>
              <a:t>Level 6</a:t>
            </a:r>
          </a:p>
          <a:p>
            <a:pPr lvl="7"/>
            <a:r>
              <a:rPr lang="en-US" dirty="0" smtClean="0"/>
              <a:t>Level 7</a:t>
            </a:r>
          </a:p>
          <a:p>
            <a:pPr lvl="1"/>
            <a:endParaRPr lang="en-US" dirty="0" smtClean="0"/>
          </a:p>
        </p:txBody>
      </p:sp>
      <p:pic>
        <p:nvPicPr>
          <p:cNvPr id="10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pic>
        <p:nvPicPr>
          <p:cNvPr id="8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23900" y="4873752"/>
            <a:ext cx="7581900" cy="5429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10312" y="228600"/>
            <a:ext cx="8609838" cy="9144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lang="en-US" sz="2200" b="0" kern="1200" dirty="0">
                <a:solidFill>
                  <a:schemeClr val="tx2"/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2"/>
          </p:nvPr>
        </p:nvSpPr>
        <p:spPr>
          <a:xfrm>
            <a:off x="946150" y="1078992"/>
            <a:ext cx="7874000" cy="4343400"/>
          </a:xfrm>
          <a:prstGeom prst="rect">
            <a:avLst/>
          </a:prstGeom>
        </p:spPr>
        <p:txBody>
          <a:bodyPr vert="horz" lIns="0" tIns="0" rIns="0" bIns="0" anchor="t"/>
          <a:lstStyle>
            <a:lvl1pPr>
              <a:buFont typeface="Arial" pitchFamily="34" charset="0"/>
              <a:buChar char="•"/>
              <a:defRPr sz="1600" b="1">
                <a:latin typeface="Arial"/>
                <a:cs typeface="Arial"/>
              </a:defRPr>
            </a:lvl1pPr>
            <a:lvl2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 b="1" i="0" baseline="0">
                <a:latin typeface="Arial" pitchFamily="34" charset="0"/>
                <a:cs typeface="Arial"/>
              </a:defRPr>
            </a:lvl2pPr>
            <a:lvl3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>
                <a:latin typeface="Arial" pitchFamily="34" charset="0"/>
              </a:defRPr>
            </a:lvl3pPr>
            <a:lvl4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>
                <a:latin typeface="Arial" pitchFamily="34" charset="0"/>
              </a:defRPr>
            </a:lvl4pPr>
            <a:lvl5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1800" b="0" i="0" baseline="0">
                <a:latin typeface="Arial" pitchFamily="34" charset="0"/>
              </a:defRPr>
            </a:lvl5pPr>
            <a:lvl6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6pPr>
            <a:lvl7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7pPr>
            <a:lvl8pPr marL="283464" indent="-283464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defRPr sz="1800" b="0" i="0" baseline="0">
                <a:latin typeface="Arial" pitchFamily="34" charset="0"/>
              </a:defRPr>
            </a:lvl8pPr>
          </a:lstStyle>
          <a:p>
            <a:pPr lvl="1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Level 2</a:t>
            </a:r>
          </a:p>
          <a:p>
            <a:pPr lvl="3"/>
            <a:r>
              <a:rPr lang="en-US" sz="1800" dirty="0" smtClean="0"/>
              <a:t>Level 3</a:t>
            </a:r>
          </a:p>
          <a:p>
            <a:pPr lvl="4"/>
            <a:r>
              <a:rPr lang="en-US" sz="1800" dirty="0" smtClean="0"/>
              <a:t>Level 4</a:t>
            </a:r>
          </a:p>
          <a:p>
            <a:pPr lvl="5"/>
            <a:r>
              <a:rPr lang="en-US" dirty="0" smtClean="0"/>
              <a:t>Level 5</a:t>
            </a:r>
          </a:p>
          <a:p>
            <a:pPr lvl="6"/>
            <a:r>
              <a:rPr lang="en-US" sz="1800" dirty="0" smtClean="0"/>
              <a:t>Level 6</a:t>
            </a:r>
          </a:p>
          <a:p>
            <a:pPr lvl="7"/>
            <a:r>
              <a:rPr lang="en-US" dirty="0" smtClean="0"/>
              <a:t>Level 7</a:t>
            </a:r>
          </a:p>
          <a:p>
            <a:pPr lvl="1"/>
            <a:endParaRPr lang="en-US" dirty="0" smtClean="0"/>
          </a:p>
        </p:txBody>
      </p:sp>
      <p:pic>
        <p:nvPicPr>
          <p:cNvPr id="10" name="Picture 4" descr="FPDVPU_PP_art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64300"/>
            <a:ext cx="91440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0300" y="6475413"/>
            <a:ext cx="381000" cy="365125"/>
          </a:xfrm>
          <a:prstGeom prst="rect">
            <a:avLst/>
          </a:prstGeom>
        </p:spPr>
        <p:txBody>
          <a:bodyPr anchor="ctr"/>
          <a:lstStyle>
            <a:lvl1pPr>
              <a:defRPr sz="1000" b="1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pic>
        <p:nvPicPr>
          <p:cNvPr id="8" name="Picture 4" descr="FPDVPU_PP_bottom_drkblue_long2.png"/>
          <p:cNvPicPr>
            <a:picLocks noChangeAspect="1"/>
          </p:cNvPicPr>
          <p:nvPr userDrawn="1"/>
        </p:nvPicPr>
        <p:blipFill>
          <a:blip r:embed="rId3" cstate="print"/>
          <a:srcRect l="17272" t="7164" r="58788"/>
          <a:stretch>
            <a:fillRect/>
          </a:stretch>
        </p:blipFill>
        <p:spPr bwMode="auto">
          <a:xfrm>
            <a:off x="-9195" y="6479241"/>
            <a:ext cx="2189019" cy="37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Arial"/>
          <a:ea typeface="MS PGothic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MS PGothic" pitchFamily="34" charset="-128"/>
          <a:cs typeface="Arial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MS PGothic" pitchFamily="34" charset="-128"/>
          <a:cs typeface="Arial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MS PGothic" pitchFamily="34" charset="-128"/>
          <a:cs typeface="Arial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MS PGothic" pitchFamily="34" charset="-128"/>
          <a:cs typeface="Arial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14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676400" y="1524000"/>
            <a:ext cx="7162800" cy="1828800"/>
          </a:xfrm>
          <a:prstGeom prst="rect">
            <a:avLst/>
          </a:prstGeom>
        </p:spPr>
        <p:txBody>
          <a:bodyPr/>
          <a:lstStyle/>
          <a:p>
            <a:r>
              <a:rPr lang="en-US" b="1" dirty="0" smtClean="0">
                <a:latin typeface="Calibri" pitchFamily="34" charset="0"/>
              </a:rPr>
              <a:t>Understanding the Role of </a:t>
            </a:r>
            <a:br>
              <a:rPr lang="en-US" b="1" dirty="0" smtClean="0">
                <a:latin typeface="Calibri" pitchFamily="34" charset="0"/>
              </a:rPr>
            </a:br>
            <a:r>
              <a:rPr lang="en-US" b="1" dirty="0" smtClean="0">
                <a:latin typeface="Calibri" pitchFamily="34" charset="0"/>
              </a:rPr>
              <a:t>Corporate Governance:</a:t>
            </a:r>
            <a:br>
              <a:rPr lang="en-US" b="1" dirty="0" smtClean="0">
                <a:latin typeface="Calibri" pitchFamily="34" charset="0"/>
              </a:rPr>
            </a:br>
            <a:r>
              <a:rPr lang="en-US" b="1" dirty="0" smtClean="0">
                <a:latin typeface="Calibri" pitchFamily="34" charset="0"/>
              </a:rPr>
              <a:t>Lessons from the ROSC Program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1676400" y="3810000"/>
            <a:ext cx="6969125" cy="2143475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alibri" pitchFamily="34" charset="0"/>
              </a:rPr>
              <a:t>Alex Berg</a:t>
            </a:r>
          </a:p>
          <a:p>
            <a:pPr eaLnBrk="1" hangingPunct="1"/>
            <a:r>
              <a:rPr lang="en-US" sz="2000" dirty="0" smtClean="0">
                <a:latin typeface="Calibri" pitchFamily="34" charset="0"/>
              </a:rPr>
              <a:t>February 2013</a:t>
            </a:r>
          </a:p>
          <a:p>
            <a:pPr eaLnBrk="1" hangingPunct="1"/>
            <a:endParaRPr lang="en-US" sz="1800" dirty="0" smtClean="0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 smtClean="0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Background:</a:t>
            </a:r>
            <a:br>
              <a:rPr lang="en-US" dirty="0"/>
            </a:br>
            <a:r>
              <a:rPr lang="en-US" dirty="0"/>
              <a:t>Corporate Governance ROSC  Assessments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2000" dirty="0" smtClean="0"/>
              <a:t>Corporate governance is one of 12 standards and codes assessed by IMF and World Bank</a:t>
            </a:r>
            <a:endParaRPr lang="en-US" sz="200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95400" y="1889125"/>
            <a:ext cx="65659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4025" indent="-454025"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4538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Data Dissemination 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Fiscal Transparency 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Monetary and Financial Policy Transparency 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Banking Supervision 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Securities Regulation (IOSCO)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Insurance Supervision 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Payments Systems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000" b="1" dirty="0">
                <a:latin typeface="Arial" charset="0"/>
              </a:rPr>
              <a:t>Corporate Governance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000" dirty="0">
                <a:latin typeface="Arial" charset="0"/>
              </a:rPr>
              <a:t>Accounting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000" dirty="0">
                <a:latin typeface="Arial" charset="0"/>
              </a:rPr>
              <a:t>Auditing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000" dirty="0">
                <a:latin typeface="Arial" charset="0"/>
              </a:rPr>
              <a:t>Insolvency and Creditor Rights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Anti-Money Laundering</a:t>
            </a:r>
          </a:p>
        </p:txBody>
      </p:sp>
    </p:spTree>
    <p:extLst>
      <p:ext uri="{BB962C8B-B14F-4D97-AF65-F5344CB8AC3E}">
        <p14:creationId xmlns:p14="http://schemas.microsoft.com/office/powerpoint/2010/main" val="3722696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Consensus:</a:t>
            </a:r>
            <a:br>
              <a:rPr lang="en-US" dirty="0" smtClean="0"/>
            </a:br>
            <a:r>
              <a:rPr lang="en-US" dirty="0" smtClean="0"/>
              <a:t>the OECD Principles of Corporate Governance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sz="quarter" idx="14"/>
          </p:nvPr>
        </p:nvSpPr>
        <p:spPr/>
        <p:txBody>
          <a:bodyPr/>
          <a:lstStyle/>
          <a:p>
            <a:pPr marL="341313" indent="-341313">
              <a:buFont typeface="Arial" pitchFamily="34" charset="0"/>
              <a:buChar char="•"/>
            </a:pPr>
            <a:r>
              <a:rPr lang="en-US" sz="2000" dirty="0" smtClean="0"/>
              <a:t>Certain basic principles apply in all countries: </a:t>
            </a:r>
          </a:p>
          <a:p>
            <a:pPr marL="679450" lvl="3" indent="-338138"/>
            <a:r>
              <a:rPr lang="en-US" sz="2000" dirty="0" smtClean="0"/>
              <a:t>The Rights of Shareholders</a:t>
            </a:r>
          </a:p>
          <a:p>
            <a:pPr marL="679450" lvl="3" indent="-338138"/>
            <a:r>
              <a:rPr lang="en-US" sz="2000" dirty="0" smtClean="0"/>
              <a:t>The Equitable Treatment of Shareholders</a:t>
            </a:r>
          </a:p>
          <a:p>
            <a:pPr marL="679450" lvl="3" indent="-338138"/>
            <a:r>
              <a:rPr lang="en-US" sz="2000" dirty="0" smtClean="0"/>
              <a:t>The Role of Stakeholders</a:t>
            </a:r>
          </a:p>
          <a:p>
            <a:pPr marL="679450" lvl="3" indent="-338138"/>
            <a:r>
              <a:rPr lang="en-US" sz="2000" dirty="0" smtClean="0"/>
              <a:t>Disclosure and Transparency</a:t>
            </a:r>
          </a:p>
          <a:p>
            <a:pPr marL="679450" lvl="3" indent="-338138"/>
            <a:r>
              <a:rPr lang="en-US" sz="2000" dirty="0" smtClean="0"/>
              <a:t>The Responsibilities of the Board</a:t>
            </a:r>
          </a:p>
          <a:p>
            <a:pPr marL="341313" indent="-341313">
              <a:buFont typeface="Arial" pitchFamily="34" charset="0"/>
              <a:buChar char="•"/>
            </a:pPr>
            <a:r>
              <a:rPr lang="en-US" sz="2000" dirty="0" smtClean="0"/>
              <a:t>Designed to apply to companies listed on stock exchanges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 smtClean="0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ROSC Country Coverage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251" y="1756965"/>
            <a:ext cx="8443497" cy="3344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Example: Indonesia (Chapter 2: Shareholder Rights)</a:t>
            </a:r>
            <a:endParaRPr lang="en-US" sz="28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685800" y="990600"/>
          <a:ext cx="7620000" cy="5394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Example: Indonesia vs. Region</a:t>
            </a:r>
            <a:endParaRPr lang="en-US" sz="28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19100" y="838200"/>
          <a:ext cx="8305799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ChangeArrowheads="1"/>
          </p:cNvSpPr>
          <p:nvPr/>
        </p:nvSpPr>
        <p:spPr bwMode="auto">
          <a:xfrm>
            <a:off x="609600" y="304800"/>
            <a:ext cx="7620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2400" b="1" dirty="0" smtClean="0">
                <a:solidFill>
                  <a:srgbClr val="1C91FF"/>
                </a:solidFill>
                <a:latin typeface="Arial" charset="0"/>
              </a:rPr>
              <a:t>Roadmap to For </a:t>
            </a:r>
            <a:r>
              <a:rPr lang="en-US" sz="2400" b="1" dirty="0">
                <a:solidFill>
                  <a:srgbClr val="1C91FF"/>
                </a:solidFill>
                <a:latin typeface="Arial" charset="0"/>
              </a:rPr>
              <a:t>CG </a:t>
            </a:r>
            <a:r>
              <a:rPr lang="en-US" sz="2400" b="1" dirty="0" smtClean="0">
                <a:solidFill>
                  <a:srgbClr val="1C91FF"/>
                </a:solidFill>
                <a:latin typeface="Arial" charset="0"/>
              </a:rPr>
              <a:t>Reforms</a:t>
            </a:r>
            <a:endParaRPr lang="en-US" sz="2400" b="1" dirty="0">
              <a:solidFill>
                <a:srgbClr val="1C91FF"/>
              </a:solidFill>
              <a:latin typeface="Arial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 smtClean="0">
                <a:solidFill>
                  <a:prstClr val="white"/>
                </a:solidFill>
                <a:latin typeface="Calibri" pitchFamily="34" charset="0"/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>
              <a:solidFill>
                <a:prstClr val="white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066800"/>
            <a:ext cx="8001000" cy="5105400"/>
          </a:xfrm>
          <a:prstGeom prst="rect">
            <a:avLst/>
          </a:prstGeom>
        </p:spPr>
        <p:txBody>
          <a:bodyPr/>
          <a:lstStyle/>
          <a:p>
            <a:pPr marL="225425" marR="0" lvl="0" indent="-225425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20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alibri" pitchFamily="34" charset="0"/>
              <a:ea typeface="MS PGothic" pitchFamily="34" charset="-128"/>
              <a:cs typeface="Arial"/>
            </a:endParaRPr>
          </a:p>
          <a:p>
            <a:pPr marL="225425" marR="0" lvl="0" indent="-225425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2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Arial"/>
              </a:rPr>
              <a:t>Lessons Learned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 (for regulators / supervisors)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b="0" dirty="0" smtClean="0"/>
              <a:t>Enforcement of shareholder rights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b="0" dirty="0" smtClean="0"/>
              <a:t>Improving disclosure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b="0" dirty="0" smtClean="0"/>
              <a:t>Improving board practices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b="0" dirty="0" smtClean="0"/>
              <a:t>Regulatory governance</a:t>
            </a:r>
          </a:p>
        </p:txBody>
      </p:sp>
      <p:sp>
        <p:nvSpPr>
          <p:cNvPr id="143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509E-5858-4BD7-B75C-6DCC705B72BB}" type="slidenum">
              <a:rPr lang="en-US" smtClean="0"/>
              <a:pPr/>
              <a:t>17</a:t>
            </a:fld>
            <a:r>
              <a:rPr lang="en-US" smtClean="0"/>
              <a:t> /14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Enforcement of shareholder rights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Courts don’t function well for minority shareholders in most countries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Company law has no effective regulator in most countries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Strongest enforcement of company law happens when securities regulator can take action on behalf of shareholders.</a:t>
            </a:r>
            <a:endParaRPr lang="en-US" b="0" dirty="0" smtClean="0"/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/>
              <a:t>“Mirrored” company law provisions in securities regulation (Indonesia)</a:t>
            </a:r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/>
              <a:t>Special “court” where shareholders can complain (Egypt)</a:t>
            </a:r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/>
              <a:t>Impose administrative penalties if company law violated (Brazil)</a:t>
            </a:r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/>
              <a:t>Stock exchange approval of related party transactions (South Africa)</a:t>
            </a:r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1600" dirty="0" smtClean="0"/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1800" dirty="0" smtClean="0"/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400" b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disclosure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Financial and non-financial disclosure radically improving everywhere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But almost all countries still rely on 19</a:t>
            </a:r>
            <a:r>
              <a:rPr lang="en-US" sz="2400" b="0" baseline="30000" dirty="0" smtClean="0"/>
              <a:t>th</a:t>
            </a:r>
            <a:r>
              <a:rPr lang="en-US" sz="2400" b="0" dirty="0" smtClean="0"/>
              <a:t> century disclosure mechanisms (annual reports)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Way forward:</a:t>
            </a:r>
            <a:endParaRPr lang="en-US" b="0" dirty="0" smtClean="0"/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/>
              <a:t>On-line updates of wide variety of financial and non-financial disclosure (Brazil’s “reference form”)</a:t>
            </a:r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/>
              <a:t>Adaptation of new web-based technologies</a:t>
            </a:r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600" dirty="0" smtClean="0"/>
              <a:t>Removal of expensive requirements to publish (e.g. annual reports to all shareholders, publication in newspapers and government gazettes).</a:t>
            </a:r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1600" dirty="0" smtClean="0"/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1800" dirty="0" smtClean="0"/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400" b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/>
              <a:t>The perspective of the regulator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/>
              <a:t>WB </a:t>
            </a:r>
            <a:r>
              <a:rPr lang="en-US" sz="2800" b="0" dirty="0"/>
              <a:t>c</a:t>
            </a:r>
            <a:r>
              <a:rPr lang="en-US" sz="2800" b="0" dirty="0" smtClean="0"/>
              <a:t>orporate governance assessment program</a:t>
            </a:r>
            <a:endParaRPr lang="en-US" sz="2400" b="0" dirty="0" smtClean="0">
              <a:latin typeface="Calibri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/>
              <a:t>Lessons learned for securities regulators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/>
              <a:t>Questions…</a:t>
            </a:r>
          </a:p>
        </p:txBody>
      </p:sp>
      <p:sp>
        <p:nvSpPr>
          <p:cNvPr id="143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509E-5858-4BD7-B75C-6DCC705B72BB}" type="slidenum">
              <a:rPr lang="en-US" smtClean="0"/>
              <a:pPr/>
              <a:t>2</a:t>
            </a:fld>
            <a:r>
              <a:rPr lang="en-US" smtClean="0"/>
              <a:t> /14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board practices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Board is at core of modern corporate governance reform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Big changes everywhere including:</a:t>
            </a:r>
          </a:p>
          <a:p>
            <a:pPr marL="1431925" lvl="2" indent="-514350">
              <a:spcBef>
                <a:spcPts val="0"/>
              </a:spcBef>
              <a:spcAft>
                <a:spcPts val="0"/>
              </a:spcAft>
            </a:pPr>
            <a:r>
              <a:rPr lang="en-US" sz="2200" dirty="0" smtClean="0"/>
              <a:t>Role and responsibility of board</a:t>
            </a:r>
          </a:p>
          <a:p>
            <a:pPr marL="1431925" lvl="2" indent="-514350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/>
              <a:t>Liabilities of directors</a:t>
            </a:r>
          </a:p>
          <a:p>
            <a:pPr marL="1431925" lvl="2" indent="-514350">
              <a:spcBef>
                <a:spcPts val="0"/>
              </a:spcBef>
              <a:spcAft>
                <a:spcPts val="0"/>
              </a:spcAft>
            </a:pPr>
            <a:r>
              <a:rPr lang="en-US" sz="2200" dirty="0" smtClean="0"/>
              <a:t>Board objectivity and independence</a:t>
            </a:r>
            <a:endParaRPr lang="en-US" sz="2200" b="0" dirty="0" smtClean="0"/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In terms of regulation – biggest idea of the past 10 years has been introduction of “corporate governance codes’ in many countries.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But how should they be introduced?</a:t>
            </a:r>
            <a:endParaRPr lang="en-US" sz="1600" dirty="0" smtClean="0"/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1600" dirty="0" smtClean="0"/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1800" dirty="0" smtClean="0"/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400" b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Governance Codes: </a:t>
            </a:r>
            <a:br>
              <a:rPr lang="en-US" dirty="0" smtClean="0"/>
            </a:br>
            <a:r>
              <a:rPr lang="en-US" dirty="0" smtClean="0"/>
              <a:t>A variety of approaches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1524000" y="1676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board practices (cont.)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dirty="0" smtClean="0"/>
              <a:t>Our observations from working in many countries are: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  <a:buNone/>
            </a:pPr>
            <a:endParaRPr lang="en-US" sz="2400" b="0" dirty="0" smtClean="0"/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Corporate governance codes are most influential when they are supported by the securities regulator and well anchored in regulation (on a comply or explain basis).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Codes add something to mandatory regulation, for those areas that are “aspirational” and hard to measure / enforce (like board practices)</a:t>
            </a:r>
          </a:p>
          <a:p>
            <a:pPr marL="514350" indent="-514350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/>
              <a:t>The </a:t>
            </a:r>
            <a:r>
              <a:rPr lang="en-US" sz="2400" b="0" dirty="0" err="1" smtClean="0"/>
              <a:t>influece</a:t>
            </a:r>
            <a:r>
              <a:rPr lang="en-US" sz="2400" b="0" dirty="0" smtClean="0"/>
              <a:t> of a Code is increased if a single code can be adopted across many sectors (e.g. capital markets, banks, insurance companies)</a:t>
            </a:r>
            <a:endParaRPr lang="en-US" sz="1600" dirty="0" smtClean="0"/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1800" dirty="0" smtClean="0"/>
          </a:p>
          <a:p>
            <a:pPr marL="1031875" lvl="1" indent="-51435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400" b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 smtClean="0">
                <a:solidFill>
                  <a:prstClr val="white"/>
                </a:solidFill>
                <a:latin typeface="Calibri" pitchFamily="34" charset="0"/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dirty="0">
              <a:solidFill>
                <a:prstClr val="white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066800"/>
            <a:ext cx="8001000" cy="5105400"/>
          </a:xfrm>
          <a:prstGeom prst="rect">
            <a:avLst/>
          </a:prstGeom>
        </p:spPr>
        <p:txBody>
          <a:bodyPr/>
          <a:lstStyle/>
          <a:p>
            <a:pPr marL="225425" marR="0" lvl="0" indent="-225425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20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alibri" pitchFamily="34" charset="0"/>
              <a:ea typeface="MS PGothic" pitchFamily="34" charset="-128"/>
              <a:cs typeface="Arial"/>
            </a:endParaRPr>
          </a:p>
          <a:p>
            <a:pPr marL="225425" marR="0" lvl="0" indent="-225425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2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Arial"/>
              </a:rPr>
              <a:t>Thank You</a:t>
            </a:r>
          </a:p>
          <a:p>
            <a:pPr marL="225425" marR="0" lvl="0" indent="-225425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Arial"/>
              </a:rPr>
              <a:t>Alex Berg</a:t>
            </a:r>
          </a:p>
          <a:p>
            <a:pPr marL="225425" marR="0" lvl="0" indent="-225425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Arial"/>
              </a:rPr>
              <a:t>aberg2@worldbank.org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Perspectives on corporate governance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Company perspective: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0" dirty="0" smtClean="0"/>
              <a:t>“The system by which companies are directed and controlled.”</a:t>
            </a:r>
            <a:endParaRPr lang="en-US" sz="2400" b="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0" dirty="0" smtClean="0"/>
              <a:t>The set of relationships between: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A company’s management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Board of directors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its shareholders and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Other stakeholders</a:t>
            </a:r>
          </a:p>
          <a:p>
            <a:pPr lvl="0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The policymaker’s perspective: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0" dirty="0" smtClean="0"/>
              <a:t>Corporate governance = how to regulate the governance of public interest entities in order to maximize productivity and value while preserving company flexibility and minimizing costs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b="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b="0" dirty="0" smtClean="0"/>
          </a:p>
        </p:txBody>
      </p:sp>
      <p:sp>
        <p:nvSpPr>
          <p:cNvPr id="143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509E-5858-4BD7-B75C-6DCC705B72BB}" type="slidenum">
              <a:rPr lang="en-US" smtClean="0"/>
              <a:pPr/>
              <a:t>3</a:t>
            </a:fld>
            <a:r>
              <a:rPr lang="en-US" smtClean="0"/>
              <a:t> /14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4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The value of improved corporate governance (1)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756741" name="Rectangle 5"/>
          <p:cNvSpPr>
            <a:spLocks noGrp="1" noChangeArrowheads="1"/>
          </p:cNvSpPr>
          <p:nvPr>
            <p:ph type="body" idx="12"/>
          </p:nvPr>
        </p:nvSpPr>
        <p:spPr>
          <a:xfrm>
            <a:off x="381000" y="1316738"/>
            <a:ext cx="8379775" cy="439826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For companies: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Streamlined business processes, better operating performance &amp; lower capital expenditures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improved access to finance (both equity and debt)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Higher valuations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Better decision-making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For shareholders (including pension beneficiaries):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Protection from abuse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Increased shareholder value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Protection from “reputational risk”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For regulators and supervisors: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A first line of prudential defense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Increased financial stability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For markets and economies: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Higher market capitalization and liquidity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More “champion” companies that can compete and grow internationally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Higher economic growth</a:t>
            </a:r>
            <a:endParaRPr lang="en-US" sz="18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>
          <a:xfrm>
            <a:off x="211138" y="203200"/>
            <a:ext cx="8247062" cy="711200"/>
          </a:xfrm>
        </p:spPr>
        <p:txBody>
          <a:bodyPr/>
          <a:lstStyle/>
          <a:p>
            <a:r>
              <a:rPr lang="en-US" sz="2800" b="1" dirty="0">
                <a:latin typeface="Calibri" pitchFamily="34" charset="0"/>
              </a:rPr>
              <a:t>The value of improved corporate governance </a:t>
            </a:r>
            <a:r>
              <a:rPr lang="en-US" sz="2800" b="1" dirty="0" smtClean="0">
                <a:latin typeface="Calibri" pitchFamily="34" charset="0"/>
              </a:rPr>
              <a:t>(2)</a:t>
            </a:r>
            <a:endParaRPr lang="en-US" sz="2800" b="1" dirty="0" smtClean="0"/>
          </a:p>
        </p:txBody>
      </p:sp>
      <p:graphicFrame>
        <p:nvGraphicFramePr>
          <p:cNvPr id="8" name="Chart Placeholder 3"/>
          <p:cNvGraphicFramePr>
            <a:graphicFrameLocks noGrp="1"/>
          </p:cNvGraphicFramePr>
          <p:nvPr>
            <p:ph type="chart" idx="1"/>
          </p:nvPr>
        </p:nvGraphicFramePr>
        <p:xfrm>
          <a:off x="457200" y="1219200"/>
          <a:ext cx="82296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" name="Group 9"/>
          <p:cNvGrpSpPr/>
          <p:nvPr/>
        </p:nvGrpSpPr>
        <p:grpSpPr>
          <a:xfrm>
            <a:off x="-208344" y="2503985"/>
            <a:ext cx="4282633" cy="2588870"/>
            <a:chOff x="546904" y="1774786"/>
            <a:chExt cx="4282633" cy="2588870"/>
          </a:xfrm>
        </p:grpSpPr>
        <p:sp>
          <p:nvSpPr>
            <p:cNvPr id="1029" name="TextBox 4"/>
            <p:cNvSpPr txBox="1">
              <a:spLocks noChangeArrowheads="1"/>
            </p:cNvSpPr>
            <p:nvPr/>
          </p:nvSpPr>
          <p:spPr bwMode="auto">
            <a:xfrm>
              <a:off x="546904" y="2261886"/>
              <a:ext cx="990600" cy="1754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1200" dirty="0">
                  <a:latin typeface="Lucida Sans" pitchFamily="34" charset="0"/>
                </a:rPr>
                <a:t>Higher</a:t>
              </a:r>
            </a:p>
            <a:p>
              <a:endParaRPr lang="en-US" sz="1200" dirty="0">
                <a:latin typeface="Lucida Sans" pitchFamily="34" charset="0"/>
              </a:endParaRPr>
            </a:p>
            <a:p>
              <a:endParaRPr lang="en-US" sz="1200" dirty="0">
                <a:latin typeface="Lucida Sans" pitchFamily="34" charset="0"/>
              </a:endParaRPr>
            </a:p>
            <a:p>
              <a:endParaRPr lang="en-US" sz="1200" dirty="0">
                <a:latin typeface="Lucida Sans" pitchFamily="34" charset="0"/>
              </a:endParaRPr>
            </a:p>
            <a:p>
              <a:endParaRPr lang="en-US" sz="1200" dirty="0">
                <a:latin typeface="Lucida Sans" pitchFamily="34" charset="0"/>
              </a:endParaRPr>
            </a:p>
            <a:p>
              <a:endParaRPr lang="en-US" sz="1200" dirty="0">
                <a:latin typeface="Lucida Sans" pitchFamily="34" charset="0"/>
              </a:endParaRPr>
            </a:p>
            <a:p>
              <a:endParaRPr lang="en-US" sz="1200" dirty="0">
                <a:latin typeface="Lucida Sans" pitchFamily="34" charset="0"/>
              </a:endParaRPr>
            </a:p>
            <a:p>
              <a:endParaRPr lang="en-US" sz="1200" dirty="0">
                <a:latin typeface="Lucida Sans" pitchFamily="34" charset="0"/>
              </a:endParaRPr>
            </a:p>
            <a:p>
              <a:pPr algn="r"/>
              <a:r>
                <a:rPr lang="en-US" sz="1200" dirty="0" smtClean="0">
                  <a:latin typeface="Lucida Sans" pitchFamily="34" charset="0"/>
                </a:rPr>
                <a:t>Lower</a:t>
              </a:r>
              <a:endParaRPr lang="en-US" sz="1200" dirty="0">
                <a:latin typeface="Lucida Sans" pitchFamily="34" charset="0"/>
              </a:endParaRPr>
            </a:p>
          </p:txBody>
        </p:sp>
        <p:graphicFrame>
          <p:nvGraphicFramePr>
            <p:cNvPr id="9" name="Chart 6"/>
            <p:cNvGraphicFramePr>
              <a:graphicFrameLocks/>
            </p:cNvGraphicFramePr>
            <p:nvPr/>
          </p:nvGraphicFramePr>
          <p:xfrm>
            <a:off x="1605024" y="1774786"/>
            <a:ext cx="3224513" cy="25888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28600" y="914401"/>
            <a:ext cx="8610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/>
              <a:t>Better Corporate Governance =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/>
              <a:t>Bigger capital markets + more listed companies =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smtClean="0"/>
              <a:t>Better access to finance and higher growth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0" dirty="0" smtClean="0">
                <a:latin typeface="Calibri" pitchFamily="34" charset="0"/>
                <a:ea typeface="+mj-ea"/>
                <a:cs typeface="Arial" pitchFamily="34" charset="0"/>
              </a:rPr>
              <a:t/>
            </a:r>
            <a:br>
              <a:rPr lang="en-US" b="1" kern="0" dirty="0" smtClean="0">
                <a:latin typeface="Calibri" pitchFamily="34" charset="0"/>
                <a:ea typeface="+mj-ea"/>
                <a:cs typeface="Arial" pitchFamily="34" charset="0"/>
              </a:rPr>
            </a:br>
            <a:r>
              <a:rPr lang="en-US" b="1" kern="0" dirty="0" smtClean="0">
                <a:latin typeface="Calibri" pitchFamily="34" charset="0"/>
                <a:ea typeface="+mj-ea"/>
                <a:cs typeface="Arial" pitchFamily="34" charset="0"/>
              </a:rPr>
              <a:t>Market capitalization to GDP</a:t>
            </a:r>
            <a:endParaRPr lang="en-US" b="1" kern="0" dirty="0">
              <a:latin typeface="Calibri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02557" y="6019800"/>
            <a:ext cx="87388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1000" i="1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Note</a:t>
            </a:r>
            <a:r>
              <a:rPr lang="en-US" sz="1000" i="1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: </a:t>
            </a: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Relationships remain significant when controlling for income per capita.  Higher values on the strength of investor protection index indicate greater protection.  </a:t>
            </a:r>
          </a:p>
          <a:p>
            <a:pPr algn="l"/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Source: Doing Business database, World Bank (</a:t>
            </a: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2010).</a:t>
            </a:r>
            <a:endParaRPr lang="en-US" sz="100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12" name="Chart Placeholder 3"/>
          <p:cNvGraphicFramePr>
            <a:graphicFrameLocks/>
          </p:cNvGraphicFramePr>
          <p:nvPr/>
        </p:nvGraphicFramePr>
        <p:xfrm>
          <a:off x="5085144" y="2611050"/>
          <a:ext cx="3781064" cy="2273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4343399" y="3025809"/>
            <a:ext cx="990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200" dirty="0">
                <a:latin typeface="Lucida Sans" pitchFamily="34" charset="0"/>
              </a:rPr>
              <a:t>Higher</a:t>
            </a:r>
          </a:p>
          <a:p>
            <a:endParaRPr lang="en-US" sz="1200" dirty="0">
              <a:latin typeface="Lucida Sans" pitchFamily="34" charset="0"/>
            </a:endParaRPr>
          </a:p>
          <a:p>
            <a:endParaRPr lang="en-US" sz="1200" dirty="0">
              <a:latin typeface="Lucida Sans" pitchFamily="34" charset="0"/>
            </a:endParaRPr>
          </a:p>
          <a:p>
            <a:endParaRPr lang="en-US" sz="1200" dirty="0">
              <a:latin typeface="Lucida Sans" pitchFamily="34" charset="0"/>
            </a:endParaRPr>
          </a:p>
          <a:p>
            <a:pPr algn="r"/>
            <a:endParaRPr lang="en-US" sz="1200" dirty="0">
              <a:latin typeface="Lucida Sans" pitchFamily="34" charset="0"/>
            </a:endParaRPr>
          </a:p>
          <a:p>
            <a:pPr algn="r"/>
            <a:endParaRPr lang="en-US" sz="1200" dirty="0">
              <a:latin typeface="Lucida Sans" pitchFamily="34" charset="0"/>
            </a:endParaRPr>
          </a:p>
          <a:p>
            <a:pPr algn="r"/>
            <a:endParaRPr lang="en-US" sz="1200" dirty="0">
              <a:latin typeface="Lucida Sans" pitchFamily="34" charset="0"/>
            </a:endParaRPr>
          </a:p>
          <a:p>
            <a:pPr algn="r"/>
            <a:endParaRPr lang="en-US" sz="1200" dirty="0">
              <a:latin typeface="Lucida Sans" pitchFamily="34" charset="0"/>
            </a:endParaRPr>
          </a:p>
          <a:p>
            <a:pPr algn="r"/>
            <a:r>
              <a:rPr lang="en-US" sz="1200" dirty="0">
                <a:latin typeface="Lucida Sans" pitchFamily="34" charset="0"/>
              </a:rPr>
              <a:t>Lower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5019550" y="1600200"/>
            <a:ext cx="3777203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Arial" pitchFamily="34" charset="0"/>
              </a:rPr>
              <a:t/>
            </a:r>
            <a:b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Arial" pitchFamily="34" charset="0"/>
              </a:rPr>
            </a:b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Arial" pitchFamily="34" charset="0"/>
              </a:rPr>
              <a:t/>
            </a:r>
            <a:b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Arial" pitchFamily="34" charset="0"/>
              </a:rPr>
            </a:b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Arial" pitchFamily="34" charset="0"/>
              </a:rPr>
              <a:t>Higher entry level to capital markets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Arial" pitchFamily="34" charset="0"/>
              </a:rPr>
              <a:t/>
            </a:r>
            <a:b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Arial" pitchFamily="34" charset="0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Arial" pitchFamily="34" charset="0"/>
              </a:rPr>
              <a:t>Number of listed firms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1183944" y="5181600"/>
            <a:ext cx="6773601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Arial" pitchFamily="34" charset="0"/>
              </a:rPr>
              <a:t>Levels</a:t>
            </a:r>
            <a:r>
              <a:rPr kumimoji="0" lang="en-US" sz="14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Arial" pitchFamily="34" charset="0"/>
              </a:rPr>
              <a:t> of Investor Protection (as measured by Doing Business)</a:t>
            </a:r>
            <a:endParaRPr kumimoji="0" lang="en-US" sz="1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 smtClean="0">
                <a:solidFill>
                  <a:prstClr val="white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Reconciling the regulatory (country) and company perspectives …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859975" y="2753869"/>
            <a:ext cx="4131625" cy="2732531"/>
          </a:xfrm>
          <a:prstGeom prst="rect">
            <a:avLst/>
          </a:prstGeom>
        </p:spPr>
        <p:txBody>
          <a:bodyPr vert="horz" lIns="0" tIns="0" rIns="0" bIns="0"/>
          <a:lstStyle/>
          <a:p>
            <a:pPr marL="285750" indent="-285750" defTabSz="457200" eaLnBrk="0" fontAlgn="base" hangingPunct="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MS PGothic" pitchFamily="34" charset="-128"/>
              <a:cs typeface="Arial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38250" y="1600200"/>
            <a:ext cx="0" cy="3657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1238250" y="5257800"/>
            <a:ext cx="7315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5800" y="2956330"/>
            <a:ext cx="430887" cy="92987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600" dirty="0" smtClean="0"/>
              <a:t>Valuation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012744" y="5384406"/>
            <a:ext cx="3105337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sz="1600" dirty="0" smtClean="0"/>
              <a:t>Quality of corporate governance</a:t>
            </a:r>
            <a:endParaRPr lang="en-US" sz="1600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209800" y="3581400"/>
            <a:ext cx="1600200" cy="1219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10000" y="3962400"/>
            <a:ext cx="3456395" cy="30777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sz="1400" dirty="0" smtClean="0"/>
              <a:t>Country with poor governance framework</a:t>
            </a:r>
            <a:endParaRPr lang="en-US" sz="1400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3429000" y="1828800"/>
            <a:ext cx="274320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029200" y="2209800"/>
            <a:ext cx="3937296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400" dirty="0" smtClean="0"/>
              <a:t>Country with good governance framework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09C54FE-F295-4A32-8532-70EFC82FD9CD}" type="slidenum">
              <a:rPr lang="en-US" smtClean="0">
                <a:solidFill>
                  <a:prstClr val="white"/>
                </a:solidFill>
                <a:latin typeface="Calibri" pitchFamily="34" charset="0"/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>
              <a:solidFill>
                <a:prstClr val="white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066800"/>
            <a:ext cx="8001000" cy="5105400"/>
          </a:xfrm>
          <a:prstGeom prst="rect">
            <a:avLst/>
          </a:prstGeom>
        </p:spPr>
        <p:txBody>
          <a:bodyPr/>
          <a:lstStyle/>
          <a:p>
            <a:pPr marL="225425" marR="0" lvl="0" indent="-225425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20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alibri" pitchFamily="34" charset="0"/>
              <a:ea typeface="MS PGothic" pitchFamily="34" charset="-128"/>
              <a:cs typeface="Arial"/>
            </a:endParaRPr>
          </a:p>
          <a:p>
            <a:pPr marL="225425" marR="0" lvl="0" indent="-225425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2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Arial"/>
              </a:rPr>
              <a:t>The Corporate Governance</a:t>
            </a:r>
            <a:b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Arial"/>
              </a:rPr>
            </a:b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Arial"/>
              </a:rPr>
              <a:t>ROSC Assessments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0" dirty="0">
                <a:latin typeface="Arial"/>
              </a:rPr>
              <a:t>Corporate Governance ROSC  Assessments</a:t>
            </a:r>
            <a:endParaRPr lang="en-US" sz="2400" b="0" dirty="0">
              <a:latin typeface="Arial"/>
            </a:endParaRPr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114800"/>
          </a:xfrm>
        </p:spPr>
        <p:txBody>
          <a:bodyPr/>
          <a:lstStyle/>
          <a:p>
            <a:r>
              <a:rPr lang="en-US" dirty="0" smtClean="0"/>
              <a:t>Corporate governance is one of 12 standards and codes assessed by IMF and World Bank</a:t>
            </a:r>
            <a:endParaRPr lang="en-US" dirty="0"/>
          </a:p>
        </p:txBody>
      </p:sp>
      <p:sp>
        <p:nvSpPr>
          <p:cNvPr id="456708" name="Text Box 4"/>
          <p:cNvSpPr txBox="1">
            <a:spLocks noChangeArrowheads="1"/>
          </p:cNvSpPr>
          <p:nvPr/>
        </p:nvSpPr>
        <p:spPr bwMode="auto">
          <a:xfrm>
            <a:off x="1295400" y="2209800"/>
            <a:ext cx="65659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4025" indent="-454025"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4538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Data Dissemination 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Fiscal Transparency 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Monetary and Financial Policy Transparency 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Banking Supervision 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Securities Regulation (IOSCO)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Insurance Supervision 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Payments Systems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000" b="1" dirty="0">
                <a:latin typeface="Arial" charset="0"/>
              </a:rPr>
              <a:t>Corporate Governance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000" dirty="0">
                <a:latin typeface="Arial" charset="0"/>
              </a:rPr>
              <a:t>Accounting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000" dirty="0">
                <a:latin typeface="Arial" charset="0"/>
              </a:rPr>
              <a:t>Auditing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000" dirty="0">
                <a:latin typeface="Arial" charset="0"/>
              </a:rPr>
              <a:t>Insolvency and Creditor Rights</a:t>
            </a:r>
          </a:p>
          <a:p>
            <a:pPr eaLnBrk="1" hangingPunct="1">
              <a:buFontTx/>
              <a:buChar char="•"/>
            </a:pPr>
            <a:r>
              <a:rPr lang="en-US" sz="2000" dirty="0">
                <a:latin typeface="Arial" charset="0"/>
              </a:rPr>
              <a:t>Anti-Money Laundering</a:t>
            </a:r>
          </a:p>
        </p:txBody>
      </p:sp>
      <p:sp>
        <p:nvSpPr>
          <p:cNvPr id="456709" name="Text Box 5"/>
          <p:cNvSpPr txBox="1">
            <a:spLocks noChangeArrowheads="1"/>
          </p:cNvSpPr>
          <p:nvPr/>
        </p:nvSpPr>
        <p:spPr bwMode="auto">
          <a:xfrm>
            <a:off x="3286125" y="4536744"/>
            <a:ext cx="3714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B2B2B2"/>
                </a:solidFill>
                <a:latin typeface="Arial" charset="0"/>
                <a:cs typeface="Arial" charset="0"/>
              </a:rPr>
              <a:t>}</a:t>
            </a:r>
            <a:endParaRPr lang="en-US" sz="4800" dirty="0">
              <a:solidFill>
                <a:srgbClr val="B2B2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205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09C54FE-F295-4A32-8532-70EFC82FD9C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Corporate Governance ROSC program:</a:t>
            </a:r>
            <a:br>
              <a:rPr lang="en-US" sz="2400" dirty="0" smtClean="0"/>
            </a:br>
            <a:r>
              <a:rPr lang="en-US" sz="2400" dirty="0" smtClean="0"/>
              <a:t>Overview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1"/>
            <a:r>
              <a:rPr lang="en-US" sz="2000" dirty="0" smtClean="0"/>
              <a:t>Benchmarking exercise against the OECD Principles of Corporate Governance</a:t>
            </a:r>
          </a:p>
          <a:p>
            <a:pPr lvl="1"/>
            <a:r>
              <a:rPr lang="en-US" sz="2000" dirty="0" smtClean="0"/>
              <a:t>Standardized and systematic diagnostic, including ratings, report, and policy recommendations</a:t>
            </a:r>
          </a:p>
          <a:p>
            <a:pPr lvl="1"/>
            <a:r>
              <a:rPr lang="en-US" sz="2000" dirty="0" smtClean="0"/>
              <a:t>Engage a local consultant to complete a standard questionnaire</a:t>
            </a:r>
          </a:p>
          <a:p>
            <a:pPr lvl="1"/>
            <a:r>
              <a:rPr lang="en-US" sz="2000" dirty="0" smtClean="0"/>
              <a:t>Country participation and publication is voluntary</a:t>
            </a:r>
          </a:p>
          <a:p>
            <a:pPr lvl="1"/>
            <a:r>
              <a:rPr lang="en-US" sz="2000" dirty="0" smtClean="0"/>
              <a:t>Updates: measure progress over time</a:t>
            </a:r>
          </a:p>
          <a:p>
            <a:pPr lvl="2"/>
            <a:r>
              <a:rPr lang="en-US" sz="2000" dirty="0" smtClean="0"/>
              <a:t>85 carried out or underway since 2000 in 64 countries</a:t>
            </a:r>
          </a:p>
          <a:p>
            <a:pPr lvl="1"/>
            <a:r>
              <a:rPr lang="en-US" sz="2000" dirty="0" smtClean="0"/>
              <a:t>Impacts include country action plans, legal / regulatory reform, Code drafting / updates, creation of new institutions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Worldbank Theme Color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5298</TotalTime>
  <Words>946</Words>
  <Application>Microsoft Office PowerPoint</Application>
  <PresentationFormat>On-screen Show (4:3)</PresentationFormat>
  <Paragraphs>219</Paragraphs>
  <Slides>23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1_Office Theme</vt:lpstr>
      <vt:lpstr>Understanding the Role of  Corporate Governance: Lessons from the ROSC Program</vt:lpstr>
      <vt:lpstr>Overview</vt:lpstr>
      <vt:lpstr>Perspectives on corporate governance</vt:lpstr>
      <vt:lpstr>The value of improved corporate governance (1)</vt:lpstr>
      <vt:lpstr>The value of improved corporate governance (2)</vt:lpstr>
      <vt:lpstr>Reconciling the regulatory (country) and company perspectives …</vt:lpstr>
      <vt:lpstr>PowerPoint Presentation</vt:lpstr>
      <vt:lpstr>Corporate Governance ROSC  Assessments</vt:lpstr>
      <vt:lpstr>The Corporate Governance ROSC program: Overview</vt:lpstr>
      <vt:lpstr>Background: Corporate Governance ROSC  Assessments</vt:lpstr>
      <vt:lpstr>International Consensus: the OECD Principles of Corporate Governance</vt:lpstr>
      <vt:lpstr>ROSC Country Coverage</vt:lpstr>
      <vt:lpstr>Example: Indonesia (Chapter 2: Shareholder Rights)</vt:lpstr>
      <vt:lpstr>Example: Indonesia vs. Region</vt:lpstr>
      <vt:lpstr>PowerPoint Presentation</vt:lpstr>
      <vt:lpstr>PowerPoint Presentation</vt:lpstr>
      <vt:lpstr>Lessons learned (for regulators / supervisors)</vt:lpstr>
      <vt:lpstr>Enforcement of shareholder rights</vt:lpstr>
      <vt:lpstr>Improving disclosure</vt:lpstr>
      <vt:lpstr>Improving board practices</vt:lpstr>
      <vt:lpstr>Corporate Governance Codes:  A variety of approaches</vt:lpstr>
      <vt:lpstr>Improving board practices (cont.)</vt:lpstr>
      <vt:lpstr>PowerPoint Presentation</vt:lpstr>
    </vt:vector>
  </TitlesOfParts>
  <Company>The World Bank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Markets Practice</dc:title>
  <dc:creator>wb100147</dc:creator>
  <cp:lastModifiedBy>Alexander S. Berg</cp:lastModifiedBy>
  <cp:revision>399</cp:revision>
  <dcterms:created xsi:type="dcterms:W3CDTF">2011-09-18T16:13:24Z</dcterms:created>
  <dcterms:modified xsi:type="dcterms:W3CDTF">2013-02-01T20:49:44Z</dcterms:modified>
</cp:coreProperties>
</file>