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lsx" ContentType="application/vnd.openxmlformats-officedocument.spreadsheetml.sheet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26"/>
  </p:notesMasterIdLst>
  <p:sldIdLst>
    <p:sldId id="307" r:id="rId3"/>
    <p:sldId id="306" r:id="rId4"/>
    <p:sldId id="308" r:id="rId5"/>
    <p:sldId id="310" r:id="rId6"/>
    <p:sldId id="311" r:id="rId7"/>
    <p:sldId id="260" r:id="rId8"/>
    <p:sldId id="312" r:id="rId9"/>
    <p:sldId id="313" r:id="rId10"/>
    <p:sldId id="314" r:id="rId11"/>
    <p:sldId id="261" r:id="rId12"/>
    <p:sldId id="315" r:id="rId13"/>
    <p:sldId id="258" r:id="rId14"/>
    <p:sldId id="303" r:id="rId15"/>
    <p:sldId id="302" r:id="rId16"/>
    <p:sldId id="267" r:id="rId17"/>
    <p:sldId id="265" r:id="rId18"/>
    <p:sldId id="266" r:id="rId19"/>
    <p:sldId id="268" r:id="rId20"/>
    <p:sldId id="270" r:id="rId21"/>
    <p:sldId id="271" r:id="rId22"/>
    <p:sldId id="269" r:id="rId23"/>
    <p:sldId id="305" r:id="rId24"/>
    <p:sldId id="273" r:id="rId2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5665B84-6165-072F-3710-129ACC25CD53}" name="Abdulrahman Al Failakawi" initials="AA" userId="S::aalfailakawi@cma.gov.kw::f7c956d4-c999-4497-873e-70eff57be8d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324A"/>
    <a:srgbClr val="AF882D"/>
    <a:srgbClr val="1B304B"/>
    <a:srgbClr val="114C76"/>
    <a:srgbClr val="065280"/>
    <a:srgbClr val="3477B2"/>
    <a:srgbClr val="242852"/>
    <a:srgbClr val="BF9F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E63669-2CAB-46E3-9745-79DE79CA50E2}" v="60" dt="2025-04-29T08:38:20.3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77" autoAdjust="0"/>
    <p:restoredTop sz="91247" autoAdjust="0"/>
  </p:normalViewPr>
  <p:slideViewPr>
    <p:cSldViewPr snapToGrid="0">
      <p:cViewPr varScale="1">
        <p:scale>
          <a:sx n="143" d="100"/>
          <a:sy n="143" d="100"/>
        </p:scale>
        <p:origin x="11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microsoft.com/office/2018/10/relationships/authors" Target="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dulrahman Al Failakawi" userId="f7c956d4-c999-4497-873e-70eff57be8db" providerId="ADAL" clId="{CFE63669-2CAB-46E3-9745-79DE79CA50E2}"/>
    <pc:docChg chg="undo custSel addSld delSld modSld sldOrd modMainMaster modNotesMaster">
      <pc:chgData name="Abdulrahman Al Failakawi" userId="f7c956d4-c999-4497-873e-70eff57be8db" providerId="ADAL" clId="{CFE63669-2CAB-46E3-9745-79DE79CA50E2}" dt="2025-04-29T08:47:34.034" v="1228" actId="404"/>
      <pc:docMkLst>
        <pc:docMk/>
      </pc:docMkLst>
      <pc:sldChg chg="del">
        <pc:chgData name="Abdulrahman Al Failakawi" userId="f7c956d4-c999-4497-873e-70eff57be8db" providerId="ADAL" clId="{CFE63669-2CAB-46E3-9745-79DE79CA50E2}" dt="2025-04-21T11:07:31.653" v="32" actId="2696"/>
        <pc:sldMkLst>
          <pc:docMk/>
          <pc:sldMk cId="2696155126" sldId="256"/>
        </pc:sldMkLst>
      </pc:sldChg>
      <pc:sldChg chg="addSp delSp modSp del mod">
        <pc:chgData name="Abdulrahman Al Failakawi" userId="f7c956d4-c999-4497-873e-70eff57be8db" providerId="ADAL" clId="{CFE63669-2CAB-46E3-9745-79DE79CA50E2}" dt="2025-04-21T11:23:31.523" v="563" actId="2696"/>
        <pc:sldMkLst>
          <pc:docMk/>
          <pc:sldMk cId="3398082169" sldId="256"/>
        </pc:sldMkLst>
        <pc:spChg chg="mod ord">
          <ac:chgData name="Abdulrahman Al Failakawi" userId="f7c956d4-c999-4497-873e-70eff57be8db" providerId="ADAL" clId="{CFE63669-2CAB-46E3-9745-79DE79CA50E2}" dt="2025-04-21T11:20:42.835" v="455" actId="1076"/>
          <ac:spMkLst>
            <pc:docMk/>
            <pc:sldMk cId="3398082169" sldId="256"/>
            <ac:spMk id="2" creationId="{BEABA744-0C77-7AFE-52B1-8B1FA1580D30}"/>
          </ac:spMkLst>
        </pc:spChg>
        <pc:spChg chg="del mod">
          <ac:chgData name="Abdulrahman Al Failakawi" userId="f7c956d4-c999-4497-873e-70eff57be8db" providerId="ADAL" clId="{CFE63669-2CAB-46E3-9745-79DE79CA50E2}" dt="2025-04-21T11:15:08.665" v="335" actId="21"/>
          <ac:spMkLst>
            <pc:docMk/>
            <pc:sldMk cId="3398082169" sldId="256"/>
            <ac:spMk id="3" creationId="{8F070DC3-4B38-D532-51CB-BE2509673FF8}"/>
          </ac:spMkLst>
        </pc:spChg>
        <pc:spChg chg="add mod ord">
          <ac:chgData name="Abdulrahman Al Failakawi" userId="f7c956d4-c999-4497-873e-70eff57be8db" providerId="ADAL" clId="{CFE63669-2CAB-46E3-9745-79DE79CA50E2}" dt="2025-04-21T11:22:11.547" v="561" actId="1076"/>
          <ac:spMkLst>
            <pc:docMk/>
            <pc:sldMk cId="3398082169" sldId="256"/>
            <ac:spMk id="5" creationId="{225B7EBB-D99B-45CD-4DEC-E1D3402FC010}"/>
          </ac:spMkLst>
        </pc:spChg>
        <pc:spChg chg="add del mod ord">
          <ac:chgData name="Abdulrahman Al Failakawi" userId="f7c956d4-c999-4497-873e-70eff57be8db" providerId="ADAL" clId="{CFE63669-2CAB-46E3-9745-79DE79CA50E2}" dt="2025-04-21T11:16:54.223" v="382" actId="21"/>
          <ac:spMkLst>
            <pc:docMk/>
            <pc:sldMk cId="3398082169" sldId="256"/>
            <ac:spMk id="6" creationId="{AB89C2D0-2B5F-C49C-BECC-5ACEB2FB4883}"/>
          </ac:spMkLst>
        </pc:spChg>
        <pc:spChg chg="add mod">
          <ac:chgData name="Abdulrahman Al Failakawi" userId="f7c956d4-c999-4497-873e-70eff57be8db" providerId="ADAL" clId="{CFE63669-2CAB-46E3-9745-79DE79CA50E2}" dt="2025-04-21T11:19:57.405" v="447" actId="14100"/>
          <ac:spMkLst>
            <pc:docMk/>
            <pc:sldMk cId="3398082169" sldId="256"/>
            <ac:spMk id="7" creationId="{B3C284D2-DCB7-9228-CA55-907A84BB0137}"/>
          </ac:spMkLst>
        </pc:spChg>
        <pc:spChg chg="add del mod">
          <ac:chgData name="Abdulrahman Al Failakawi" userId="f7c956d4-c999-4497-873e-70eff57be8db" providerId="ADAL" clId="{CFE63669-2CAB-46E3-9745-79DE79CA50E2}" dt="2025-04-21T11:20:08.213" v="448" actId="21"/>
          <ac:spMkLst>
            <pc:docMk/>
            <pc:sldMk cId="3398082169" sldId="256"/>
            <ac:spMk id="8" creationId="{3FE781BF-30C6-29AB-2FBF-5427E8E3F836}"/>
          </ac:spMkLst>
        </pc:spChg>
      </pc:sldChg>
      <pc:sldChg chg="delSp modSp mod">
        <pc:chgData name="Abdulrahman Al Failakawi" userId="f7c956d4-c999-4497-873e-70eff57be8db" providerId="ADAL" clId="{CFE63669-2CAB-46E3-9745-79DE79CA50E2}" dt="2025-04-27T07:40:46.646" v="1197" actId="2085"/>
        <pc:sldMkLst>
          <pc:docMk/>
          <pc:sldMk cId="4243200245" sldId="258"/>
        </pc:sldMkLst>
        <pc:spChg chg="mod">
          <ac:chgData name="Abdulrahman Al Failakawi" userId="f7c956d4-c999-4497-873e-70eff57be8db" providerId="ADAL" clId="{CFE63669-2CAB-46E3-9745-79DE79CA50E2}" dt="2025-04-23T08:16:55.223" v="761" actId="108"/>
          <ac:spMkLst>
            <pc:docMk/>
            <pc:sldMk cId="4243200245" sldId="258"/>
            <ac:spMk id="2" creationId="{B7F5C8DB-5A98-7F75-F5C7-57FB459AA712}"/>
          </ac:spMkLst>
        </pc:spChg>
        <pc:spChg chg="mod">
          <ac:chgData name="Abdulrahman Al Failakawi" userId="f7c956d4-c999-4497-873e-70eff57be8db" providerId="ADAL" clId="{CFE63669-2CAB-46E3-9745-79DE79CA50E2}" dt="2025-04-24T08:54:54.210" v="947" actId="1076"/>
          <ac:spMkLst>
            <pc:docMk/>
            <pc:sldMk cId="4243200245" sldId="258"/>
            <ac:spMk id="6" creationId="{0A57CCA2-3BB2-C362-F70B-1C26442AE556}"/>
          </ac:spMkLst>
        </pc:spChg>
        <pc:spChg chg="mod">
          <ac:chgData name="Abdulrahman Al Failakawi" userId="f7c956d4-c999-4497-873e-70eff57be8db" providerId="ADAL" clId="{CFE63669-2CAB-46E3-9745-79DE79CA50E2}" dt="2025-04-24T08:54:51.098" v="946" actId="1076"/>
          <ac:spMkLst>
            <pc:docMk/>
            <pc:sldMk cId="4243200245" sldId="258"/>
            <ac:spMk id="7" creationId="{7ED569F8-1391-7D1F-549B-5D0D2E617651}"/>
          </ac:spMkLst>
        </pc:spChg>
        <pc:spChg chg="del">
          <ac:chgData name="Abdulrahman Al Failakawi" userId="f7c956d4-c999-4497-873e-70eff57be8db" providerId="ADAL" clId="{CFE63669-2CAB-46E3-9745-79DE79CA50E2}" dt="2025-04-24T08:53:36.792" v="936" actId="21"/>
          <ac:spMkLst>
            <pc:docMk/>
            <pc:sldMk cId="4243200245" sldId="258"/>
            <ac:spMk id="9" creationId="{C76B696E-2259-6F7D-30A6-CDB2B0D27A9C}"/>
          </ac:spMkLst>
        </pc:spChg>
        <pc:spChg chg="del">
          <ac:chgData name="Abdulrahman Al Failakawi" userId="f7c956d4-c999-4497-873e-70eff57be8db" providerId="ADAL" clId="{CFE63669-2CAB-46E3-9745-79DE79CA50E2}" dt="2025-04-24T08:53:34.210" v="935" actId="21"/>
          <ac:spMkLst>
            <pc:docMk/>
            <pc:sldMk cId="4243200245" sldId="258"/>
            <ac:spMk id="10" creationId="{8AB106EA-0A81-5DC7-2A28-B08D1C5E1D02}"/>
          </ac:spMkLst>
        </pc:spChg>
        <pc:spChg chg="mod">
          <ac:chgData name="Abdulrahman Al Failakawi" userId="f7c956d4-c999-4497-873e-70eff57be8db" providerId="ADAL" clId="{CFE63669-2CAB-46E3-9745-79DE79CA50E2}" dt="2025-04-24T08:54:02.786" v="938" actId="207"/>
          <ac:spMkLst>
            <pc:docMk/>
            <pc:sldMk cId="4243200245" sldId="258"/>
            <ac:spMk id="11" creationId="{C7006A1A-487E-510D-0D7C-F52BEF0561C5}"/>
          </ac:spMkLst>
        </pc:spChg>
        <pc:spChg chg="mod">
          <ac:chgData name="Abdulrahman Al Failakawi" userId="f7c956d4-c999-4497-873e-70eff57be8db" providerId="ADAL" clId="{CFE63669-2CAB-46E3-9745-79DE79CA50E2}" dt="2025-04-24T08:54:30.690" v="942" actId="207"/>
          <ac:spMkLst>
            <pc:docMk/>
            <pc:sldMk cId="4243200245" sldId="258"/>
            <ac:spMk id="12" creationId="{EE6940F9-3D4C-F21F-E2A2-163A63A8D0F4}"/>
          </ac:spMkLst>
        </pc:spChg>
        <pc:spChg chg="mod">
          <ac:chgData name="Abdulrahman Al Failakawi" userId="f7c956d4-c999-4497-873e-70eff57be8db" providerId="ADAL" clId="{CFE63669-2CAB-46E3-9745-79DE79CA50E2}" dt="2025-04-24T08:54:02.786" v="938" actId="207"/>
          <ac:spMkLst>
            <pc:docMk/>
            <pc:sldMk cId="4243200245" sldId="258"/>
            <ac:spMk id="14" creationId="{13A850DB-B72A-8E9C-8846-723B43C43801}"/>
          </ac:spMkLst>
        </pc:spChg>
        <pc:spChg chg="mod">
          <ac:chgData name="Abdulrahman Al Failakawi" userId="f7c956d4-c999-4497-873e-70eff57be8db" providerId="ADAL" clId="{CFE63669-2CAB-46E3-9745-79DE79CA50E2}" dt="2025-04-24T08:54:30.690" v="942" actId="207"/>
          <ac:spMkLst>
            <pc:docMk/>
            <pc:sldMk cId="4243200245" sldId="258"/>
            <ac:spMk id="15" creationId="{E4F7838C-01D1-0908-F40D-3027F9F4C2CA}"/>
          </ac:spMkLst>
        </pc:spChg>
        <pc:spChg chg="mod">
          <ac:chgData name="Abdulrahman Al Failakawi" userId="f7c956d4-c999-4497-873e-70eff57be8db" providerId="ADAL" clId="{CFE63669-2CAB-46E3-9745-79DE79CA50E2}" dt="2025-04-24T08:54:02.786" v="938" actId="207"/>
          <ac:spMkLst>
            <pc:docMk/>
            <pc:sldMk cId="4243200245" sldId="258"/>
            <ac:spMk id="23" creationId="{77686504-C1FD-7AC0-D015-3A3A5DF656CB}"/>
          </ac:spMkLst>
        </pc:spChg>
        <pc:spChg chg="mod">
          <ac:chgData name="Abdulrahman Al Failakawi" userId="f7c956d4-c999-4497-873e-70eff57be8db" providerId="ADAL" clId="{CFE63669-2CAB-46E3-9745-79DE79CA50E2}" dt="2025-04-24T08:54:30.690" v="942" actId="207"/>
          <ac:spMkLst>
            <pc:docMk/>
            <pc:sldMk cId="4243200245" sldId="258"/>
            <ac:spMk id="24" creationId="{9CC59BCB-0572-269A-5BC4-777ED6E9E1C4}"/>
          </ac:spMkLst>
        </pc:spChg>
        <pc:spChg chg="mod">
          <ac:chgData name="Abdulrahman Al Failakawi" userId="f7c956d4-c999-4497-873e-70eff57be8db" providerId="ADAL" clId="{CFE63669-2CAB-46E3-9745-79DE79CA50E2}" dt="2025-04-24T08:54:13.152" v="941" actId="208"/>
          <ac:spMkLst>
            <pc:docMk/>
            <pc:sldMk cId="4243200245" sldId="258"/>
            <ac:spMk id="58" creationId="{F92EE3B5-E072-82E1-DFB6-34C1594C3ABF}"/>
          </ac:spMkLst>
        </pc:spChg>
        <pc:spChg chg="mod">
          <ac:chgData name="Abdulrahman Al Failakawi" userId="f7c956d4-c999-4497-873e-70eff57be8db" providerId="ADAL" clId="{CFE63669-2CAB-46E3-9745-79DE79CA50E2}" dt="2025-04-27T07:40:35.700" v="1194" actId="2085"/>
          <ac:spMkLst>
            <pc:docMk/>
            <pc:sldMk cId="4243200245" sldId="258"/>
            <ac:spMk id="59" creationId="{EA544FEB-D09A-7CD9-C187-5B30EC679A92}"/>
          </ac:spMkLst>
        </pc:spChg>
        <pc:spChg chg="mod">
          <ac:chgData name="Abdulrahman Al Failakawi" userId="f7c956d4-c999-4497-873e-70eff57be8db" providerId="ADAL" clId="{CFE63669-2CAB-46E3-9745-79DE79CA50E2}" dt="2025-04-27T07:40:40.584" v="1196" actId="2085"/>
          <ac:spMkLst>
            <pc:docMk/>
            <pc:sldMk cId="4243200245" sldId="258"/>
            <ac:spMk id="62" creationId="{230280BC-F5F4-C13D-7129-7D868DB5B049}"/>
          </ac:spMkLst>
        </pc:spChg>
        <pc:spChg chg="mod">
          <ac:chgData name="Abdulrahman Al Failakawi" userId="f7c956d4-c999-4497-873e-70eff57be8db" providerId="ADAL" clId="{CFE63669-2CAB-46E3-9745-79DE79CA50E2}" dt="2025-04-27T07:40:46.646" v="1197" actId="2085"/>
          <ac:spMkLst>
            <pc:docMk/>
            <pc:sldMk cId="4243200245" sldId="258"/>
            <ac:spMk id="63" creationId="{3EE6D5E0-979E-5599-4400-FC65F15D0DD4}"/>
          </ac:spMkLst>
        </pc:spChg>
        <pc:grpChg chg="mod">
          <ac:chgData name="Abdulrahman Al Failakawi" userId="f7c956d4-c999-4497-873e-70eff57be8db" providerId="ADAL" clId="{CFE63669-2CAB-46E3-9745-79DE79CA50E2}" dt="2025-04-24T08:54:30.690" v="942" actId="207"/>
          <ac:grpSpMkLst>
            <pc:docMk/>
            <pc:sldMk cId="4243200245" sldId="258"/>
            <ac:grpSpMk id="21" creationId="{71C2DB34-C76C-CAFB-0AFC-6F3885F09CE1}"/>
          </ac:grpSpMkLst>
        </pc:grpChg>
        <pc:grpChg chg="mod">
          <ac:chgData name="Abdulrahman Al Failakawi" userId="f7c956d4-c999-4497-873e-70eff57be8db" providerId="ADAL" clId="{CFE63669-2CAB-46E3-9745-79DE79CA50E2}" dt="2025-04-24T08:54:02.786" v="938" actId="207"/>
          <ac:grpSpMkLst>
            <pc:docMk/>
            <pc:sldMk cId="4243200245" sldId="258"/>
            <ac:grpSpMk id="25" creationId="{3E2BECE9-F8D6-F709-5E3F-67BEDE574BE0}"/>
          </ac:grpSpMkLst>
        </pc:grpChg>
        <pc:grpChg chg="mod">
          <ac:chgData name="Abdulrahman Al Failakawi" userId="f7c956d4-c999-4497-873e-70eff57be8db" providerId="ADAL" clId="{CFE63669-2CAB-46E3-9745-79DE79CA50E2}" dt="2025-04-27T07:40:13.523" v="1191" actId="1076"/>
          <ac:grpSpMkLst>
            <pc:docMk/>
            <pc:sldMk cId="4243200245" sldId="258"/>
            <ac:grpSpMk id="56" creationId="{21D1C03A-67C9-927E-20DA-8AE2826AC3A3}"/>
          </ac:grpSpMkLst>
        </pc:grpChg>
        <pc:grpChg chg="mod">
          <ac:chgData name="Abdulrahman Al Failakawi" userId="f7c956d4-c999-4497-873e-70eff57be8db" providerId="ADAL" clId="{CFE63669-2CAB-46E3-9745-79DE79CA50E2}" dt="2025-04-27T07:40:21.094" v="1193" actId="14100"/>
          <ac:grpSpMkLst>
            <pc:docMk/>
            <pc:sldMk cId="4243200245" sldId="258"/>
            <ac:grpSpMk id="60" creationId="{9C28C55E-2E81-CA75-B910-47A865F227C0}"/>
          </ac:grpSpMkLst>
        </pc:grpChg>
        <pc:graphicFrameChg chg="mod">
          <ac:chgData name="Abdulrahman Al Failakawi" userId="f7c956d4-c999-4497-873e-70eff57be8db" providerId="ADAL" clId="{CFE63669-2CAB-46E3-9745-79DE79CA50E2}" dt="2025-04-24T08:55:11.051" v="948" actId="207"/>
          <ac:graphicFrameMkLst>
            <pc:docMk/>
            <pc:sldMk cId="4243200245" sldId="258"/>
            <ac:graphicFrameMk id="5" creationId="{962E3C88-D13E-7EAF-DCB1-1BCD14820428}"/>
          </ac:graphicFrameMkLst>
        </pc:graphicFrameChg>
        <pc:picChg chg="mod">
          <ac:chgData name="Abdulrahman Al Failakawi" userId="f7c956d4-c999-4497-873e-70eff57be8db" providerId="ADAL" clId="{CFE63669-2CAB-46E3-9745-79DE79CA50E2}" dt="2025-04-24T08:54:02.786" v="938" actId="207"/>
          <ac:picMkLst>
            <pc:docMk/>
            <pc:sldMk cId="4243200245" sldId="258"/>
            <ac:picMk id="18" creationId="{66B0200B-ED8A-710F-42FD-55AC61C375E1}"/>
          </ac:picMkLst>
        </pc:picChg>
        <pc:picChg chg="mod">
          <ac:chgData name="Abdulrahman Al Failakawi" userId="f7c956d4-c999-4497-873e-70eff57be8db" providerId="ADAL" clId="{CFE63669-2CAB-46E3-9745-79DE79CA50E2}" dt="2025-04-24T08:54:30.690" v="942" actId="207"/>
          <ac:picMkLst>
            <pc:docMk/>
            <pc:sldMk cId="4243200245" sldId="258"/>
            <ac:picMk id="20" creationId="{E999FBF9-304E-A6B9-543F-EC4FCAF228DC}"/>
          </ac:picMkLst>
        </pc:picChg>
      </pc:sldChg>
      <pc:sldChg chg="addSp delSp modSp mod">
        <pc:chgData name="Abdulrahman Al Failakawi" userId="f7c956d4-c999-4497-873e-70eff57be8db" providerId="ADAL" clId="{CFE63669-2CAB-46E3-9745-79DE79CA50E2}" dt="2025-04-24T09:09:39.047" v="1180" actId="207"/>
        <pc:sldMkLst>
          <pc:docMk/>
          <pc:sldMk cId="3304980747" sldId="260"/>
        </pc:sldMkLst>
        <pc:spChg chg="mod">
          <ac:chgData name="Abdulrahman Al Failakawi" userId="f7c956d4-c999-4497-873e-70eff57be8db" providerId="ADAL" clId="{CFE63669-2CAB-46E3-9745-79DE79CA50E2}" dt="2025-04-21T11:06:55.450" v="30" actId="1076"/>
          <ac:spMkLst>
            <pc:docMk/>
            <pc:sldMk cId="3304980747" sldId="260"/>
            <ac:spMk id="2" creationId="{92D6C2D5-FF4A-B61F-0ACA-7AE40F061F0F}"/>
          </ac:spMkLst>
        </pc:spChg>
        <pc:spChg chg="mod">
          <ac:chgData name="Abdulrahman Al Failakawi" userId="f7c956d4-c999-4497-873e-70eff57be8db" providerId="ADAL" clId="{CFE63669-2CAB-46E3-9745-79DE79CA50E2}" dt="2025-04-23T08:28:44.263" v="785" actId="207"/>
          <ac:spMkLst>
            <pc:docMk/>
            <pc:sldMk cId="3304980747" sldId="260"/>
            <ac:spMk id="3" creationId="{2FE42873-C9F5-179A-6F85-E54CBCF8606B}"/>
          </ac:spMkLst>
        </pc:spChg>
        <pc:spChg chg="mod">
          <ac:chgData name="Abdulrahman Al Failakawi" userId="f7c956d4-c999-4497-873e-70eff57be8db" providerId="ADAL" clId="{CFE63669-2CAB-46E3-9745-79DE79CA50E2}" dt="2025-04-23T08:17:13.826" v="763" actId="108"/>
          <ac:spMkLst>
            <pc:docMk/>
            <pc:sldMk cId="3304980747" sldId="260"/>
            <ac:spMk id="4" creationId="{5E59CBCD-1A26-8725-4066-79E86421C666}"/>
          </ac:spMkLst>
        </pc:spChg>
        <pc:spChg chg="add del mod">
          <ac:chgData name="Abdulrahman Al Failakawi" userId="f7c956d4-c999-4497-873e-70eff57be8db" providerId="ADAL" clId="{CFE63669-2CAB-46E3-9745-79DE79CA50E2}" dt="2025-04-24T09:08:08.163" v="1159" actId="21"/>
          <ac:spMkLst>
            <pc:docMk/>
            <pc:sldMk cId="3304980747" sldId="260"/>
            <ac:spMk id="5" creationId="{CCA861F8-F807-FEEA-6E70-02843E749C3C}"/>
          </ac:spMkLst>
        </pc:spChg>
        <pc:spChg chg="add mod">
          <ac:chgData name="Abdulrahman Al Failakawi" userId="f7c956d4-c999-4497-873e-70eff57be8db" providerId="ADAL" clId="{CFE63669-2CAB-46E3-9745-79DE79CA50E2}" dt="2025-04-24T09:08:51.232" v="1171" actId="1076"/>
          <ac:spMkLst>
            <pc:docMk/>
            <pc:sldMk cId="3304980747" sldId="260"/>
            <ac:spMk id="6" creationId="{29CDC65B-E091-FAAE-E82A-1E7FC476C28D}"/>
          </ac:spMkLst>
        </pc:spChg>
        <pc:spChg chg="del mod">
          <ac:chgData name="Abdulrahman Al Failakawi" userId="f7c956d4-c999-4497-873e-70eff57be8db" providerId="ADAL" clId="{CFE63669-2CAB-46E3-9745-79DE79CA50E2}" dt="2025-04-24T08:56:35.145" v="952" actId="21"/>
          <ac:spMkLst>
            <pc:docMk/>
            <pc:sldMk cId="3304980747" sldId="260"/>
            <ac:spMk id="9" creationId="{7EB1D8C3-BEBD-00AE-903C-BBBEB14144BC}"/>
          </ac:spMkLst>
        </pc:spChg>
        <pc:picChg chg="del">
          <ac:chgData name="Abdulrahman Al Failakawi" userId="f7c956d4-c999-4497-873e-70eff57be8db" providerId="ADAL" clId="{CFE63669-2CAB-46E3-9745-79DE79CA50E2}" dt="2025-04-21T11:27:05.296" v="695" actId="21"/>
          <ac:picMkLst>
            <pc:docMk/>
            <pc:sldMk cId="3304980747" sldId="260"/>
            <ac:picMk id="7" creationId="{C14F7CB9-3C39-24D4-6E96-89ED407AB9C9}"/>
          </ac:picMkLst>
        </pc:picChg>
        <pc:picChg chg="add mod">
          <ac:chgData name="Abdulrahman Al Failakawi" userId="f7c956d4-c999-4497-873e-70eff57be8db" providerId="ADAL" clId="{CFE63669-2CAB-46E3-9745-79DE79CA50E2}" dt="2025-04-24T09:09:39.047" v="1180" actId="207"/>
          <ac:picMkLst>
            <pc:docMk/>
            <pc:sldMk cId="3304980747" sldId="260"/>
            <ac:picMk id="8" creationId="{D9D540C0-AE01-613B-A751-55AEFD3DBB37}"/>
          </ac:picMkLst>
        </pc:picChg>
        <pc:picChg chg="del mod">
          <ac:chgData name="Abdulrahman Al Failakawi" userId="f7c956d4-c999-4497-873e-70eff57be8db" providerId="ADAL" clId="{CFE63669-2CAB-46E3-9745-79DE79CA50E2}" dt="2025-04-24T09:08:31.836" v="1162" actId="21"/>
          <ac:picMkLst>
            <pc:docMk/>
            <pc:sldMk cId="3304980747" sldId="260"/>
            <ac:picMk id="1026" creationId="{8B3BECA5-8B81-00D0-7105-240C3E13A437}"/>
          </ac:picMkLst>
        </pc:picChg>
      </pc:sldChg>
      <pc:sldChg chg="addSp modSp mod">
        <pc:chgData name="Abdulrahman Al Failakawi" userId="f7c956d4-c999-4497-873e-70eff57be8db" providerId="ADAL" clId="{CFE63669-2CAB-46E3-9745-79DE79CA50E2}" dt="2025-04-24T09:06:22.746" v="1111" actId="1076"/>
        <pc:sldMkLst>
          <pc:docMk/>
          <pc:sldMk cId="2249068336" sldId="261"/>
        </pc:sldMkLst>
        <pc:spChg chg="mod">
          <ac:chgData name="Abdulrahman Al Failakawi" userId="f7c956d4-c999-4497-873e-70eff57be8db" providerId="ADAL" clId="{CFE63669-2CAB-46E3-9745-79DE79CA50E2}" dt="2025-04-23T08:17:02.799" v="762" actId="108"/>
          <ac:spMkLst>
            <pc:docMk/>
            <pc:sldMk cId="2249068336" sldId="261"/>
            <ac:spMk id="2" creationId="{6E6E32CA-80EB-D5E0-5254-013D824663A9}"/>
          </ac:spMkLst>
        </pc:spChg>
        <pc:spChg chg="mod">
          <ac:chgData name="Abdulrahman Al Failakawi" userId="f7c956d4-c999-4497-873e-70eff57be8db" providerId="ADAL" clId="{CFE63669-2CAB-46E3-9745-79DE79CA50E2}" dt="2025-04-24T09:03:08.265" v="988" actId="20577"/>
          <ac:spMkLst>
            <pc:docMk/>
            <pc:sldMk cId="2249068336" sldId="261"/>
            <ac:spMk id="8" creationId="{7022D368-1CFF-4BDE-8A7F-2E3D9247D172}"/>
          </ac:spMkLst>
        </pc:spChg>
        <pc:spChg chg="add mod">
          <ac:chgData name="Abdulrahman Al Failakawi" userId="f7c956d4-c999-4497-873e-70eff57be8db" providerId="ADAL" clId="{CFE63669-2CAB-46E3-9745-79DE79CA50E2}" dt="2025-04-24T09:05:38.898" v="1017" actId="1582"/>
          <ac:spMkLst>
            <pc:docMk/>
            <pc:sldMk cId="2249068336" sldId="261"/>
            <ac:spMk id="9" creationId="{784F751B-C4BF-C929-DD69-A8D3A974E095}"/>
          </ac:spMkLst>
        </pc:spChg>
        <pc:spChg chg="add mod">
          <ac:chgData name="Abdulrahman Al Failakawi" userId="f7c956d4-c999-4497-873e-70eff57be8db" providerId="ADAL" clId="{CFE63669-2CAB-46E3-9745-79DE79CA50E2}" dt="2025-04-24T09:06:22.746" v="1111" actId="1076"/>
          <ac:spMkLst>
            <pc:docMk/>
            <pc:sldMk cId="2249068336" sldId="261"/>
            <ac:spMk id="10" creationId="{45485FC2-9640-F680-2071-02ADD9C2DED1}"/>
          </ac:spMkLst>
        </pc:spChg>
      </pc:sldChg>
      <pc:sldChg chg="modSp del mod">
        <pc:chgData name="Abdulrahman Al Failakawi" userId="f7c956d4-c999-4497-873e-70eff57be8db" providerId="ADAL" clId="{CFE63669-2CAB-46E3-9745-79DE79CA50E2}" dt="2025-04-29T07:24:46.294" v="1213" actId="2696"/>
        <pc:sldMkLst>
          <pc:docMk/>
          <pc:sldMk cId="3432349174" sldId="263"/>
        </pc:sldMkLst>
        <pc:spChg chg="mod">
          <ac:chgData name="Abdulrahman Al Failakawi" userId="f7c956d4-c999-4497-873e-70eff57be8db" providerId="ADAL" clId="{CFE63669-2CAB-46E3-9745-79DE79CA50E2}" dt="2025-04-23T08:16:41.458" v="759" actId="108"/>
          <ac:spMkLst>
            <pc:docMk/>
            <pc:sldMk cId="3432349174" sldId="263"/>
            <ac:spMk id="2" creationId="{95D2308F-D720-1888-1793-2D4214782586}"/>
          </ac:spMkLst>
        </pc:spChg>
      </pc:sldChg>
      <pc:sldChg chg="modSp mod">
        <pc:chgData name="Abdulrahman Al Failakawi" userId="f7c956d4-c999-4497-873e-70eff57be8db" providerId="ADAL" clId="{CFE63669-2CAB-46E3-9745-79DE79CA50E2}" dt="2025-04-23T08:16:32.798" v="757" actId="27636"/>
        <pc:sldMkLst>
          <pc:docMk/>
          <pc:sldMk cId="54489586" sldId="267"/>
        </pc:sldMkLst>
        <pc:spChg chg="mod">
          <ac:chgData name="Abdulrahman Al Failakawi" userId="f7c956d4-c999-4497-873e-70eff57be8db" providerId="ADAL" clId="{CFE63669-2CAB-46E3-9745-79DE79CA50E2}" dt="2025-04-23T08:16:32.798" v="757" actId="27636"/>
          <ac:spMkLst>
            <pc:docMk/>
            <pc:sldMk cId="54489586" sldId="267"/>
            <ac:spMk id="2" creationId="{758BA398-4B81-35D0-BD1D-61D5B3511B6E}"/>
          </ac:spMkLst>
        </pc:spChg>
        <pc:spChg chg="mod">
          <ac:chgData name="Abdulrahman Al Failakawi" userId="f7c956d4-c999-4497-873e-70eff57be8db" providerId="ADAL" clId="{CFE63669-2CAB-46E3-9745-79DE79CA50E2}" dt="2025-04-23T08:16:03.077" v="755" actId="14100"/>
          <ac:spMkLst>
            <pc:docMk/>
            <pc:sldMk cId="54489586" sldId="267"/>
            <ac:spMk id="5" creationId="{95BAE335-614D-8424-2A34-9EC229CB1A84}"/>
          </ac:spMkLst>
        </pc:spChg>
      </pc:sldChg>
      <pc:sldChg chg="delSp modSp mod">
        <pc:chgData name="Abdulrahman Al Failakawi" userId="f7c956d4-c999-4497-873e-70eff57be8db" providerId="ADAL" clId="{CFE63669-2CAB-46E3-9745-79DE79CA50E2}" dt="2025-04-29T08:24:23.497" v="1223" actId="1076"/>
        <pc:sldMkLst>
          <pc:docMk/>
          <pc:sldMk cId="143932941" sldId="268"/>
        </pc:sldMkLst>
        <pc:spChg chg="mod">
          <ac:chgData name="Abdulrahman Al Failakawi" userId="f7c956d4-c999-4497-873e-70eff57be8db" providerId="ADAL" clId="{CFE63669-2CAB-46E3-9745-79DE79CA50E2}" dt="2025-04-24T09:06:54.500" v="1150" actId="1035"/>
          <ac:spMkLst>
            <pc:docMk/>
            <pc:sldMk cId="143932941" sldId="268"/>
            <ac:spMk id="3" creationId="{0636A134-83B2-7D37-019D-1C50DFFAFEAB}"/>
          </ac:spMkLst>
        </pc:spChg>
        <pc:spChg chg="mod">
          <ac:chgData name="Abdulrahman Al Failakawi" userId="f7c956d4-c999-4497-873e-70eff57be8db" providerId="ADAL" clId="{CFE63669-2CAB-46E3-9745-79DE79CA50E2}" dt="2025-04-29T08:24:19.632" v="1222" actId="1076"/>
          <ac:spMkLst>
            <pc:docMk/>
            <pc:sldMk cId="143932941" sldId="268"/>
            <ac:spMk id="4" creationId="{C8F739AD-1404-B820-93E6-272B8FCF25EA}"/>
          </ac:spMkLst>
        </pc:spChg>
        <pc:spChg chg="mod">
          <ac:chgData name="Abdulrahman Al Failakawi" userId="f7c956d4-c999-4497-873e-70eff57be8db" providerId="ADAL" clId="{CFE63669-2CAB-46E3-9745-79DE79CA50E2}" dt="2025-04-29T08:24:07.740" v="1219" actId="1076"/>
          <ac:spMkLst>
            <pc:docMk/>
            <pc:sldMk cId="143932941" sldId="268"/>
            <ac:spMk id="7" creationId="{F8BCDA42-A43A-FB37-9E28-652AD3840BE7}"/>
          </ac:spMkLst>
        </pc:spChg>
        <pc:spChg chg="del">
          <ac:chgData name="Abdulrahman Al Failakawi" userId="f7c956d4-c999-4497-873e-70eff57be8db" providerId="ADAL" clId="{CFE63669-2CAB-46E3-9745-79DE79CA50E2}" dt="2025-04-29T08:23:48.142" v="1214" actId="21"/>
          <ac:spMkLst>
            <pc:docMk/>
            <pc:sldMk cId="143932941" sldId="268"/>
            <ac:spMk id="9" creationId="{63E6D0CF-5A86-D1B0-8844-508498AC2F3D}"/>
          </ac:spMkLst>
        </pc:spChg>
        <pc:spChg chg="del mod">
          <ac:chgData name="Abdulrahman Al Failakawi" userId="f7c956d4-c999-4497-873e-70eff57be8db" providerId="ADAL" clId="{CFE63669-2CAB-46E3-9745-79DE79CA50E2}" dt="2025-04-29T08:23:48.142" v="1214" actId="21"/>
          <ac:spMkLst>
            <pc:docMk/>
            <pc:sldMk cId="143932941" sldId="268"/>
            <ac:spMk id="10" creationId="{6E4F5B50-E4E0-82C8-6A90-FB8A15E74CFB}"/>
          </ac:spMkLst>
        </pc:spChg>
        <pc:spChg chg="mod">
          <ac:chgData name="Abdulrahman Al Failakawi" userId="f7c956d4-c999-4497-873e-70eff57be8db" providerId="ADAL" clId="{CFE63669-2CAB-46E3-9745-79DE79CA50E2}" dt="2025-04-29T08:24:07.740" v="1219" actId="1076"/>
          <ac:spMkLst>
            <pc:docMk/>
            <pc:sldMk cId="143932941" sldId="268"/>
            <ac:spMk id="12" creationId="{B9CD2F4C-F860-AD66-8B3B-4E9BC766767C}"/>
          </ac:spMkLst>
        </pc:spChg>
        <pc:spChg chg="mod">
          <ac:chgData name="Abdulrahman Al Failakawi" userId="f7c956d4-c999-4497-873e-70eff57be8db" providerId="ADAL" clId="{CFE63669-2CAB-46E3-9745-79DE79CA50E2}" dt="2025-04-29T08:24:23.497" v="1223" actId="1076"/>
          <ac:spMkLst>
            <pc:docMk/>
            <pc:sldMk cId="143932941" sldId="268"/>
            <ac:spMk id="14" creationId="{DF07440E-8243-6562-995E-93B9F00EA1D9}"/>
          </ac:spMkLst>
        </pc:spChg>
        <pc:spChg chg="mod">
          <ac:chgData name="Abdulrahman Al Failakawi" userId="f7c956d4-c999-4497-873e-70eff57be8db" providerId="ADAL" clId="{CFE63669-2CAB-46E3-9745-79DE79CA50E2}" dt="2025-04-29T08:24:07.740" v="1219" actId="1076"/>
          <ac:spMkLst>
            <pc:docMk/>
            <pc:sldMk cId="143932941" sldId="268"/>
            <ac:spMk id="15" creationId="{C413BE76-0B59-8CC3-6C17-7907388A95FC}"/>
          </ac:spMkLst>
        </pc:spChg>
        <pc:spChg chg="mod">
          <ac:chgData name="Abdulrahman Al Failakawi" userId="f7c956d4-c999-4497-873e-70eff57be8db" providerId="ADAL" clId="{CFE63669-2CAB-46E3-9745-79DE79CA50E2}" dt="2025-04-29T08:24:07.740" v="1219" actId="1076"/>
          <ac:spMkLst>
            <pc:docMk/>
            <pc:sldMk cId="143932941" sldId="268"/>
            <ac:spMk id="16" creationId="{BDAC2953-B8C3-7822-6B89-452ECBF7C7B3}"/>
          </ac:spMkLst>
        </pc:spChg>
        <pc:spChg chg="mod">
          <ac:chgData name="Abdulrahman Al Failakawi" userId="f7c956d4-c999-4497-873e-70eff57be8db" providerId="ADAL" clId="{CFE63669-2CAB-46E3-9745-79DE79CA50E2}" dt="2025-04-29T08:24:07.740" v="1219" actId="1076"/>
          <ac:spMkLst>
            <pc:docMk/>
            <pc:sldMk cId="143932941" sldId="268"/>
            <ac:spMk id="17" creationId="{1EC88D26-2916-90F3-FF54-F319BBDC8D78}"/>
          </ac:spMkLst>
        </pc:spChg>
        <pc:spChg chg="mod">
          <ac:chgData name="Abdulrahman Al Failakawi" userId="f7c956d4-c999-4497-873e-70eff57be8db" providerId="ADAL" clId="{CFE63669-2CAB-46E3-9745-79DE79CA50E2}" dt="2025-04-29T08:24:07.740" v="1219" actId="1076"/>
          <ac:spMkLst>
            <pc:docMk/>
            <pc:sldMk cId="143932941" sldId="268"/>
            <ac:spMk id="18" creationId="{7254EE92-9E6A-974E-60D8-CDAAF3FCA0F3}"/>
          </ac:spMkLst>
        </pc:spChg>
        <pc:spChg chg="mod">
          <ac:chgData name="Abdulrahman Al Failakawi" userId="f7c956d4-c999-4497-873e-70eff57be8db" providerId="ADAL" clId="{CFE63669-2CAB-46E3-9745-79DE79CA50E2}" dt="2025-04-29T08:24:07.740" v="1219" actId="1076"/>
          <ac:spMkLst>
            <pc:docMk/>
            <pc:sldMk cId="143932941" sldId="268"/>
            <ac:spMk id="19" creationId="{DB9A870A-694C-91A9-DE2B-E540A1F90871}"/>
          </ac:spMkLst>
        </pc:spChg>
        <pc:spChg chg="mod">
          <ac:chgData name="Abdulrahman Al Failakawi" userId="f7c956d4-c999-4497-873e-70eff57be8db" providerId="ADAL" clId="{CFE63669-2CAB-46E3-9745-79DE79CA50E2}" dt="2025-04-29T08:24:07.740" v="1219" actId="1076"/>
          <ac:spMkLst>
            <pc:docMk/>
            <pc:sldMk cId="143932941" sldId="268"/>
            <ac:spMk id="20" creationId="{617D5A14-B784-C7F2-B68F-99998EBFE485}"/>
          </ac:spMkLst>
        </pc:spChg>
        <pc:spChg chg="mod">
          <ac:chgData name="Abdulrahman Al Failakawi" userId="f7c956d4-c999-4497-873e-70eff57be8db" providerId="ADAL" clId="{CFE63669-2CAB-46E3-9745-79DE79CA50E2}" dt="2025-04-29T08:24:07.740" v="1219" actId="1076"/>
          <ac:spMkLst>
            <pc:docMk/>
            <pc:sldMk cId="143932941" sldId="268"/>
            <ac:spMk id="21" creationId="{299CED19-12D9-975A-A9C9-88484FD53148}"/>
          </ac:spMkLst>
        </pc:spChg>
        <pc:spChg chg="mod">
          <ac:chgData name="Abdulrahman Al Failakawi" userId="f7c956d4-c999-4497-873e-70eff57be8db" providerId="ADAL" clId="{CFE63669-2CAB-46E3-9745-79DE79CA50E2}" dt="2025-04-29T08:24:07.740" v="1219" actId="1076"/>
          <ac:spMkLst>
            <pc:docMk/>
            <pc:sldMk cId="143932941" sldId="268"/>
            <ac:spMk id="22" creationId="{566F83D5-DD39-2E42-9F60-47F7C9B5C9A2}"/>
          </ac:spMkLst>
        </pc:spChg>
        <pc:spChg chg="mod">
          <ac:chgData name="Abdulrahman Al Failakawi" userId="f7c956d4-c999-4497-873e-70eff57be8db" providerId="ADAL" clId="{CFE63669-2CAB-46E3-9745-79DE79CA50E2}" dt="2025-04-29T08:24:07.740" v="1219" actId="1076"/>
          <ac:spMkLst>
            <pc:docMk/>
            <pc:sldMk cId="143932941" sldId="268"/>
            <ac:spMk id="23" creationId="{859BDC12-166A-9AF6-4F7B-3BA378536C11}"/>
          </ac:spMkLst>
        </pc:spChg>
        <pc:spChg chg="mod">
          <ac:chgData name="Abdulrahman Al Failakawi" userId="f7c956d4-c999-4497-873e-70eff57be8db" providerId="ADAL" clId="{CFE63669-2CAB-46E3-9745-79DE79CA50E2}" dt="2025-04-29T08:24:07.740" v="1219" actId="1076"/>
          <ac:spMkLst>
            <pc:docMk/>
            <pc:sldMk cId="143932941" sldId="268"/>
            <ac:spMk id="24" creationId="{3D8FA43C-9A99-CB70-B9F8-0ED7E32F960F}"/>
          </ac:spMkLst>
        </pc:spChg>
        <pc:spChg chg="mod">
          <ac:chgData name="Abdulrahman Al Failakawi" userId="f7c956d4-c999-4497-873e-70eff57be8db" providerId="ADAL" clId="{CFE63669-2CAB-46E3-9745-79DE79CA50E2}" dt="2025-04-29T08:24:07.740" v="1219" actId="1076"/>
          <ac:spMkLst>
            <pc:docMk/>
            <pc:sldMk cId="143932941" sldId="268"/>
            <ac:spMk id="25" creationId="{B8B73872-CA11-3035-1C28-B5ED7D233A28}"/>
          </ac:spMkLst>
        </pc:spChg>
        <pc:spChg chg="mod">
          <ac:chgData name="Abdulrahman Al Failakawi" userId="f7c956d4-c999-4497-873e-70eff57be8db" providerId="ADAL" clId="{CFE63669-2CAB-46E3-9745-79DE79CA50E2}" dt="2025-04-29T08:24:07.740" v="1219" actId="1076"/>
          <ac:spMkLst>
            <pc:docMk/>
            <pc:sldMk cId="143932941" sldId="268"/>
            <ac:spMk id="26" creationId="{53AA8DD7-5579-9757-F4BB-14BE56360260}"/>
          </ac:spMkLst>
        </pc:spChg>
        <pc:grpChg chg="mod">
          <ac:chgData name="Abdulrahman Al Failakawi" userId="f7c956d4-c999-4497-873e-70eff57be8db" providerId="ADAL" clId="{CFE63669-2CAB-46E3-9745-79DE79CA50E2}" dt="2025-04-29T08:24:07.740" v="1219" actId="1076"/>
          <ac:grpSpMkLst>
            <pc:docMk/>
            <pc:sldMk cId="143932941" sldId="268"/>
            <ac:grpSpMk id="8" creationId="{A4113A66-56BD-B3E0-64D9-27C56DC8B29B}"/>
          </ac:grpSpMkLst>
        </pc:grpChg>
        <pc:grpChg chg="mod">
          <ac:chgData name="Abdulrahman Al Failakawi" userId="f7c956d4-c999-4497-873e-70eff57be8db" providerId="ADAL" clId="{CFE63669-2CAB-46E3-9745-79DE79CA50E2}" dt="2025-04-29T08:24:07.740" v="1219" actId="1076"/>
          <ac:grpSpMkLst>
            <pc:docMk/>
            <pc:sldMk cId="143932941" sldId="268"/>
            <ac:grpSpMk id="11" creationId="{DAC2565E-F7AD-BB68-400B-385055E35369}"/>
          </ac:grpSpMkLst>
        </pc:grpChg>
        <pc:graphicFrameChg chg="mod">
          <ac:chgData name="Abdulrahman Al Failakawi" userId="f7c956d4-c999-4497-873e-70eff57be8db" providerId="ADAL" clId="{CFE63669-2CAB-46E3-9745-79DE79CA50E2}" dt="2025-04-29T08:24:19.632" v="1222" actId="1076"/>
          <ac:graphicFrameMkLst>
            <pc:docMk/>
            <pc:sldMk cId="143932941" sldId="268"/>
            <ac:graphicFrameMk id="6" creationId="{A695E3D9-5D4F-0C86-4189-DA9927906B1B}"/>
          </ac:graphicFrameMkLst>
        </pc:graphicFrameChg>
        <pc:graphicFrameChg chg="del mod">
          <ac:chgData name="Abdulrahman Al Failakawi" userId="f7c956d4-c999-4497-873e-70eff57be8db" providerId="ADAL" clId="{CFE63669-2CAB-46E3-9745-79DE79CA50E2}" dt="2025-04-29T08:23:50.749" v="1215" actId="21"/>
          <ac:graphicFrameMkLst>
            <pc:docMk/>
            <pc:sldMk cId="143932941" sldId="268"/>
            <ac:graphicFrameMk id="13" creationId="{E394E7D4-42BB-BE5A-AAD9-1B500F8D1F3D}"/>
          </ac:graphicFrameMkLst>
        </pc:graphicFrameChg>
        <pc:picChg chg="mod">
          <ac:chgData name="Abdulrahman Al Failakawi" userId="f7c956d4-c999-4497-873e-70eff57be8db" providerId="ADAL" clId="{CFE63669-2CAB-46E3-9745-79DE79CA50E2}" dt="2025-04-24T09:06:58.113" v="1151" actId="1076"/>
          <ac:picMkLst>
            <pc:docMk/>
            <pc:sldMk cId="143932941" sldId="268"/>
            <ac:picMk id="28" creationId="{6FAF6F13-B17C-A472-29D1-8E68CBFE2781}"/>
          </ac:picMkLst>
        </pc:picChg>
      </pc:sldChg>
      <pc:sldChg chg="modSp mod">
        <pc:chgData name="Abdulrahman Al Failakawi" userId="f7c956d4-c999-4497-873e-70eff57be8db" providerId="ADAL" clId="{CFE63669-2CAB-46E3-9745-79DE79CA50E2}" dt="2025-04-29T08:47:34.034" v="1228" actId="404"/>
        <pc:sldMkLst>
          <pc:docMk/>
          <pc:sldMk cId="2773270678" sldId="269"/>
        </pc:sldMkLst>
        <pc:spChg chg="mod">
          <ac:chgData name="Abdulrahman Al Failakawi" userId="f7c956d4-c999-4497-873e-70eff57be8db" providerId="ADAL" clId="{CFE63669-2CAB-46E3-9745-79DE79CA50E2}" dt="2025-04-29T08:47:34.034" v="1228" actId="404"/>
          <ac:spMkLst>
            <pc:docMk/>
            <pc:sldMk cId="2773270678" sldId="269"/>
            <ac:spMk id="3" creationId="{91DCCC5A-926C-C365-50AD-25F7FD7F09E8}"/>
          </ac:spMkLst>
        </pc:spChg>
        <pc:spChg chg="mod">
          <ac:chgData name="Abdulrahman Al Failakawi" userId="f7c956d4-c999-4497-873e-70eff57be8db" providerId="ADAL" clId="{CFE63669-2CAB-46E3-9745-79DE79CA50E2}" dt="2025-04-29T08:47:30.814" v="1227" actId="404"/>
          <ac:spMkLst>
            <pc:docMk/>
            <pc:sldMk cId="2773270678" sldId="269"/>
            <ac:spMk id="25" creationId="{8B8356AD-FFF0-CE25-FECA-14C5C466D01B}"/>
          </ac:spMkLst>
        </pc:spChg>
        <pc:spChg chg="mod">
          <ac:chgData name="Abdulrahman Al Failakawi" userId="f7c956d4-c999-4497-873e-70eff57be8db" providerId="ADAL" clId="{CFE63669-2CAB-46E3-9745-79DE79CA50E2}" dt="2025-04-29T08:47:27.521" v="1226" actId="404"/>
          <ac:spMkLst>
            <pc:docMk/>
            <pc:sldMk cId="2773270678" sldId="269"/>
            <ac:spMk id="26" creationId="{24BB2493-2900-2B9F-CDF6-D49E5E923AC9}"/>
          </ac:spMkLst>
        </pc:spChg>
        <pc:spChg chg="mod">
          <ac:chgData name="Abdulrahman Al Failakawi" userId="f7c956d4-c999-4497-873e-70eff57be8db" providerId="ADAL" clId="{CFE63669-2CAB-46E3-9745-79DE79CA50E2}" dt="2025-04-29T08:47:23.720" v="1225" actId="404"/>
          <ac:spMkLst>
            <pc:docMk/>
            <pc:sldMk cId="2773270678" sldId="269"/>
            <ac:spMk id="27" creationId="{CAC8AF68-21E6-E402-2B4A-B99F4FFBD3F4}"/>
          </ac:spMkLst>
        </pc:spChg>
      </pc:sldChg>
      <pc:sldChg chg="del">
        <pc:chgData name="Abdulrahman Al Failakawi" userId="f7c956d4-c999-4497-873e-70eff57be8db" providerId="ADAL" clId="{CFE63669-2CAB-46E3-9745-79DE79CA50E2}" dt="2025-04-23T08:24:30.964" v="770" actId="2696"/>
        <pc:sldMkLst>
          <pc:docMk/>
          <pc:sldMk cId="2236148999" sldId="274"/>
        </pc:sldMkLst>
      </pc:sldChg>
      <pc:sldChg chg="del">
        <pc:chgData name="Abdulrahman Al Failakawi" userId="f7c956d4-c999-4497-873e-70eff57be8db" providerId="ADAL" clId="{CFE63669-2CAB-46E3-9745-79DE79CA50E2}" dt="2025-04-23T08:25:34.223" v="775" actId="2696"/>
        <pc:sldMkLst>
          <pc:docMk/>
          <pc:sldMk cId="1461619024" sldId="275"/>
        </pc:sldMkLst>
      </pc:sldChg>
      <pc:sldChg chg="modSp mod">
        <pc:chgData name="Abdulrahman Al Failakawi" userId="f7c956d4-c999-4497-873e-70eff57be8db" providerId="ADAL" clId="{CFE63669-2CAB-46E3-9745-79DE79CA50E2}" dt="2025-04-29T07:24:33.437" v="1212" actId="108"/>
        <pc:sldMkLst>
          <pc:docMk/>
          <pc:sldMk cId="711198242" sldId="302"/>
        </pc:sldMkLst>
        <pc:spChg chg="mod">
          <ac:chgData name="Abdulrahman Al Failakawi" userId="f7c956d4-c999-4497-873e-70eff57be8db" providerId="ADAL" clId="{CFE63669-2CAB-46E3-9745-79DE79CA50E2}" dt="2025-04-29T07:24:33.437" v="1212" actId="108"/>
          <ac:spMkLst>
            <pc:docMk/>
            <pc:sldMk cId="711198242" sldId="302"/>
            <ac:spMk id="2" creationId="{D4DA19AE-9F5A-EF0D-CBC2-556EACD312AF}"/>
          </ac:spMkLst>
        </pc:spChg>
        <pc:spChg chg="mod">
          <ac:chgData name="Abdulrahman Al Failakawi" userId="f7c956d4-c999-4497-873e-70eff57be8db" providerId="ADAL" clId="{CFE63669-2CAB-46E3-9745-79DE79CA50E2}" dt="2025-04-23T08:13:24.489" v="750" actId="1076"/>
          <ac:spMkLst>
            <pc:docMk/>
            <pc:sldMk cId="711198242" sldId="302"/>
            <ac:spMk id="8" creationId="{B9DE5984-8698-EFAD-A9E7-351A90281D53}"/>
          </ac:spMkLst>
        </pc:spChg>
        <pc:grpChg chg="mod">
          <ac:chgData name="Abdulrahman Al Failakawi" userId="f7c956d4-c999-4497-873e-70eff57be8db" providerId="ADAL" clId="{CFE63669-2CAB-46E3-9745-79DE79CA50E2}" dt="2025-04-23T08:13:32.223" v="751" actId="1076"/>
          <ac:grpSpMkLst>
            <pc:docMk/>
            <pc:sldMk cId="711198242" sldId="302"/>
            <ac:grpSpMk id="47" creationId="{6213D75D-6E73-2D13-6223-AA4F2DA5BF20}"/>
          </ac:grpSpMkLst>
        </pc:grpChg>
      </pc:sldChg>
      <pc:sldChg chg="delSp modSp mod">
        <pc:chgData name="Abdulrahman Al Failakawi" userId="f7c956d4-c999-4497-873e-70eff57be8db" providerId="ADAL" clId="{CFE63669-2CAB-46E3-9745-79DE79CA50E2}" dt="2025-04-29T07:24:12.693" v="1211" actId="14100"/>
        <pc:sldMkLst>
          <pc:docMk/>
          <pc:sldMk cId="2526221932" sldId="303"/>
        </pc:sldMkLst>
        <pc:spChg chg="mod">
          <ac:chgData name="Abdulrahman Al Failakawi" userId="f7c956d4-c999-4497-873e-70eff57be8db" providerId="ADAL" clId="{CFE63669-2CAB-46E3-9745-79DE79CA50E2}" dt="2025-04-23T08:16:49.722" v="760" actId="108"/>
          <ac:spMkLst>
            <pc:docMk/>
            <pc:sldMk cId="2526221932" sldId="303"/>
            <ac:spMk id="2" creationId="{99E3E70B-95F3-4653-5C9B-BE8E3E14AF00}"/>
          </ac:spMkLst>
        </pc:spChg>
        <pc:spChg chg="mod">
          <ac:chgData name="Abdulrahman Al Failakawi" userId="f7c956d4-c999-4497-873e-70eff57be8db" providerId="ADAL" clId="{CFE63669-2CAB-46E3-9745-79DE79CA50E2}" dt="2025-04-27T07:44:00.171" v="1207" actId="1076"/>
          <ac:spMkLst>
            <pc:docMk/>
            <pc:sldMk cId="2526221932" sldId="303"/>
            <ac:spMk id="7" creationId="{6078E362-CC6A-AD84-C9AE-6598FDD5068E}"/>
          </ac:spMkLst>
        </pc:spChg>
        <pc:spChg chg="del mod">
          <ac:chgData name="Abdulrahman Al Failakawi" userId="f7c956d4-c999-4497-873e-70eff57be8db" providerId="ADAL" clId="{CFE63669-2CAB-46E3-9745-79DE79CA50E2}" dt="2025-04-29T07:24:06.424" v="1209" actId="21"/>
          <ac:spMkLst>
            <pc:docMk/>
            <pc:sldMk cId="2526221932" sldId="303"/>
            <ac:spMk id="8" creationId="{D1F56807-7013-312F-2F4A-F7850E1063DC}"/>
          </ac:spMkLst>
        </pc:spChg>
        <pc:graphicFrameChg chg="mod">
          <ac:chgData name="Abdulrahman Al Failakawi" userId="f7c956d4-c999-4497-873e-70eff57be8db" providerId="ADAL" clId="{CFE63669-2CAB-46E3-9745-79DE79CA50E2}" dt="2025-04-29T07:24:12.693" v="1211" actId="14100"/>
          <ac:graphicFrameMkLst>
            <pc:docMk/>
            <pc:sldMk cId="2526221932" sldId="303"/>
            <ac:graphicFrameMk id="5" creationId="{5FF38903-9317-460D-8431-723F2CB8F74F}"/>
          </ac:graphicFrameMkLst>
        </pc:graphicFrameChg>
        <pc:graphicFrameChg chg="del mod">
          <ac:chgData name="Abdulrahman Al Failakawi" userId="f7c956d4-c999-4497-873e-70eff57be8db" providerId="ADAL" clId="{CFE63669-2CAB-46E3-9745-79DE79CA50E2}" dt="2025-04-29T07:24:06.424" v="1209" actId="21"/>
          <ac:graphicFrameMkLst>
            <pc:docMk/>
            <pc:sldMk cId="2526221932" sldId="303"/>
            <ac:graphicFrameMk id="6" creationId="{6266772C-0EC3-4BCF-A654-8A0AA69E377B}"/>
          </ac:graphicFrameMkLst>
        </pc:graphicFrameChg>
      </pc:sldChg>
      <pc:sldChg chg="modSp mod">
        <pc:chgData name="Abdulrahman Al Failakawi" userId="f7c956d4-c999-4497-873e-70eff57be8db" providerId="ADAL" clId="{CFE63669-2CAB-46E3-9745-79DE79CA50E2}" dt="2025-04-24T08:56:21.986" v="951" actId="1076"/>
        <pc:sldMkLst>
          <pc:docMk/>
          <pc:sldMk cId="2893040437" sldId="305"/>
        </pc:sldMkLst>
        <pc:spChg chg="mod">
          <ac:chgData name="Abdulrahman Al Failakawi" userId="f7c956d4-c999-4497-873e-70eff57be8db" providerId="ADAL" clId="{CFE63669-2CAB-46E3-9745-79DE79CA50E2}" dt="2025-04-24T08:56:21.986" v="951" actId="1076"/>
          <ac:spMkLst>
            <pc:docMk/>
            <pc:sldMk cId="2893040437" sldId="305"/>
            <ac:spMk id="4" creationId="{EF513D8B-85A1-E5FC-7CE7-F852B308F475}"/>
          </ac:spMkLst>
        </pc:spChg>
        <pc:graphicFrameChg chg="mod">
          <ac:chgData name="Abdulrahman Al Failakawi" userId="f7c956d4-c999-4497-873e-70eff57be8db" providerId="ADAL" clId="{CFE63669-2CAB-46E3-9745-79DE79CA50E2}" dt="2025-04-24T08:56:18.640" v="950" actId="1076"/>
          <ac:graphicFrameMkLst>
            <pc:docMk/>
            <pc:sldMk cId="2893040437" sldId="305"/>
            <ac:graphicFrameMk id="5" creationId="{9F3AB37D-1795-662C-1692-2CD64A29E8C3}"/>
          </ac:graphicFrameMkLst>
        </pc:graphicFrameChg>
      </pc:sldChg>
      <pc:sldChg chg="addSp modSp new mod">
        <pc:chgData name="Abdulrahman Al Failakawi" userId="f7c956d4-c999-4497-873e-70eff57be8db" providerId="ADAL" clId="{CFE63669-2CAB-46E3-9745-79DE79CA50E2}" dt="2025-04-27T06:48:28.214" v="1183" actId="1036"/>
        <pc:sldMkLst>
          <pc:docMk/>
          <pc:sldMk cId="583228208" sldId="306"/>
        </pc:sldMkLst>
        <pc:spChg chg="add mod">
          <ac:chgData name="Abdulrahman Al Failakawi" userId="f7c956d4-c999-4497-873e-70eff57be8db" providerId="ADAL" clId="{CFE63669-2CAB-46E3-9745-79DE79CA50E2}" dt="2025-04-23T08:17:25.588" v="764" actId="108"/>
          <ac:spMkLst>
            <pc:docMk/>
            <pc:sldMk cId="583228208" sldId="306"/>
            <ac:spMk id="10" creationId="{94AE405D-4183-8CD7-73DB-6B64C76B4965}"/>
          </ac:spMkLst>
        </pc:spChg>
        <pc:graphicFrameChg chg="add mod modGraphic">
          <ac:chgData name="Abdulrahman Al Failakawi" userId="f7c956d4-c999-4497-873e-70eff57be8db" providerId="ADAL" clId="{CFE63669-2CAB-46E3-9745-79DE79CA50E2}" dt="2025-04-23T08:11:46.274" v="743" actId="2711"/>
          <ac:graphicFrameMkLst>
            <pc:docMk/>
            <pc:sldMk cId="583228208" sldId="306"/>
            <ac:graphicFrameMk id="6" creationId="{A381E02D-7786-91EA-ADE7-4D595AFBD81A}"/>
          </ac:graphicFrameMkLst>
        </pc:graphicFrameChg>
        <pc:picChg chg="add mod">
          <ac:chgData name="Abdulrahman Al Failakawi" userId="f7c956d4-c999-4497-873e-70eff57be8db" providerId="ADAL" clId="{CFE63669-2CAB-46E3-9745-79DE79CA50E2}" dt="2025-04-27T06:48:28.214" v="1183" actId="1036"/>
          <ac:picMkLst>
            <pc:docMk/>
            <pc:sldMk cId="583228208" sldId="306"/>
            <ac:picMk id="5" creationId="{F40D72B1-969B-7D62-E8B7-30956E197FAC}"/>
          </ac:picMkLst>
        </pc:picChg>
        <pc:picChg chg="add mod">
          <ac:chgData name="Abdulrahman Al Failakawi" userId="f7c956d4-c999-4497-873e-70eff57be8db" providerId="ADAL" clId="{CFE63669-2CAB-46E3-9745-79DE79CA50E2}" dt="2025-04-21T11:27:49.152" v="737" actId="1035"/>
          <ac:picMkLst>
            <pc:docMk/>
            <pc:sldMk cId="583228208" sldId="306"/>
            <ac:picMk id="7" creationId="{F3F0E3C2-C643-D161-8E66-FD6D8D070FE7}"/>
          </ac:picMkLst>
        </pc:picChg>
        <pc:picChg chg="add mod">
          <ac:chgData name="Abdulrahman Al Failakawi" userId="f7c956d4-c999-4497-873e-70eff57be8db" providerId="ADAL" clId="{CFE63669-2CAB-46E3-9745-79DE79CA50E2}" dt="2025-04-21T11:27:49.152" v="737" actId="1035"/>
          <ac:picMkLst>
            <pc:docMk/>
            <pc:sldMk cId="583228208" sldId="306"/>
            <ac:picMk id="8" creationId="{F954FEED-F177-8442-8F5B-7ACF08ECEC9C}"/>
          </ac:picMkLst>
        </pc:picChg>
        <pc:picChg chg="add mod">
          <ac:chgData name="Abdulrahman Al Failakawi" userId="f7c956d4-c999-4497-873e-70eff57be8db" providerId="ADAL" clId="{CFE63669-2CAB-46E3-9745-79DE79CA50E2}" dt="2025-04-21T11:27:49.152" v="737" actId="1035"/>
          <ac:picMkLst>
            <pc:docMk/>
            <pc:sldMk cId="583228208" sldId="306"/>
            <ac:picMk id="9" creationId="{22C8CEF1-260D-90E9-24ED-E832B66AD1DE}"/>
          </ac:picMkLst>
        </pc:picChg>
      </pc:sldChg>
      <pc:sldChg chg="addSp modSp add mod">
        <pc:chgData name="Abdulrahman Al Failakawi" userId="f7c956d4-c999-4497-873e-70eff57be8db" providerId="ADAL" clId="{CFE63669-2CAB-46E3-9745-79DE79CA50E2}" dt="2025-04-21T11:26:07.296" v="693" actId="403"/>
        <pc:sldMkLst>
          <pc:docMk/>
          <pc:sldMk cId="2696155126" sldId="307"/>
        </pc:sldMkLst>
        <pc:spChg chg="mod">
          <ac:chgData name="Abdulrahman Al Failakawi" userId="f7c956d4-c999-4497-873e-70eff57be8db" providerId="ADAL" clId="{CFE63669-2CAB-46E3-9745-79DE79CA50E2}" dt="2025-04-21T11:24:39.874" v="603" actId="20577"/>
          <ac:spMkLst>
            <pc:docMk/>
            <pc:sldMk cId="2696155126" sldId="307"/>
            <ac:spMk id="2" creationId="{C0F94E2E-469B-0827-DB92-6110433795B7}"/>
          </ac:spMkLst>
        </pc:spChg>
        <pc:spChg chg="mod">
          <ac:chgData name="Abdulrahman Al Failakawi" userId="f7c956d4-c999-4497-873e-70eff57be8db" providerId="ADAL" clId="{CFE63669-2CAB-46E3-9745-79DE79CA50E2}" dt="2025-04-21T11:26:07.296" v="693" actId="403"/>
          <ac:spMkLst>
            <pc:docMk/>
            <pc:sldMk cId="2696155126" sldId="307"/>
            <ac:spMk id="3" creationId="{67C8D415-0961-D2D2-08C3-B3D34CC37F9C}"/>
          </ac:spMkLst>
        </pc:spChg>
        <pc:picChg chg="add mod">
          <ac:chgData name="Abdulrahman Al Failakawi" userId="f7c956d4-c999-4497-873e-70eff57be8db" providerId="ADAL" clId="{CFE63669-2CAB-46E3-9745-79DE79CA50E2}" dt="2025-04-21T11:24:15.127" v="565" actId="14100"/>
          <ac:picMkLst>
            <pc:docMk/>
            <pc:sldMk cId="2696155126" sldId="307"/>
            <ac:picMk id="5" creationId="{723482EE-CDEC-02B4-60AE-78B02C87C2E0}"/>
          </ac:picMkLst>
        </pc:picChg>
      </pc:sldChg>
      <pc:sldChg chg="addSp modSp new ord">
        <pc:chgData name="Abdulrahman Al Failakawi" userId="f7c956d4-c999-4497-873e-70eff57be8db" providerId="ADAL" clId="{CFE63669-2CAB-46E3-9745-79DE79CA50E2}" dt="2025-04-23T08:24:26.234" v="769"/>
        <pc:sldMkLst>
          <pc:docMk/>
          <pc:sldMk cId="3589496271" sldId="308"/>
        </pc:sldMkLst>
        <pc:spChg chg="add mod">
          <ac:chgData name="Abdulrahman Al Failakawi" userId="f7c956d4-c999-4497-873e-70eff57be8db" providerId="ADAL" clId="{CFE63669-2CAB-46E3-9745-79DE79CA50E2}" dt="2025-04-23T08:23:04.432" v="766"/>
          <ac:spMkLst>
            <pc:docMk/>
            <pc:sldMk cId="3589496271" sldId="308"/>
            <ac:spMk id="5" creationId="{D31E4C79-7B58-6921-A137-5331C015B5CE}"/>
          </ac:spMkLst>
        </pc:spChg>
        <pc:spChg chg="add mod">
          <ac:chgData name="Abdulrahman Al Failakawi" userId="f7c956d4-c999-4497-873e-70eff57be8db" providerId="ADAL" clId="{CFE63669-2CAB-46E3-9745-79DE79CA50E2}" dt="2025-04-23T08:23:04.432" v="766"/>
          <ac:spMkLst>
            <pc:docMk/>
            <pc:sldMk cId="3589496271" sldId="308"/>
            <ac:spMk id="6" creationId="{C1EA34B7-B3EF-D26C-68A5-7D83C31B1EF4}"/>
          </ac:spMkLst>
        </pc:spChg>
        <pc:spChg chg="add mod">
          <ac:chgData name="Abdulrahman Al Failakawi" userId="f7c956d4-c999-4497-873e-70eff57be8db" providerId="ADAL" clId="{CFE63669-2CAB-46E3-9745-79DE79CA50E2}" dt="2025-04-23T08:23:04.432" v="766"/>
          <ac:spMkLst>
            <pc:docMk/>
            <pc:sldMk cId="3589496271" sldId="308"/>
            <ac:spMk id="7" creationId="{FF6D2A63-BE4A-A837-BD94-6BD0BF40C25D}"/>
          </ac:spMkLst>
        </pc:spChg>
        <pc:spChg chg="add mod">
          <ac:chgData name="Abdulrahman Al Failakawi" userId="f7c956d4-c999-4497-873e-70eff57be8db" providerId="ADAL" clId="{CFE63669-2CAB-46E3-9745-79DE79CA50E2}" dt="2025-04-23T08:23:04.432" v="766"/>
          <ac:spMkLst>
            <pc:docMk/>
            <pc:sldMk cId="3589496271" sldId="308"/>
            <ac:spMk id="8" creationId="{28D62A2B-C8D1-CAEE-311C-8A337A23CE02}"/>
          </ac:spMkLst>
        </pc:spChg>
        <pc:spChg chg="mod">
          <ac:chgData name="Abdulrahman Al Failakawi" userId="f7c956d4-c999-4497-873e-70eff57be8db" providerId="ADAL" clId="{CFE63669-2CAB-46E3-9745-79DE79CA50E2}" dt="2025-04-23T08:23:04.432" v="766"/>
          <ac:spMkLst>
            <pc:docMk/>
            <pc:sldMk cId="3589496271" sldId="308"/>
            <ac:spMk id="10" creationId="{268DCC41-4FF5-12DA-90D4-F6F51D3426CD}"/>
          </ac:spMkLst>
        </pc:spChg>
        <pc:spChg chg="mod">
          <ac:chgData name="Abdulrahman Al Failakawi" userId="f7c956d4-c999-4497-873e-70eff57be8db" providerId="ADAL" clId="{CFE63669-2CAB-46E3-9745-79DE79CA50E2}" dt="2025-04-23T08:23:04.432" v="766"/>
          <ac:spMkLst>
            <pc:docMk/>
            <pc:sldMk cId="3589496271" sldId="308"/>
            <ac:spMk id="11" creationId="{8B587D53-FC40-6E06-05ED-D3504BD58E09}"/>
          </ac:spMkLst>
        </pc:spChg>
        <pc:spChg chg="add mod">
          <ac:chgData name="Abdulrahman Al Failakawi" userId="f7c956d4-c999-4497-873e-70eff57be8db" providerId="ADAL" clId="{CFE63669-2CAB-46E3-9745-79DE79CA50E2}" dt="2025-04-23T08:23:04.432" v="766"/>
          <ac:spMkLst>
            <pc:docMk/>
            <pc:sldMk cId="3589496271" sldId="308"/>
            <ac:spMk id="12" creationId="{DB7B43A3-5588-9E47-5472-3C0AE2F2E6F6}"/>
          </ac:spMkLst>
        </pc:spChg>
        <pc:spChg chg="add mod">
          <ac:chgData name="Abdulrahman Al Failakawi" userId="f7c956d4-c999-4497-873e-70eff57be8db" providerId="ADAL" clId="{CFE63669-2CAB-46E3-9745-79DE79CA50E2}" dt="2025-04-23T08:23:04.432" v="766"/>
          <ac:spMkLst>
            <pc:docMk/>
            <pc:sldMk cId="3589496271" sldId="308"/>
            <ac:spMk id="13" creationId="{3ACE3B26-E9F5-4F08-3F51-7FE3DC8417B4}"/>
          </ac:spMkLst>
        </pc:spChg>
        <pc:spChg chg="add mod">
          <ac:chgData name="Abdulrahman Al Failakawi" userId="f7c956d4-c999-4497-873e-70eff57be8db" providerId="ADAL" clId="{CFE63669-2CAB-46E3-9745-79DE79CA50E2}" dt="2025-04-23T08:23:04.432" v="766"/>
          <ac:spMkLst>
            <pc:docMk/>
            <pc:sldMk cId="3589496271" sldId="308"/>
            <ac:spMk id="14" creationId="{5C5D3A9C-15A5-62A0-48B3-C54451B1407C}"/>
          </ac:spMkLst>
        </pc:spChg>
        <pc:spChg chg="add mod">
          <ac:chgData name="Abdulrahman Al Failakawi" userId="f7c956d4-c999-4497-873e-70eff57be8db" providerId="ADAL" clId="{CFE63669-2CAB-46E3-9745-79DE79CA50E2}" dt="2025-04-23T08:24:10.910" v="767"/>
          <ac:spMkLst>
            <pc:docMk/>
            <pc:sldMk cId="3589496271" sldId="308"/>
            <ac:spMk id="15" creationId="{695F2508-2BD5-BC83-219F-2507073E1401}"/>
          </ac:spMkLst>
        </pc:spChg>
        <pc:spChg chg="add mod">
          <ac:chgData name="Abdulrahman Al Failakawi" userId="f7c956d4-c999-4497-873e-70eff57be8db" providerId="ADAL" clId="{CFE63669-2CAB-46E3-9745-79DE79CA50E2}" dt="2025-04-23T08:24:10.910" v="767"/>
          <ac:spMkLst>
            <pc:docMk/>
            <pc:sldMk cId="3589496271" sldId="308"/>
            <ac:spMk id="20" creationId="{DB089CA7-AFF0-DE6C-7B95-B838C44E3B12}"/>
          </ac:spMkLst>
        </pc:spChg>
        <pc:spChg chg="add mod">
          <ac:chgData name="Abdulrahman Al Failakawi" userId="f7c956d4-c999-4497-873e-70eff57be8db" providerId="ADAL" clId="{CFE63669-2CAB-46E3-9745-79DE79CA50E2}" dt="2025-04-23T08:24:10.910" v="767"/>
          <ac:spMkLst>
            <pc:docMk/>
            <pc:sldMk cId="3589496271" sldId="308"/>
            <ac:spMk id="21" creationId="{310B7E73-47DB-E41B-8D38-48520B445994}"/>
          </ac:spMkLst>
        </pc:spChg>
        <pc:spChg chg="add mod">
          <ac:chgData name="Abdulrahman Al Failakawi" userId="f7c956d4-c999-4497-873e-70eff57be8db" providerId="ADAL" clId="{CFE63669-2CAB-46E3-9745-79DE79CA50E2}" dt="2025-04-23T08:24:10.910" v="767"/>
          <ac:spMkLst>
            <pc:docMk/>
            <pc:sldMk cId="3589496271" sldId="308"/>
            <ac:spMk id="22" creationId="{15D63DEB-5A48-98E5-677D-BC48B0BC2ADF}"/>
          </ac:spMkLst>
        </pc:spChg>
        <pc:spChg chg="add mod">
          <ac:chgData name="Abdulrahman Al Failakawi" userId="f7c956d4-c999-4497-873e-70eff57be8db" providerId="ADAL" clId="{CFE63669-2CAB-46E3-9745-79DE79CA50E2}" dt="2025-04-23T08:24:10.910" v="767"/>
          <ac:spMkLst>
            <pc:docMk/>
            <pc:sldMk cId="3589496271" sldId="308"/>
            <ac:spMk id="23" creationId="{DBD6DFE5-EA1A-1C61-CAAF-B00FAF9E1975}"/>
          </ac:spMkLst>
        </pc:spChg>
        <pc:spChg chg="mod">
          <ac:chgData name="Abdulrahman Al Failakawi" userId="f7c956d4-c999-4497-873e-70eff57be8db" providerId="ADAL" clId="{CFE63669-2CAB-46E3-9745-79DE79CA50E2}" dt="2025-04-23T08:24:10.910" v="767"/>
          <ac:spMkLst>
            <pc:docMk/>
            <pc:sldMk cId="3589496271" sldId="308"/>
            <ac:spMk id="25" creationId="{C35E6027-8474-218A-91FF-B15BA5AC370B}"/>
          </ac:spMkLst>
        </pc:spChg>
        <pc:spChg chg="mod">
          <ac:chgData name="Abdulrahman Al Failakawi" userId="f7c956d4-c999-4497-873e-70eff57be8db" providerId="ADAL" clId="{CFE63669-2CAB-46E3-9745-79DE79CA50E2}" dt="2025-04-23T08:24:10.910" v="767"/>
          <ac:spMkLst>
            <pc:docMk/>
            <pc:sldMk cId="3589496271" sldId="308"/>
            <ac:spMk id="26" creationId="{934F3597-934C-E5C0-E072-6DFFC55FBED3}"/>
          </ac:spMkLst>
        </pc:spChg>
        <pc:spChg chg="add mod">
          <ac:chgData name="Abdulrahman Al Failakawi" userId="f7c956d4-c999-4497-873e-70eff57be8db" providerId="ADAL" clId="{CFE63669-2CAB-46E3-9745-79DE79CA50E2}" dt="2025-04-23T08:24:10.910" v="767"/>
          <ac:spMkLst>
            <pc:docMk/>
            <pc:sldMk cId="3589496271" sldId="308"/>
            <ac:spMk id="27" creationId="{7A08145B-A999-F21C-3966-870A10E9BA49}"/>
          </ac:spMkLst>
        </pc:spChg>
        <pc:spChg chg="add mod">
          <ac:chgData name="Abdulrahman Al Failakawi" userId="f7c956d4-c999-4497-873e-70eff57be8db" providerId="ADAL" clId="{CFE63669-2CAB-46E3-9745-79DE79CA50E2}" dt="2025-04-23T08:24:10.910" v="767"/>
          <ac:spMkLst>
            <pc:docMk/>
            <pc:sldMk cId="3589496271" sldId="308"/>
            <ac:spMk id="28" creationId="{9E3E0913-C751-2237-71F7-36EA500EFED7}"/>
          </ac:spMkLst>
        </pc:spChg>
        <pc:spChg chg="add mod">
          <ac:chgData name="Abdulrahman Al Failakawi" userId="f7c956d4-c999-4497-873e-70eff57be8db" providerId="ADAL" clId="{CFE63669-2CAB-46E3-9745-79DE79CA50E2}" dt="2025-04-23T08:24:10.910" v="767"/>
          <ac:spMkLst>
            <pc:docMk/>
            <pc:sldMk cId="3589496271" sldId="308"/>
            <ac:spMk id="29" creationId="{332AA53D-2EDF-2392-97A3-4A4A55BD61C5}"/>
          </ac:spMkLst>
        </pc:spChg>
        <pc:grpChg chg="add mod">
          <ac:chgData name="Abdulrahman Al Failakawi" userId="f7c956d4-c999-4497-873e-70eff57be8db" providerId="ADAL" clId="{CFE63669-2CAB-46E3-9745-79DE79CA50E2}" dt="2025-04-23T08:23:04.432" v="766"/>
          <ac:grpSpMkLst>
            <pc:docMk/>
            <pc:sldMk cId="3589496271" sldId="308"/>
            <ac:grpSpMk id="9" creationId="{737FABA9-FA4B-2BFF-C490-D1D3CE556C5A}"/>
          </ac:grpSpMkLst>
        </pc:grpChg>
        <pc:grpChg chg="add mod">
          <ac:chgData name="Abdulrahman Al Failakawi" userId="f7c956d4-c999-4497-873e-70eff57be8db" providerId="ADAL" clId="{CFE63669-2CAB-46E3-9745-79DE79CA50E2}" dt="2025-04-23T08:24:10.910" v="767"/>
          <ac:grpSpMkLst>
            <pc:docMk/>
            <pc:sldMk cId="3589496271" sldId="308"/>
            <ac:grpSpMk id="24" creationId="{8BB4AFB0-D9BE-A280-3142-C52DCADCEDC5}"/>
          </ac:grpSpMkLst>
        </pc:grpChg>
        <pc:picChg chg="add mod">
          <ac:chgData name="Abdulrahman Al Failakawi" userId="f7c956d4-c999-4497-873e-70eff57be8db" providerId="ADAL" clId="{CFE63669-2CAB-46E3-9745-79DE79CA50E2}" dt="2025-04-23T08:24:10.910" v="767"/>
          <ac:picMkLst>
            <pc:docMk/>
            <pc:sldMk cId="3589496271" sldId="308"/>
            <ac:picMk id="16" creationId="{B7A5A83C-7957-A87F-052D-03DDCB2ED9E6}"/>
          </ac:picMkLst>
        </pc:picChg>
        <pc:picChg chg="add mod">
          <ac:chgData name="Abdulrahman Al Failakawi" userId="f7c956d4-c999-4497-873e-70eff57be8db" providerId="ADAL" clId="{CFE63669-2CAB-46E3-9745-79DE79CA50E2}" dt="2025-04-23T08:24:10.910" v="767"/>
          <ac:picMkLst>
            <pc:docMk/>
            <pc:sldMk cId="3589496271" sldId="308"/>
            <ac:picMk id="17" creationId="{4CC5B23C-61AC-14BB-48CD-A4948A92AF9B}"/>
          </ac:picMkLst>
        </pc:picChg>
        <pc:picChg chg="add mod">
          <ac:chgData name="Abdulrahman Al Failakawi" userId="f7c956d4-c999-4497-873e-70eff57be8db" providerId="ADAL" clId="{CFE63669-2CAB-46E3-9745-79DE79CA50E2}" dt="2025-04-23T08:24:10.910" v="767"/>
          <ac:picMkLst>
            <pc:docMk/>
            <pc:sldMk cId="3589496271" sldId="308"/>
            <ac:picMk id="18" creationId="{0CF7BA73-3041-10AE-902F-648609BFCEBF}"/>
          </ac:picMkLst>
        </pc:picChg>
        <pc:picChg chg="add mod">
          <ac:chgData name="Abdulrahman Al Failakawi" userId="f7c956d4-c999-4497-873e-70eff57be8db" providerId="ADAL" clId="{CFE63669-2CAB-46E3-9745-79DE79CA50E2}" dt="2025-04-23T08:24:10.910" v="767"/>
          <ac:picMkLst>
            <pc:docMk/>
            <pc:sldMk cId="3589496271" sldId="308"/>
            <ac:picMk id="19" creationId="{B65CBAF9-620B-2ACE-5ABA-78CA6F41D333}"/>
          </ac:picMkLst>
        </pc:picChg>
      </pc:sldChg>
      <pc:sldChg chg="del">
        <pc:chgData name="Abdulrahman Al Failakawi" userId="f7c956d4-c999-4497-873e-70eff57be8db" providerId="ADAL" clId="{CFE63669-2CAB-46E3-9745-79DE79CA50E2}" dt="2025-04-23T08:26:43.317" v="784" actId="2696"/>
        <pc:sldMkLst>
          <pc:docMk/>
          <pc:sldMk cId="746389585" sldId="309"/>
        </pc:sldMkLst>
      </pc:sldChg>
      <pc:sldChg chg="addSp modSp new mod">
        <pc:chgData name="Abdulrahman Al Failakawi" userId="f7c956d4-c999-4497-873e-70eff57be8db" providerId="ADAL" clId="{CFE63669-2CAB-46E3-9745-79DE79CA50E2}" dt="2025-04-23T08:25:21.172" v="774" actId="1076"/>
        <pc:sldMkLst>
          <pc:docMk/>
          <pc:sldMk cId="3429818260" sldId="310"/>
        </pc:sldMkLst>
        <pc:spChg chg="add mod">
          <ac:chgData name="Abdulrahman Al Failakawi" userId="f7c956d4-c999-4497-873e-70eff57be8db" providerId="ADAL" clId="{CFE63669-2CAB-46E3-9745-79DE79CA50E2}" dt="2025-04-23T08:25:05.332" v="772"/>
          <ac:spMkLst>
            <pc:docMk/>
            <pc:sldMk cId="3429818260" sldId="310"/>
            <ac:spMk id="5" creationId="{3279E6D1-6A6E-E182-A9B0-8F2B06095DD4}"/>
          </ac:spMkLst>
        </pc:spChg>
        <pc:spChg chg="add mod">
          <ac:chgData name="Abdulrahman Al Failakawi" userId="f7c956d4-c999-4497-873e-70eff57be8db" providerId="ADAL" clId="{CFE63669-2CAB-46E3-9745-79DE79CA50E2}" dt="2025-04-23T08:25:05.332" v="772"/>
          <ac:spMkLst>
            <pc:docMk/>
            <pc:sldMk cId="3429818260" sldId="310"/>
            <ac:spMk id="10" creationId="{C867089E-9CA5-CAF8-AB5F-AA6A359E6403}"/>
          </ac:spMkLst>
        </pc:spChg>
        <pc:spChg chg="add mod">
          <ac:chgData name="Abdulrahman Al Failakawi" userId="f7c956d4-c999-4497-873e-70eff57be8db" providerId="ADAL" clId="{CFE63669-2CAB-46E3-9745-79DE79CA50E2}" dt="2025-04-23T08:25:05.332" v="772"/>
          <ac:spMkLst>
            <pc:docMk/>
            <pc:sldMk cId="3429818260" sldId="310"/>
            <ac:spMk id="11" creationId="{B716B018-15A0-7886-1CF9-EB6830AAFE40}"/>
          </ac:spMkLst>
        </pc:spChg>
        <pc:spChg chg="add mod">
          <ac:chgData name="Abdulrahman Al Failakawi" userId="f7c956d4-c999-4497-873e-70eff57be8db" providerId="ADAL" clId="{CFE63669-2CAB-46E3-9745-79DE79CA50E2}" dt="2025-04-23T08:25:05.332" v="772"/>
          <ac:spMkLst>
            <pc:docMk/>
            <pc:sldMk cId="3429818260" sldId="310"/>
            <ac:spMk id="12" creationId="{1DECDFF5-794B-1E7D-275F-CE3B858D586A}"/>
          </ac:spMkLst>
        </pc:spChg>
        <pc:spChg chg="add mod">
          <ac:chgData name="Abdulrahman Al Failakawi" userId="f7c956d4-c999-4497-873e-70eff57be8db" providerId="ADAL" clId="{CFE63669-2CAB-46E3-9745-79DE79CA50E2}" dt="2025-04-23T08:25:05.332" v="772"/>
          <ac:spMkLst>
            <pc:docMk/>
            <pc:sldMk cId="3429818260" sldId="310"/>
            <ac:spMk id="13" creationId="{7041DC55-6309-8F61-28E2-B11709878B82}"/>
          </ac:spMkLst>
        </pc:spChg>
        <pc:spChg chg="mod">
          <ac:chgData name="Abdulrahman Al Failakawi" userId="f7c956d4-c999-4497-873e-70eff57be8db" providerId="ADAL" clId="{CFE63669-2CAB-46E3-9745-79DE79CA50E2}" dt="2025-04-23T08:25:05.332" v="772"/>
          <ac:spMkLst>
            <pc:docMk/>
            <pc:sldMk cId="3429818260" sldId="310"/>
            <ac:spMk id="15" creationId="{B3868025-684B-C3C3-1EB7-7894B320D8FB}"/>
          </ac:spMkLst>
        </pc:spChg>
        <pc:spChg chg="mod">
          <ac:chgData name="Abdulrahman Al Failakawi" userId="f7c956d4-c999-4497-873e-70eff57be8db" providerId="ADAL" clId="{CFE63669-2CAB-46E3-9745-79DE79CA50E2}" dt="2025-04-23T08:25:05.332" v="772"/>
          <ac:spMkLst>
            <pc:docMk/>
            <pc:sldMk cId="3429818260" sldId="310"/>
            <ac:spMk id="16" creationId="{E9A07944-5349-D453-1C39-302739C99C34}"/>
          </ac:spMkLst>
        </pc:spChg>
        <pc:spChg chg="add mod">
          <ac:chgData name="Abdulrahman Al Failakawi" userId="f7c956d4-c999-4497-873e-70eff57be8db" providerId="ADAL" clId="{CFE63669-2CAB-46E3-9745-79DE79CA50E2}" dt="2025-04-23T08:25:05.332" v="772"/>
          <ac:spMkLst>
            <pc:docMk/>
            <pc:sldMk cId="3429818260" sldId="310"/>
            <ac:spMk id="17" creationId="{031CFFAE-B90A-AE11-4A11-62FF78E614D3}"/>
          </ac:spMkLst>
        </pc:spChg>
        <pc:spChg chg="add mod">
          <ac:chgData name="Abdulrahman Al Failakawi" userId="f7c956d4-c999-4497-873e-70eff57be8db" providerId="ADAL" clId="{CFE63669-2CAB-46E3-9745-79DE79CA50E2}" dt="2025-04-23T08:25:05.332" v="772"/>
          <ac:spMkLst>
            <pc:docMk/>
            <pc:sldMk cId="3429818260" sldId="310"/>
            <ac:spMk id="18" creationId="{42D95ED2-0B3B-46DE-3511-0A899A2D8427}"/>
          </ac:spMkLst>
        </pc:spChg>
        <pc:spChg chg="add mod">
          <ac:chgData name="Abdulrahman Al Failakawi" userId="f7c956d4-c999-4497-873e-70eff57be8db" providerId="ADAL" clId="{CFE63669-2CAB-46E3-9745-79DE79CA50E2}" dt="2025-04-23T08:25:05.332" v="772"/>
          <ac:spMkLst>
            <pc:docMk/>
            <pc:sldMk cId="3429818260" sldId="310"/>
            <ac:spMk id="19" creationId="{FC1EADFB-D04F-F7CF-68E2-9AF75F2FCC43}"/>
          </ac:spMkLst>
        </pc:spChg>
        <pc:grpChg chg="add mod">
          <ac:chgData name="Abdulrahman Al Failakawi" userId="f7c956d4-c999-4497-873e-70eff57be8db" providerId="ADAL" clId="{CFE63669-2CAB-46E3-9745-79DE79CA50E2}" dt="2025-04-23T08:25:05.332" v="772"/>
          <ac:grpSpMkLst>
            <pc:docMk/>
            <pc:sldMk cId="3429818260" sldId="310"/>
            <ac:grpSpMk id="14" creationId="{3387B341-D4E0-67FC-1283-73DD7225F844}"/>
          </ac:grpSpMkLst>
        </pc:grpChg>
        <pc:picChg chg="add mod">
          <ac:chgData name="Abdulrahman Al Failakawi" userId="f7c956d4-c999-4497-873e-70eff57be8db" providerId="ADAL" clId="{CFE63669-2CAB-46E3-9745-79DE79CA50E2}" dt="2025-04-23T08:25:05.332" v="772"/>
          <ac:picMkLst>
            <pc:docMk/>
            <pc:sldMk cId="3429818260" sldId="310"/>
            <ac:picMk id="6" creationId="{615D7683-095B-EC7F-46CB-88C9886165C6}"/>
          </ac:picMkLst>
        </pc:picChg>
        <pc:picChg chg="add mod">
          <ac:chgData name="Abdulrahman Al Failakawi" userId="f7c956d4-c999-4497-873e-70eff57be8db" providerId="ADAL" clId="{CFE63669-2CAB-46E3-9745-79DE79CA50E2}" dt="2025-04-23T08:25:05.332" v="772"/>
          <ac:picMkLst>
            <pc:docMk/>
            <pc:sldMk cId="3429818260" sldId="310"/>
            <ac:picMk id="7" creationId="{195160A1-D371-90FD-85C4-3E16858364E0}"/>
          </ac:picMkLst>
        </pc:picChg>
        <pc:picChg chg="add mod">
          <ac:chgData name="Abdulrahman Al Failakawi" userId="f7c956d4-c999-4497-873e-70eff57be8db" providerId="ADAL" clId="{CFE63669-2CAB-46E3-9745-79DE79CA50E2}" dt="2025-04-23T08:25:21.172" v="774" actId="1076"/>
          <ac:picMkLst>
            <pc:docMk/>
            <pc:sldMk cId="3429818260" sldId="310"/>
            <ac:picMk id="8" creationId="{F5486C6A-69F8-9AAF-CDE3-3371B4112929}"/>
          </ac:picMkLst>
        </pc:picChg>
        <pc:picChg chg="add mod">
          <ac:chgData name="Abdulrahman Al Failakawi" userId="f7c956d4-c999-4497-873e-70eff57be8db" providerId="ADAL" clId="{CFE63669-2CAB-46E3-9745-79DE79CA50E2}" dt="2025-04-23T08:25:15.235" v="773" actId="1076"/>
          <ac:picMkLst>
            <pc:docMk/>
            <pc:sldMk cId="3429818260" sldId="310"/>
            <ac:picMk id="9" creationId="{05194119-0EC9-83B4-2B4E-3EC371AC94E2}"/>
          </ac:picMkLst>
        </pc:picChg>
      </pc:sldChg>
      <pc:sldChg chg="addSp modSp new mod ord">
        <pc:chgData name="Abdulrahman Al Failakawi" userId="f7c956d4-c999-4497-873e-70eff57be8db" providerId="ADAL" clId="{CFE63669-2CAB-46E3-9745-79DE79CA50E2}" dt="2025-04-23T08:26:34.295" v="783" actId="1076"/>
        <pc:sldMkLst>
          <pc:docMk/>
          <pc:sldMk cId="926036518" sldId="311"/>
        </pc:sldMkLst>
        <pc:spChg chg="add mod">
          <ac:chgData name="Abdulrahman Al Failakawi" userId="f7c956d4-c999-4497-873e-70eff57be8db" providerId="ADAL" clId="{CFE63669-2CAB-46E3-9745-79DE79CA50E2}" dt="2025-04-23T08:26:20.778" v="781"/>
          <ac:spMkLst>
            <pc:docMk/>
            <pc:sldMk cId="926036518" sldId="311"/>
            <ac:spMk id="4" creationId="{924B5C68-233F-EE2B-D52B-FBA8D2DB47FE}"/>
          </ac:spMkLst>
        </pc:spChg>
        <pc:spChg chg="add mod">
          <ac:chgData name="Abdulrahman Al Failakawi" userId="f7c956d4-c999-4497-873e-70eff57be8db" providerId="ADAL" clId="{CFE63669-2CAB-46E3-9745-79DE79CA50E2}" dt="2025-04-23T08:26:20.778" v="781"/>
          <ac:spMkLst>
            <pc:docMk/>
            <pc:sldMk cId="926036518" sldId="311"/>
            <ac:spMk id="5" creationId="{BBF358EF-122B-A239-0865-11D711EAB89F}"/>
          </ac:spMkLst>
        </pc:spChg>
        <pc:spChg chg="add mod">
          <ac:chgData name="Abdulrahman Al Failakawi" userId="f7c956d4-c999-4497-873e-70eff57be8db" providerId="ADAL" clId="{CFE63669-2CAB-46E3-9745-79DE79CA50E2}" dt="2025-04-23T08:26:20.778" v="781"/>
          <ac:spMkLst>
            <pc:docMk/>
            <pc:sldMk cId="926036518" sldId="311"/>
            <ac:spMk id="6" creationId="{45A80993-20DD-74EB-3666-EA5F0F98DB20}"/>
          </ac:spMkLst>
        </pc:spChg>
        <pc:spChg chg="add mod">
          <ac:chgData name="Abdulrahman Al Failakawi" userId="f7c956d4-c999-4497-873e-70eff57be8db" providerId="ADAL" clId="{CFE63669-2CAB-46E3-9745-79DE79CA50E2}" dt="2025-04-23T08:26:20.778" v="781"/>
          <ac:spMkLst>
            <pc:docMk/>
            <pc:sldMk cId="926036518" sldId="311"/>
            <ac:spMk id="7" creationId="{16346DE7-340F-46B3-0D8F-077942C1A38B}"/>
          </ac:spMkLst>
        </pc:spChg>
        <pc:spChg chg="add mod">
          <ac:chgData name="Abdulrahman Al Failakawi" userId="f7c956d4-c999-4497-873e-70eff57be8db" providerId="ADAL" clId="{CFE63669-2CAB-46E3-9745-79DE79CA50E2}" dt="2025-04-23T08:26:20.778" v="781"/>
          <ac:spMkLst>
            <pc:docMk/>
            <pc:sldMk cId="926036518" sldId="311"/>
            <ac:spMk id="8" creationId="{12CCEC72-547A-84F9-F039-4B4F341DAB96}"/>
          </ac:spMkLst>
        </pc:spChg>
        <pc:spChg chg="mod">
          <ac:chgData name="Abdulrahman Al Failakawi" userId="f7c956d4-c999-4497-873e-70eff57be8db" providerId="ADAL" clId="{CFE63669-2CAB-46E3-9745-79DE79CA50E2}" dt="2025-04-23T08:26:20.778" v="781"/>
          <ac:spMkLst>
            <pc:docMk/>
            <pc:sldMk cId="926036518" sldId="311"/>
            <ac:spMk id="10" creationId="{52289565-3861-8AC3-9068-38A5DF5A076F}"/>
          </ac:spMkLst>
        </pc:spChg>
        <pc:spChg chg="mod">
          <ac:chgData name="Abdulrahman Al Failakawi" userId="f7c956d4-c999-4497-873e-70eff57be8db" providerId="ADAL" clId="{CFE63669-2CAB-46E3-9745-79DE79CA50E2}" dt="2025-04-23T08:26:20.778" v="781"/>
          <ac:spMkLst>
            <pc:docMk/>
            <pc:sldMk cId="926036518" sldId="311"/>
            <ac:spMk id="11" creationId="{AC9966C1-9B4A-6661-AD90-8848861B947F}"/>
          </ac:spMkLst>
        </pc:spChg>
        <pc:spChg chg="add mod">
          <ac:chgData name="Abdulrahman Al Failakawi" userId="f7c956d4-c999-4497-873e-70eff57be8db" providerId="ADAL" clId="{CFE63669-2CAB-46E3-9745-79DE79CA50E2}" dt="2025-04-23T08:26:20.778" v="781"/>
          <ac:spMkLst>
            <pc:docMk/>
            <pc:sldMk cId="926036518" sldId="311"/>
            <ac:spMk id="12" creationId="{9F2D3F39-FEB6-303D-B5E8-C21AB8B4C87B}"/>
          </ac:spMkLst>
        </pc:spChg>
        <pc:spChg chg="add mod">
          <ac:chgData name="Abdulrahman Al Failakawi" userId="f7c956d4-c999-4497-873e-70eff57be8db" providerId="ADAL" clId="{CFE63669-2CAB-46E3-9745-79DE79CA50E2}" dt="2025-04-23T08:26:20.778" v="781"/>
          <ac:spMkLst>
            <pc:docMk/>
            <pc:sldMk cId="926036518" sldId="311"/>
            <ac:spMk id="13" creationId="{B466DEF2-7AEE-191A-74E7-C331A68D0DCF}"/>
          </ac:spMkLst>
        </pc:spChg>
        <pc:spChg chg="add mod">
          <ac:chgData name="Abdulrahman Al Failakawi" userId="f7c956d4-c999-4497-873e-70eff57be8db" providerId="ADAL" clId="{CFE63669-2CAB-46E3-9745-79DE79CA50E2}" dt="2025-04-23T08:26:20.778" v="781"/>
          <ac:spMkLst>
            <pc:docMk/>
            <pc:sldMk cId="926036518" sldId="311"/>
            <ac:spMk id="14" creationId="{D83FA342-B672-2EF1-A29D-075B892B4D8C}"/>
          </ac:spMkLst>
        </pc:spChg>
        <pc:grpChg chg="add mod">
          <ac:chgData name="Abdulrahman Al Failakawi" userId="f7c956d4-c999-4497-873e-70eff57be8db" providerId="ADAL" clId="{CFE63669-2CAB-46E3-9745-79DE79CA50E2}" dt="2025-04-23T08:26:20.778" v="781"/>
          <ac:grpSpMkLst>
            <pc:docMk/>
            <pc:sldMk cId="926036518" sldId="311"/>
            <ac:grpSpMk id="9" creationId="{8F178E44-E406-C0E8-F326-961E55D3C9F1}"/>
          </ac:grpSpMkLst>
        </pc:grpChg>
        <pc:picChg chg="add mod">
          <ac:chgData name="Abdulrahman Al Failakawi" userId="f7c956d4-c999-4497-873e-70eff57be8db" providerId="ADAL" clId="{CFE63669-2CAB-46E3-9745-79DE79CA50E2}" dt="2025-04-23T08:26:20.778" v="781"/>
          <ac:picMkLst>
            <pc:docMk/>
            <pc:sldMk cId="926036518" sldId="311"/>
            <ac:picMk id="15" creationId="{C2B17B2B-32A0-2202-A18B-77E2021F6961}"/>
          </ac:picMkLst>
        </pc:picChg>
        <pc:picChg chg="add mod">
          <ac:chgData name="Abdulrahman Al Failakawi" userId="f7c956d4-c999-4497-873e-70eff57be8db" providerId="ADAL" clId="{CFE63669-2CAB-46E3-9745-79DE79CA50E2}" dt="2025-04-23T08:26:20.778" v="781"/>
          <ac:picMkLst>
            <pc:docMk/>
            <pc:sldMk cId="926036518" sldId="311"/>
            <ac:picMk id="16" creationId="{6E0FB0F7-6823-2E1C-07AC-5615C3987DC0}"/>
          </ac:picMkLst>
        </pc:picChg>
        <pc:picChg chg="add mod">
          <ac:chgData name="Abdulrahman Al Failakawi" userId="f7c956d4-c999-4497-873e-70eff57be8db" providerId="ADAL" clId="{CFE63669-2CAB-46E3-9745-79DE79CA50E2}" dt="2025-04-23T08:26:26.734" v="782" actId="1076"/>
          <ac:picMkLst>
            <pc:docMk/>
            <pc:sldMk cId="926036518" sldId="311"/>
            <ac:picMk id="17" creationId="{D60A04F1-2907-C81C-1BE2-670B2CE0D1B9}"/>
          </ac:picMkLst>
        </pc:picChg>
        <pc:picChg chg="add mod">
          <ac:chgData name="Abdulrahman Al Failakawi" userId="f7c956d4-c999-4497-873e-70eff57be8db" providerId="ADAL" clId="{CFE63669-2CAB-46E3-9745-79DE79CA50E2}" dt="2025-04-23T08:26:34.295" v="783" actId="1076"/>
          <ac:picMkLst>
            <pc:docMk/>
            <pc:sldMk cId="926036518" sldId="311"/>
            <ac:picMk id="18" creationId="{1C1238B7-2A4C-B769-7CA3-D78D90066F41}"/>
          </ac:picMkLst>
        </pc:picChg>
      </pc:sldChg>
      <pc:sldChg chg="new del">
        <pc:chgData name="Abdulrahman Al Failakawi" userId="f7c956d4-c999-4497-873e-70eff57be8db" providerId="ADAL" clId="{CFE63669-2CAB-46E3-9745-79DE79CA50E2}" dt="2025-04-23T08:25:52.001" v="777" actId="2696"/>
        <pc:sldMkLst>
          <pc:docMk/>
          <pc:sldMk cId="3733617630" sldId="311"/>
        </pc:sldMkLst>
      </pc:sldChg>
      <pc:sldChg chg="addSp modSp new mod">
        <pc:chgData name="Abdulrahman Al Failakawi" userId="f7c956d4-c999-4497-873e-70eff57be8db" providerId="ADAL" clId="{CFE63669-2CAB-46E3-9745-79DE79CA50E2}" dt="2025-04-23T09:03:38.128" v="890" actId="14100"/>
        <pc:sldMkLst>
          <pc:docMk/>
          <pc:sldMk cId="1545002361" sldId="312"/>
        </pc:sldMkLst>
        <pc:spChg chg="mod">
          <ac:chgData name="Abdulrahman Al Failakawi" userId="f7c956d4-c999-4497-873e-70eff57be8db" providerId="ADAL" clId="{CFE63669-2CAB-46E3-9745-79DE79CA50E2}" dt="2025-04-23T08:57:09.802" v="871" actId="20577"/>
          <ac:spMkLst>
            <pc:docMk/>
            <pc:sldMk cId="1545002361" sldId="312"/>
            <ac:spMk id="2" creationId="{5EB6FA26-0FCB-EC2E-0C31-D8D33CF31E08}"/>
          </ac:spMkLst>
        </pc:spChg>
        <pc:spChg chg="add mod">
          <ac:chgData name="Abdulrahman Al Failakawi" userId="f7c956d4-c999-4497-873e-70eff57be8db" providerId="ADAL" clId="{CFE63669-2CAB-46E3-9745-79DE79CA50E2}" dt="2025-04-23T08:59:51.237" v="879" actId="1076"/>
          <ac:spMkLst>
            <pc:docMk/>
            <pc:sldMk cId="1545002361" sldId="312"/>
            <ac:spMk id="5" creationId="{48CC7AAE-571C-E006-A102-8091E016E99C}"/>
          </ac:spMkLst>
        </pc:spChg>
        <pc:picChg chg="add mod">
          <ac:chgData name="Abdulrahman Al Failakawi" userId="f7c956d4-c999-4497-873e-70eff57be8db" providerId="ADAL" clId="{CFE63669-2CAB-46E3-9745-79DE79CA50E2}" dt="2025-04-23T09:03:38.128" v="890" actId="14100"/>
          <ac:picMkLst>
            <pc:docMk/>
            <pc:sldMk cId="1545002361" sldId="312"/>
            <ac:picMk id="7" creationId="{2B948146-8F97-AB64-8B1F-2443F6D1A480}"/>
          </ac:picMkLst>
        </pc:picChg>
      </pc:sldChg>
      <pc:sldChg chg="addSp delSp modSp new mod">
        <pc:chgData name="Abdulrahman Al Failakawi" userId="f7c956d4-c999-4497-873e-70eff57be8db" providerId="ADAL" clId="{CFE63669-2CAB-46E3-9745-79DE79CA50E2}" dt="2025-04-24T08:49:26.980" v="894"/>
        <pc:sldMkLst>
          <pc:docMk/>
          <pc:sldMk cId="4134806576" sldId="313"/>
        </pc:sldMkLst>
        <pc:spChg chg="del">
          <ac:chgData name="Abdulrahman Al Failakawi" userId="f7c956d4-c999-4497-873e-70eff57be8db" providerId="ADAL" clId="{CFE63669-2CAB-46E3-9745-79DE79CA50E2}" dt="2025-04-24T08:49:26.980" v="894"/>
          <ac:spMkLst>
            <pc:docMk/>
            <pc:sldMk cId="4134806576" sldId="313"/>
            <ac:spMk id="2" creationId="{1640DEF8-D8BC-6327-756E-B39FA2FB68C1}"/>
          </ac:spMkLst>
        </pc:spChg>
        <pc:spChg chg="add mod">
          <ac:chgData name="Abdulrahman Al Failakawi" userId="f7c956d4-c999-4497-873e-70eff57be8db" providerId="ADAL" clId="{CFE63669-2CAB-46E3-9745-79DE79CA50E2}" dt="2025-04-24T08:48:56.473" v="893" actId="1076"/>
          <ac:spMkLst>
            <pc:docMk/>
            <pc:sldMk cId="4134806576" sldId="313"/>
            <ac:spMk id="5" creationId="{32C0F881-AE86-9D24-F62D-91832230914D}"/>
          </ac:spMkLst>
        </pc:spChg>
        <pc:spChg chg="add mod">
          <ac:chgData name="Abdulrahman Al Failakawi" userId="f7c956d4-c999-4497-873e-70eff57be8db" providerId="ADAL" clId="{CFE63669-2CAB-46E3-9745-79DE79CA50E2}" dt="2025-04-24T08:49:26.980" v="894"/>
          <ac:spMkLst>
            <pc:docMk/>
            <pc:sldMk cId="4134806576" sldId="313"/>
            <ac:spMk id="6" creationId="{A7AFD6D8-85C2-FEFC-D751-3C5039DF4311}"/>
          </ac:spMkLst>
        </pc:spChg>
        <pc:picChg chg="add mod">
          <ac:chgData name="Abdulrahman Al Failakawi" userId="f7c956d4-c999-4497-873e-70eff57be8db" providerId="ADAL" clId="{CFE63669-2CAB-46E3-9745-79DE79CA50E2}" dt="2025-04-24T08:48:56.473" v="893" actId="1076"/>
          <ac:picMkLst>
            <pc:docMk/>
            <pc:sldMk cId="4134806576" sldId="313"/>
            <ac:picMk id="4" creationId="{A049FF63-7D3B-1E30-4E67-8152C82860C4}"/>
          </ac:picMkLst>
        </pc:picChg>
      </pc:sldChg>
      <pc:sldChg chg="addSp delSp modSp new mod">
        <pc:chgData name="Abdulrahman Al Failakawi" userId="f7c956d4-c999-4497-873e-70eff57be8db" providerId="ADAL" clId="{CFE63669-2CAB-46E3-9745-79DE79CA50E2}" dt="2025-04-24T08:53:18.974" v="934" actId="403"/>
        <pc:sldMkLst>
          <pc:docMk/>
          <pc:sldMk cId="3610531371" sldId="314"/>
        </pc:sldMkLst>
        <pc:spChg chg="del">
          <ac:chgData name="Abdulrahman Al Failakawi" userId="f7c956d4-c999-4497-873e-70eff57be8db" providerId="ADAL" clId="{CFE63669-2CAB-46E3-9745-79DE79CA50E2}" dt="2025-04-24T08:50:02.146" v="896"/>
          <ac:spMkLst>
            <pc:docMk/>
            <pc:sldMk cId="3610531371" sldId="314"/>
            <ac:spMk id="2" creationId="{EB03A474-040D-0785-B883-D180602D5966}"/>
          </ac:spMkLst>
        </pc:spChg>
        <pc:spChg chg="add mod">
          <ac:chgData name="Abdulrahman Al Failakawi" userId="f7c956d4-c999-4497-873e-70eff57be8db" providerId="ADAL" clId="{CFE63669-2CAB-46E3-9745-79DE79CA50E2}" dt="2025-04-24T08:50:02.146" v="896"/>
          <ac:spMkLst>
            <pc:docMk/>
            <pc:sldMk cId="3610531371" sldId="314"/>
            <ac:spMk id="4" creationId="{B691673B-F588-7AD4-5E1A-44E5583B21E6}"/>
          </ac:spMkLst>
        </pc:spChg>
        <pc:spChg chg="add mod">
          <ac:chgData name="Abdulrahman Al Failakawi" userId="f7c956d4-c999-4497-873e-70eff57be8db" providerId="ADAL" clId="{CFE63669-2CAB-46E3-9745-79DE79CA50E2}" dt="2025-04-24T08:53:18.974" v="934" actId="403"/>
          <ac:spMkLst>
            <pc:docMk/>
            <pc:sldMk cId="3610531371" sldId="314"/>
            <ac:spMk id="6" creationId="{B0C91508-2CAA-FA96-8B5E-C11B627D2DB6}"/>
          </ac:spMkLst>
        </pc:spChg>
        <pc:picChg chg="add mod">
          <ac:chgData name="Abdulrahman Al Failakawi" userId="f7c956d4-c999-4497-873e-70eff57be8db" providerId="ADAL" clId="{CFE63669-2CAB-46E3-9745-79DE79CA50E2}" dt="2025-04-24T08:52:45.447" v="929" actId="108"/>
          <ac:picMkLst>
            <pc:docMk/>
            <pc:sldMk cId="3610531371" sldId="314"/>
            <ac:picMk id="8" creationId="{9C7CCE04-3AB6-8888-E8C1-4C30F3524D71}"/>
          </ac:picMkLst>
        </pc:picChg>
        <pc:picChg chg="add mod">
          <ac:chgData name="Abdulrahman Al Failakawi" userId="f7c956d4-c999-4497-873e-70eff57be8db" providerId="ADAL" clId="{CFE63669-2CAB-46E3-9745-79DE79CA50E2}" dt="2025-04-24T08:52:40.108" v="928" actId="207"/>
          <ac:picMkLst>
            <pc:docMk/>
            <pc:sldMk cId="3610531371" sldId="314"/>
            <ac:picMk id="9" creationId="{6B3A1776-D192-F761-1301-06CEC2F4E66D}"/>
          </ac:picMkLst>
        </pc:picChg>
      </pc:sldChg>
      <pc:sldChg chg="addSp delSp modSp new mod">
        <pc:chgData name="Abdulrahman Al Failakawi" userId="f7c956d4-c999-4497-873e-70eff57be8db" providerId="ADAL" clId="{CFE63669-2CAB-46E3-9745-79DE79CA50E2}" dt="2025-04-24T09:02:14.241" v="973" actId="1076"/>
        <pc:sldMkLst>
          <pc:docMk/>
          <pc:sldMk cId="744205638" sldId="315"/>
        </pc:sldMkLst>
        <pc:spChg chg="del">
          <ac:chgData name="Abdulrahman Al Failakawi" userId="f7c956d4-c999-4497-873e-70eff57be8db" providerId="ADAL" clId="{CFE63669-2CAB-46E3-9745-79DE79CA50E2}" dt="2025-04-24T09:01:52.172" v="964"/>
          <ac:spMkLst>
            <pc:docMk/>
            <pc:sldMk cId="744205638" sldId="315"/>
            <ac:spMk id="2" creationId="{9105D81B-3A18-6648-DA58-B0DA32DAB058}"/>
          </ac:spMkLst>
        </pc:spChg>
        <pc:spChg chg="add mod">
          <ac:chgData name="Abdulrahman Al Failakawi" userId="f7c956d4-c999-4497-873e-70eff57be8db" providerId="ADAL" clId="{CFE63669-2CAB-46E3-9745-79DE79CA50E2}" dt="2025-04-24T09:01:52.172" v="964"/>
          <ac:spMkLst>
            <pc:docMk/>
            <pc:sldMk cId="744205638" sldId="315"/>
            <ac:spMk id="7" creationId="{A2990EF9-7817-BA6C-3BC9-D440DD57B876}"/>
          </ac:spMkLst>
        </pc:spChg>
        <pc:picChg chg="add mod">
          <ac:chgData name="Abdulrahman Al Failakawi" userId="f7c956d4-c999-4497-873e-70eff57be8db" providerId="ADAL" clId="{CFE63669-2CAB-46E3-9745-79DE79CA50E2}" dt="2025-04-24T09:02:14.241" v="973" actId="1076"/>
          <ac:picMkLst>
            <pc:docMk/>
            <pc:sldMk cId="744205638" sldId="315"/>
            <ac:picMk id="6" creationId="{3E21CA8C-34D0-8458-2421-DA3ECF7A8F28}"/>
          </ac:picMkLst>
        </pc:picChg>
      </pc:sldChg>
      <pc:sldMasterChg chg="delSldLayout modSldLayout">
        <pc:chgData name="Abdulrahman Al Failakawi" userId="f7c956d4-c999-4497-873e-70eff57be8db" providerId="ADAL" clId="{CFE63669-2CAB-46E3-9745-79DE79CA50E2}" dt="2025-04-23T08:26:43.317" v="784" actId="2696"/>
        <pc:sldMasterMkLst>
          <pc:docMk/>
          <pc:sldMasterMk cId="12035628" sldId="2147483648"/>
        </pc:sldMasterMkLst>
        <pc:sldLayoutChg chg="addSp delSp modSp mod">
          <pc:chgData name="Abdulrahman Al Failakawi" userId="f7c956d4-c999-4497-873e-70eff57be8db" providerId="ADAL" clId="{CFE63669-2CAB-46E3-9745-79DE79CA50E2}" dt="2025-04-21T11:03:28.711" v="10" actId="21"/>
          <pc:sldLayoutMkLst>
            <pc:docMk/>
            <pc:sldMasterMk cId="12035628" sldId="2147483648"/>
            <pc:sldLayoutMk cId="1673235423" sldId="2147483650"/>
          </pc:sldLayoutMkLst>
          <pc:spChg chg="mod ord">
            <ac:chgData name="Abdulrahman Al Failakawi" userId="f7c956d4-c999-4497-873e-70eff57be8db" providerId="ADAL" clId="{CFE63669-2CAB-46E3-9745-79DE79CA50E2}" dt="2025-04-21T11:03:23.311" v="9" actId="1076"/>
            <ac:spMkLst>
              <pc:docMk/>
              <pc:sldMasterMk cId="12035628" sldId="2147483648"/>
              <pc:sldLayoutMk cId="1673235423" sldId="2147483650"/>
              <ac:spMk id="13" creationId="{0C4F6520-7906-C327-BDDD-EE779DA52EF3}"/>
            </ac:spMkLst>
          </pc:spChg>
          <pc:grpChg chg="del">
            <ac:chgData name="Abdulrahman Al Failakawi" userId="f7c956d4-c999-4497-873e-70eff57be8db" providerId="ADAL" clId="{CFE63669-2CAB-46E3-9745-79DE79CA50E2}" dt="2025-04-21T11:02:24.355" v="1" actId="21"/>
            <ac:grpSpMkLst>
              <pc:docMk/>
              <pc:sldMasterMk cId="12035628" sldId="2147483648"/>
              <pc:sldLayoutMk cId="1673235423" sldId="2147483650"/>
              <ac:grpSpMk id="8" creationId="{091AA1AC-3DD1-3A3C-FBD0-917C8783B940}"/>
            </ac:grpSpMkLst>
          </pc:grpChg>
          <pc:picChg chg="add mod">
            <ac:chgData name="Abdulrahman Al Failakawi" userId="f7c956d4-c999-4497-873e-70eff57be8db" providerId="ADAL" clId="{CFE63669-2CAB-46E3-9745-79DE79CA50E2}" dt="2025-04-21T11:03:08.955" v="8" actId="1076"/>
            <ac:picMkLst>
              <pc:docMk/>
              <pc:sldMasterMk cId="12035628" sldId="2147483648"/>
              <pc:sldLayoutMk cId="1673235423" sldId="2147483650"/>
              <ac:picMk id="5" creationId="{5FC29ECF-5661-B138-702E-DA34480B9E4A}"/>
            </ac:picMkLst>
          </pc:picChg>
          <pc:picChg chg="del">
            <ac:chgData name="Abdulrahman Al Failakawi" userId="f7c956d4-c999-4497-873e-70eff57be8db" providerId="ADAL" clId="{CFE63669-2CAB-46E3-9745-79DE79CA50E2}" dt="2025-04-21T11:03:28.711" v="10" actId="21"/>
            <ac:picMkLst>
              <pc:docMk/>
              <pc:sldMasterMk cId="12035628" sldId="2147483648"/>
              <pc:sldLayoutMk cId="1673235423" sldId="2147483650"/>
              <ac:picMk id="7" creationId="{05053B05-8387-8055-82AB-41DDC625CA52}"/>
            </ac:picMkLst>
          </pc:picChg>
        </pc:sldLayoutChg>
        <pc:sldLayoutChg chg="addSp delSp modSp mod">
          <pc:chgData name="Abdulrahman Al Failakawi" userId="f7c956d4-c999-4497-873e-70eff57be8db" providerId="ADAL" clId="{CFE63669-2CAB-46E3-9745-79DE79CA50E2}" dt="2025-04-21T11:04:36.807" v="21" actId="21"/>
          <pc:sldLayoutMkLst>
            <pc:docMk/>
            <pc:sldMasterMk cId="12035628" sldId="2147483648"/>
            <pc:sldLayoutMk cId="2137164765" sldId="2147483652"/>
          </pc:sldLayoutMkLst>
          <pc:spChg chg="mod ord">
            <ac:chgData name="Abdulrahman Al Failakawi" userId="f7c956d4-c999-4497-873e-70eff57be8db" providerId="ADAL" clId="{CFE63669-2CAB-46E3-9745-79DE79CA50E2}" dt="2025-04-21T11:04:30.839" v="20" actId="1076"/>
            <ac:spMkLst>
              <pc:docMk/>
              <pc:sldMasterMk cId="12035628" sldId="2147483648"/>
              <pc:sldLayoutMk cId="2137164765" sldId="2147483652"/>
              <ac:spMk id="15" creationId="{E79FD2F2-D400-91EC-EE93-D603AEC1CE3B}"/>
            </ac:spMkLst>
          </pc:spChg>
          <pc:grpChg chg="del">
            <ac:chgData name="Abdulrahman Al Failakawi" userId="f7c956d4-c999-4497-873e-70eff57be8db" providerId="ADAL" clId="{CFE63669-2CAB-46E3-9745-79DE79CA50E2}" dt="2025-04-21T11:03:51.025" v="13" actId="21"/>
            <ac:grpSpMkLst>
              <pc:docMk/>
              <pc:sldMasterMk cId="12035628" sldId="2147483648"/>
              <pc:sldLayoutMk cId="2137164765" sldId="2147483652"/>
              <ac:grpSpMk id="10" creationId="{484FF559-96ED-18D5-975E-B25F08615C8D}"/>
            </ac:grpSpMkLst>
          </pc:grpChg>
          <pc:picChg chg="add mod">
            <ac:chgData name="Abdulrahman Al Failakawi" userId="f7c956d4-c999-4497-873e-70eff57be8db" providerId="ADAL" clId="{CFE63669-2CAB-46E3-9745-79DE79CA50E2}" dt="2025-04-21T11:04:06.826" v="15" actId="1076"/>
            <ac:picMkLst>
              <pc:docMk/>
              <pc:sldMasterMk cId="12035628" sldId="2147483648"/>
              <pc:sldLayoutMk cId="2137164765" sldId="2147483652"/>
              <ac:picMk id="2" creationId="{1548723E-24CC-0D32-84C6-7AEE38EF7073}"/>
            </ac:picMkLst>
          </pc:picChg>
          <pc:picChg chg="del">
            <ac:chgData name="Abdulrahman Al Failakawi" userId="f7c956d4-c999-4497-873e-70eff57be8db" providerId="ADAL" clId="{CFE63669-2CAB-46E3-9745-79DE79CA50E2}" dt="2025-04-21T11:04:36.807" v="21" actId="21"/>
            <ac:picMkLst>
              <pc:docMk/>
              <pc:sldMasterMk cId="12035628" sldId="2147483648"/>
              <pc:sldLayoutMk cId="2137164765" sldId="2147483652"/>
              <ac:picMk id="18" creationId="{18EB20F4-F0A1-7593-23A0-98A6FB294DA9}"/>
            </ac:picMkLst>
          </pc:picChg>
        </pc:sldLayoutChg>
        <pc:sldLayoutChg chg="addSp delSp modSp mod">
          <pc:chgData name="Abdulrahman Al Failakawi" userId="f7c956d4-c999-4497-873e-70eff57be8db" providerId="ADAL" clId="{CFE63669-2CAB-46E3-9745-79DE79CA50E2}" dt="2025-04-21T11:06:39.137" v="29" actId="1076"/>
          <pc:sldLayoutMkLst>
            <pc:docMk/>
            <pc:sldMasterMk cId="12035628" sldId="2147483648"/>
            <pc:sldLayoutMk cId="2195417789" sldId="2147483701"/>
          </pc:sldLayoutMkLst>
          <pc:spChg chg="mod ord">
            <ac:chgData name="Abdulrahman Al Failakawi" userId="f7c956d4-c999-4497-873e-70eff57be8db" providerId="ADAL" clId="{CFE63669-2CAB-46E3-9745-79DE79CA50E2}" dt="2025-04-21T11:06:39.137" v="29" actId="1076"/>
            <ac:spMkLst>
              <pc:docMk/>
              <pc:sldMasterMk cId="12035628" sldId="2147483648"/>
              <pc:sldLayoutMk cId="2195417789" sldId="2147483701"/>
              <ac:spMk id="8" creationId="{FE5FAFD8-7D1A-F8C4-4FEF-618FD8CBDB66}"/>
            </ac:spMkLst>
          </pc:spChg>
          <pc:picChg chg="add mod">
            <ac:chgData name="Abdulrahman Al Failakawi" userId="f7c956d4-c999-4497-873e-70eff57be8db" providerId="ADAL" clId="{CFE63669-2CAB-46E3-9745-79DE79CA50E2}" dt="2025-04-21T11:06:32.652" v="28" actId="1076"/>
            <ac:picMkLst>
              <pc:docMk/>
              <pc:sldMasterMk cId="12035628" sldId="2147483648"/>
              <pc:sldLayoutMk cId="2195417789" sldId="2147483701"/>
              <ac:picMk id="2" creationId="{38F83403-394F-FD08-396D-B93EA34E9BFA}"/>
            </ac:picMkLst>
          </pc:picChg>
          <pc:picChg chg="del">
            <ac:chgData name="Abdulrahman Al Failakawi" userId="f7c956d4-c999-4497-873e-70eff57be8db" providerId="ADAL" clId="{CFE63669-2CAB-46E3-9745-79DE79CA50E2}" dt="2025-04-21T11:04:47.311" v="23" actId="21"/>
            <ac:picMkLst>
              <pc:docMk/>
              <pc:sldMasterMk cId="12035628" sldId="2147483648"/>
              <pc:sldLayoutMk cId="2195417789" sldId="2147483701"/>
              <ac:picMk id="18" creationId="{18EB20F4-F0A1-7593-23A0-98A6FB294DA9}"/>
            </ac:picMkLst>
          </pc:picChg>
        </pc:sldLayoutChg>
        <pc:sldLayoutChg chg="del">
          <pc:chgData name="Abdulrahman Al Failakawi" userId="f7c956d4-c999-4497-873e-70eff57be8db" providerId="ADAL" clId="{CFE63669-2CAB-46E3-9745-79DE79CA50E2}" dt="2025-04-23T08:26:43.317" v="784" actId="2696"/>
          <pc:sldLayoutMkLst>
            <pc:docMk/>
            <pc:sldMasterMk cId="12035628" sldId="2147483648"/>
            <pc:sldLayoutMk cId="1851301826" sldId="2147483703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Greenwashing Incidents-2024</c:v>
                </c:pt>
              </c:strCache>
            </c:strRef>
          </c:tx>
          <c:dPt>
            <c:idx val="0"/>
            <c:bubble3D val="0"/>
            <c:spPr>
              <a:solidFill>
                <a:srgbClr val="1A324A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5E1-459F-9A3F-7E1A133E944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5E1-459F-9A3F-7E1A133E944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Public Markets</c:v>
                </c:pt>
                <c:pt idx="1">
                  <c:v>Private Markets 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0.3</c:v>
                </c:pt>
                <c:pt idx="1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47-45CD-9029-0EC95447DDC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1" i="0" u="none" strike="noStrike" kern="1200" spc="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050" b="1" spc="0" baseline="0" dirty="0"/>
              <a:t>ESG disclosure policy/regulation count</a:t>
            </a:r>
          </a:p>
        </c:rich>
      </c:tx>
      <c:layout>
        <c:manualLayout>
          <c:xMode val="edge"/>
          <c:yMode val="edge"/>
          <c:x val="1.9383394383394384E-2"/>
          <c:y val="1.88173981415720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spc="0" baseline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xMode val="edge"/>
          <c:yMode val="edge"/>
          <c:x val="4.2643467643467645E-2"/>
          <c:y val="0.11917685489662284"/>
          <c:w val="0.91471306471306468"/>
          <c:h val="0.849460814867423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'Slide 22'!$C$13</c:f>
              <c:strCache>
                <c:ptCount val="1"/>
                <c:pt idx="0">
                  <c:v>ESG disclosure</c:v>
                </c:pt>
              </c:strCache>
            </c:strRef>
          </c:tx>
          <c:spPr>
            <a:solidFill>
              <a:schemeClr val="dk1">
                <a:tint val="88500"/>
              </a:schemeClr>
            </a:solidFill>
            <a:ln>
              <a:noFill/>
            </a:ln>
            <a:effectLst/>
          </c:spPr>
          <c:invertIfNegative val="0"/>
          <c:cat>
            <c:numRef>
              <c:f>'Slide 22'!$D$9:$R$9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'Slide 22'!$D$13:$R$13</c:f>
              <c:numCache>
                <c:formatCode>General</c:formatCode>
                <c:ptCount val="15"/>
                <c:pt idx="0">
                  <c:v>41</c:v>
                </c:pt>
                <c:pt idx="1">
                  <c:v>46</c:v>
                </c:pt>
                <c:pt idx="2">
                  <c:v>55</c:v>
                </c:pt>
                <c:pt idx="3">
                  <c:v>60</c:v>
                </c:pt>
                <c:pt idx="4">
                  <c:v>68</c:v>
                </c:pt>
                <c:pt idx="5">
                  <c:v>74</c:v>
                </c:pt>
                <c:pt idx="6">
                  <c:v>78</c:v>
                </c:pt>
                <c:pt idx="7">
                  <c:v>86</c:v>
                </c:pt>
                <c:pt idx="8">
                  <c:v>91</c:v>
                </c:pt>
                <c:pt idx="9">
                  <c:v>100</c:v>
                </c:pt>
                <c:pt idx="10">
                  <c:v>104</c:v>
                </c:pt>
                <c:pt idx="11">
                  <c:v>123</c:v>
                </c:pt>
                <c:pt idx="12">
                  <c:v>133</c:v>
                </c:pt>
                <c:pt idx="13">
                  <c:v>145</c:v>
                </c:pt>
                <c:pt idx="14">
                  <c:v>152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F2-41D9-A945-ABE7571CF8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52126256"/>
        <c:axId val="735389216"/>
      </c:barChart>
      <c:catAx>
        <c:axId val="52126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rgbClr val="B3B3B3"/>
            </a:solidFill>
            <a:prstDash val="solid"/>
            <a:round/>
            <a:headEnd type="none" w="med" len="med"/>
            <a:tailEnd type="none" w="med" len="me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35389216"/>
        <c:crosses val="autoZero"/>
        <c:auto val="1"/>
        <c:lblAlgn val="ctr"/>
        <c:lblOffset val="100"/>
        <c:tickLblSkip val="14"/>
        <c:tickMarkSkip val="1"/>
        <c:noMultiLvlLbl val="0"/>
      </c:catAx>
      <c:valAx>
        <c:axId val="735389216"/>
        <c:scaling>
          <c:orientation val="minMax"/>
          <c:max val="150"/>
          <c:min val="0"/>
        </c:scaling>
        <c:delete val="0"/>
        <c:axPos val="l"/>
        <c:majorGridlines>
          <c:spPr>
            <a:ln w="3175" cap="flat" cmpd="sng" algn="ctr">
              <a:solidFill>
                <a:srgbClr val="C0C0C0"/>
              </a:solidFill>
              <a:prstDash val="sysDash"/>
              <a:round/>
              <a:headEnd type="none" w="med" len="med"/>
              <a:tailEnd type="none" w="med" len="med"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3175" cap="flat" cmpd="sng" algn="ctr">
                <a:solidFill>
                  <a:srgbClr val="B3B3B3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2126256"/>
        <c:crosses val="autoZero"/>
        <c:crossBetween val="between"/>
        <c:majorUnit val="50"/>
      </c:valAx>
      <c:spPr>
        <a:solidFill>
          <a:srgbClr val="FFFFFF">
            <a:lumMod val="100000"/>
            <a:alpha val="0"/>
          </a:srgbClr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rgbClr val="FFFFFF">
        <a:lumMod val="100000"/>
        <a:alpha val="0"/>
      </a:srgbClr>
    </a:solidFill>
    <a:ln w="25400" cap="flat" cmpd="sng" algn="ctr">
      <a:noFill/>
      <a:round/>
    </a:ln>
    <a:effectLst/>
  </c:spPr>
  <c:txPr>
    <a:bodyPr/>
    <a:lstStyle/>
    <a:p>
      <a:pPr>
        <a:defRPr sz="9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lvl="0" algn="ctr" rtl="0">
              <a:defRPr sz="1050" b="1" i="0" u="none" strike="noStrike" kern="1200" cap="all" spc="120" normalizeH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1050" b="1" i="0" u="none" strike="noStrike" kern="1200" cap="none" spc="0" normalizeH="0" baseline="0" dirty="0">
                <a:solidFill>
                  <a:sysClr val="windowText" lastClr="000000">
                    <a:lumMod val="50000"/>
                    <a:lumOff val="50000"/>
                  </a:sysClr>
                </a:solidFill>
              </a:rPr>
              <a:t>Reporting Standard/s Used</a:t>
            </a:r>
            <a:endParaRPr lang="ar-KW" sz="1050" b="1" i="0" u="none" strike="noStrike" kern="1200" cap="none" spc="0" normalizeH="0" baseline="0" dirty="0">
              <a:solidFill>
                <a:sysClr val="windowText" lastClr="000000">
                  <a:lumMod val="50000"/>
                  <a:lumOff val="50000"/>
                </a:sys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lvl="0" algn="ctr" rtl="0">
            <a:defRPr sz="1050" b="1" i="0" u="none" strike="noStrike" kern="1200" cap="all" spc="120" normalizeH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'5'!$H$55:$N$55</c:f>
              <c:strCache>
                <c:ptCount val="7"/>
                <c:pt idx="0">
                  <c:v>GRI</c:v>
                </c:pt>
                <c:pt idx="1">
                  <c:v>SASB</c:v>
                </c:pt>
                <c:pt idx="2">
                  <c:v>IIRC</c:v>
                </c:pt>
                <c:pt idx="3">
                  <c:v>CDP</c:v>
                </c:pt>
                <c:pt idx="4">
                  <c:v>TCFD</c:v>
                </c:pt>
                <c:pt idx="5">
                  <c:v>CDSB</c:v>
                </c:pt>
                <c:pt idx="6">
                  <c:v>Other</c:v>
                </c:pt>
              </c:strCache>
            </c:strRef>
          </c:cat>
          <c:val>
            <c:numRef>
              <c:f>'5'!$H$56:$N$56</c:f>
              <c:numCache>
                <c:formatCode>0.00%</c:formatCode>
                <c:ptCount val="7"/>
                <c:pt idx="0">
                  <c:v>0.8571428571428571</c:v>
                </c:pt>
                <c:pt idx="1">
                  <c:v>0.32142857142857145</c:v>
                </c:pt>
                <c:pt idx="2">
                  <c:v>0</c:v>
                </c:pt>
                <c:pt idx="3">
                  <c:v>0.10714285714285714</c:v>
                </c:pt>
                <c:pt idx="4">
                  <c:v>7.1428571428571425E-2</c:v>
                </c:pt>
                <c:pt idx="5">
                  <c:v>0</c:v>
                </c:pt>
                <c:pt idx="6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E5-4195-9A59-1A42DFB9FC1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719056351"/>
        <c:axId val="1719038591"/>
      </c:barChart>
      <c:catAx>
        <c:axId val="1719056351"/>
        <c:scaling>
          <c:orientation val="maxMin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9038591"/>
        <c:crosses val="autoZero"/>
        <c:auto val="1"/>
        <c:lblAlgn val="ctr"/>
        <c:lblOffset val="100"/>
        <c:noMultiLvlLbl val="0"/>
      </c:catAx>
      <c:valAx>
        <c:axId val="1719038591"/>
        <c:scaling>
          <c:orientation val="minMax"/>
        </c:scaling>
        <c:delete val="1"/>
        <c:axPos val="r"/>
        <c:numFmt formatCode="0.00%" sourceLinked="1"/>
        <c:majorTickMark val="none"/>
        <c:minorTickMark val="none"/>
        <c:tickLblPos val="nextTo"/>
        <c:crossAx val="17190563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800" dirty="0"/>
              <a:t>Companies planning to attract </a:t>
            </a:r>
            <a:r>
              <a:rPr lang="en-US" sz="800" dirty="0" err="1"/>
              <a:t>esg</a:t>
            </a:r>
            <a:r>
              <a:rPr lang="en-US" sz="800" dirty="0"/>
              <a:t> funds/capital</a:t>
            </a:r>
          </a:p>
        </c:rich>
      </c:tx>
      <c:layout>
        <c:manualLayout>
          <c:xMode val="edge"/>
          <c:yMode val="edge"/>
          <c:x val="0.12134410850812545"/>
          <c:y val="1.1043799971564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8769460295788484"/>
          <c:y val="0.32467554489630784"/>
          <c:w val="0.61895038195462693"/>
          <c:h val="0.67174435081369765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shade val="7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653-4B19-9ABD-0DA0B745A159}"/>
              </c:ext>
            </c:extLst>
          </c:dPt>
          <c:dPt>
            <c:idx val="1"/>
            <c:bubble3D val="0"/>
            <c:spPr>
              <a:solidFill>
                <a:schemeClr val="accent1">
                  <a:tint val="77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653-4B19-9ABD-0DA0B745A15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'Q1,2,3,4'!$G$25:$H$25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'Q1,2,3,4'!$G$26:$H$26</c:f>
              <c:numCache>
                <c:formatCode>General</c:formatCode>
                <c:ptCount val="2"/>
                <c:pt idx="0">
                  <c:v>25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653-4B19-9ABD-0DA0B745A15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accent6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800" dirty="0"/>
              <a:t>Companies with dedicated</a:t>
            </a:r>
            <a:r>
              <a:rPr lang="en-US" sz="800" baseline="0" dirty="0"/>
              <a:t> resources to monitor sustainability issues</a:t>
            </a:r>
            <a:endParaRPr lang="en-US" sz="800" dirty="0"/>
          </a:p>
        </c:rich>
      </c:tx>
      <c:layout>
        <c:manualLayout>
          <c:xMode val="edge"/>
          <c:yMode val="edge"/>
          <c:x val="0.1639761537946279"/>
          <c:y val="5.464121160648174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7544956697473735"/>
          <c:y val="0.32451076887948643"/>
          <c:w val="0.62953590082488009"/>
          <c:h val="0.66654788696092893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shade val="7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477-45BD-988A-501401CA8991}"/>
              </c:ext>
            </c:extLst>
          </c:dPt>
          <c:dPt>
            <c:idx val="1"/>
            <c:bubble3D val="0"/>
            <c:spPr>
              <a:solidFill>
                <a:schemeClr val="accent1">
                  <a:tint val="77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477-45BD-988A-501401CA899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'Q1,2,3,4'!$I$25:$J$25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'Q1,2,3,4'!$I$26:$J$26</c:f>
              <c:numCache>
                <c:formatCode>General</c:formatCode>
                <c:ptCount val="2"/>
                <c:pt idx="0">
                  <c:v>20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477-45BD-988A-501401CA899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4125266096923818"/>
          <c:y val="0.19933670759953712"/>
          <c:w val="0.29674606143877769"/>
          <c:h val="9.26801718038889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accent6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1">
              <a:defRPr lang="en-US" sz="800" b="1" i="0" u="none" strike="noStrike" kern="1200" cap="all" spc="50" baseline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800" b="1" i="0" u="none" strike="noStrike" kern="1200" cap="all" spc="5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Companies indicating the need to develop expertise and hire resources in sustainability</a:t>
            </a:r>
          </a:p>
        </c:rich>
      </c:tx>
      <c:layout>
        <c:manualLayout>
          <c:xMode val="edge"/>
          <c:yMode val="edge"/>
          <c:x val="0.11258997837721177"/>
          <c:y val="5.464121160648174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1">
            <a:defRPr lang="en-US" sz="800" b="1" i="0" u="none" strike="noStrike" kern="1200" cap="all" spc="50" baseline="0" dirty="0" smtClean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8112342575310053"/>
          <c:y val="0.33073470250870901"/>
          <c:w val="0.61007797792956808"/>
          <c:h val="0.65339997996662813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shade val="7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CD1-4386-938A-85C65FDECDD8}"/>
              </c:ext>
            </c:extLst>
          </c:dPt>
          <c:dPt>
            <c:idx val="1"/>
            <c:bubble3D val="0"/>
            <c:spPr>
              <a:solidFill>
                <a:schemeClr val="accent1">
                  <a:tint val="77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CD1-4386-938A-85C65FDECDD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'Q1,2,3,4'!$K$25:$L$25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'Q1,2,3,4'!$K$26:$L$26</c:f>
              <c:numCache>
                <c:formatCode>General</c:formatCode>
                <c:ptCount val="2"/>
                <c:pt idx="0">
                  <c:v>26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CD1-4386-938A-85C65FDECDD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5480757317175526"/>
          <c:y val="0.20818739935156941"/>
          <c:w val="0.29038485365648942"/>
          <c:h val="9.17400010787200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accent6"/>
      </a:solidFill>
    </a:ln>
    <a:effectLst/>
  </c:spPr>
  <c:txPr>
    <a:bodyPr/>
    <a:lstStyle/>
    <a:p>
      <a:pPr>
        <a:defRPr lang="en-US" sz="900" b="0" i="0" u="none" strike="noStrike" kern="1200" baseline="0">
          <a:solidFill>
            <a:schemeClr val="tx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080" b="0" i="0" u="none" strike="noStrike" kern="1200" cap="all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800" b="1" dirty="0"/>
              <a:t>Companies incorporating sustainability in investment decisions</a:t>
            </a:r>
          </a:p>
        </c:rich>
      </c:tx>
      <c:layout>
        <c:manualLayout>
          <c:xMode val="edge"/>
          <c:yMode val="edge"/>
          <c:x val="0.1483503131507320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080" b="0" i="0" u="none" strike="noStrike" kern="1200" cap="all" spc="5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7650949843924238"/>
          <c:y val="0.32205736325510198"/>
          <c:w val="0.62667716497667858"/>
          <c:h val="0.66281111147277783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shade val="7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F1F-4571-8EAE-4D73AE519558}"/>
              </c:ext>
            </c:extLst>
          </c:dPt>
          <c:dPt>
            <c:idx val="1"/>
            <c:bubble3D val="0"/>
            <c:spPr>
              <a:solidFill>
                <a:schemeClr val="accent1">
                  <a:tint val="77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F1F-4571-8EAE-4D73AE51955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'Q1,2,3,4'!$M$25:$N$25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'Q1,2,3,4'!$M$26:$N$26</c:f>
              <c:numCache>
                <c:formatCode>General</c:formatCode>
                <c:ptCount val="2"/>
                <c:pt idx="0">
                  <c:v>22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F1F-4571-8EAE-4D73AE51955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4465565409933691"/>
          <c:y val="0.18948626368632618"/>
          <c:w val="0.29038485365648942"/>
          <c:h val="9.05963879639379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accent6"/>
      </a:solidFill>
    </a:ln>
    <a:effectLst/>
  </c:spPr>
  <c:txPr>
    <a:bodyPr/>
    <a:lstStyle/>
    <a:p>
      <a:pPr>
        <a:defRPr lang="en-US" sz="900" b="0" i="0" u="none" strike="noStrike" kern="1200" baseline="0">
          <a:solidFill>
            <a:schemeClr val="tx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Challenges in Reporting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'7'!$B$9:$H$9</c:f>
              <c:strCache>
                <c:ptCount val="7"/>
                <c:pt idx="0">
                  <c:v>Lack of clarity in reporting standards</c:v>
                </c:pt>
                <c:pt idx="1">
                  <c:v>Lack of resources to keep up with the requirements</c:v>
                </c:pt>
                <c:pt idx="2">
                  <c:v>Regulatory guidelines are general with no specifications</c:v>
                </c:pt>
                <c:pt idx="3">
                  <c:v>Shortage of relevant expertise in the market</c:v>
                </c:pt>
                <c:pt idx="4">
                  <c:v>Costs associated with reporting are high</c:v>
                </c:pt>
                <c:pt idx="5">
                  <c:v>Data availability challenges</c:v>
                </c:pt>
                <c:pt idx="6">
                  <c:v> Others </c:v>
                </c:pt>
              </c:strCache>
            </c:strRef>
          </c:cat>
          <c:val>
            <c:numRef>
              <c:f>'7'!$B$10:$H$10</c:f>
              <c:numCache>
                <c:formatCode>0%</c:formatCode>
                <c:ptCount val="7"/>
                <c:pt idx="0">
                  <c:v>0.2857142857142857</c:v>
                </c:pt>
                <c:pt idx="1">
                  <c:v>0.32142857142857145</c:v>
                </c:pt>
                <c:pt idx="2">
                  <c:v>0.5714285714285714</c:v>
                </c:pt>
                <c:pt idx="3">
                  <c:v>0.32142857142857145</c:v>
                </c:pt>
                <c:pt idx="4">
                  <c:v>0.21428571428571427</c:v>
                </c:pt>
                <c:pt idx="5">
                  <c:v>0.42857142857142855</c:v>
                </c:pt>
                <c:pt idx="6">
                  <c:v>0.17857142857142858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0A-4027-A552-5E6660368B1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1219270623"/>
        <c:axId val="1219271583"/>
      </c:barChart>
      <c:catAx>
        <c:axId val="121927062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9271583"/>
        <c:crosses val="autoZero"/>
        <c:auto val="1"/>
        <c:lblAlgn val="ctr"/>
        <c:lblOffset val="100"/>
        <c:noMultiLvlLbl val="0"/>
      </c:catAx>
      <c:valAx>
        <c:axId val="1219271583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2192706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5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6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7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sv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2" Type="http://schemas.openxmlformats.org/officeDocument/2006/relationships/image" Target="../media/image85.svg"/><Relationship Id="rId1" Type="http://schemas.openxmlformats.org/officeDocument/2006/relationships/image" Target="../media/image84.png"/><Relationship Id="rId6" Type="http://schemas.openxmlformats.org/officeDocument/2006/relationships/image" Target="../media/image89.svg"/><Relationship Id="rId5" Type="http://schemas.openxmlformats.org/officeDocument/2006/relationships/image" Target="../media/image88.png"/><Relationship Id="rId4" Type="http://schemas.openxmlformats.org/officeDocument/2006/relationships/image" Target="../media/image87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sv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2" Type="http://schemas.openxmlformats.org/officeDocument/2006/relationships/image" Target="../media/image85.svg"/><Relationship Id="rId1" Type="http://schemas.openxmlformats.org/officeDocument/2006/relationships/image" Target="../media/image84.png"/><Relationship Id="rId6" Type="http://schemas.openxmlformats.org/officeDocument/2006/relationships/image" Target="../media/image89.svg"/><Relationship Id="rId5" Type="http://schemas.openxmlformats.org/officeDocument/2006/relationships/image" Target="../media/image88.png"/><Relationship Id="rId4" Type="http://schemas.openxmlformats.org/officeDocument/2006/relationships/image" Target="../media/image8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EFD3F2-6A71-47CB-B4CE-5DBA0F04EE0E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058C3403-4407-4BF3-B044-17A7606B131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Evolving market dynamics, rising investor focus, and global sustainability goals are driving constant updates to regulations.</a:t>
          </a:r>
        </a:p>
      </dgm:t>
    </dgm:pt>
    <dgm:pt modelId="{5EAFBC57-DF11-4B2C-BCC3-4CE67A5C137B}" type="parTrans" cxnId="{0810D4CF-7E10-412E-91FA-6C07CD8DA408}">
      <dgm:prSet/>
      <dgm:spPr/>
      <dgm:t>
        <a:bodyPr/>
        <a:lstStyle/>
        <a:p>
          <a:endParaRPr lang="en-US"/>
        </a:p>
      </dgm:t>
    </dgm:pt>
    <dgm:pt modelId="{18C754DA-81D3-441E-9854-41F35C718556}" type="sibTrans" cxnId="{0810D4CF-7E10-412E-91FA-6C07CD8DA408}">
      <dgm:prSet/>
      <dgm:spPr/>
      <dgm:t>
        <a:bodyPr/>
        <a:lstStyle/>
        <a:p>
          <a:endParaRPr lang="en-US"/>
        </a:p>
      </dgm:t>
    </dgm:pt>
    <dgm:pt modelId="{CDDE7779-F565-4701-95FA-4EBB808F7E2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Regulations are the baseline for transparency but should not be the starting point for integration.</a:t>
          </a:r>
        </a:p>
      </dgm:t>
    </dgm:pt>
    <dgm:pt modelId="{F99C2894-C7CE-431E-B895-ABBC39BB784B}" type="parTrans" cxnId="{52EA5FF6-21B8-44CE-BEAF-262F959A9CAA}">
      <dgm:prSet/>
      <dgm:spPr/>
      <dgm:t>
        <a:bodyPr/>
        <a:lstStyle/>
        <a:p>
          <a:endParaRPr lang="en-US"/>
        </a:p>
      </dgm:t>
    </dgm:pt>
    <dgm:pt modelId="{B1101794-6B57-4546-B585-437C7648D7B6}" type="sibTrans" cxnId="{52EA5FF6-21B8-44CE-BEAF-262F959A9CAA}">
      <dgm:prSet/>
      <dgm:spPr/>
      <dgm:t>
        <a:bodyPr/>
        <a:lstStyle/>
        <a:p>
          <a:endParaRPr lang="en-US"/>
        </a:p>
      </dgm:t>
    </dgm:pt>
    <dgm:pt modelId="{F5BA762B-934C-4C1C-898A-B360F42C9A0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Sustainability is voluntary, but its value is undeniable. </a:t>
          </a:r>
        </a:p>
      </dgm:t>
    </dgm:pt>
    <dgm:pt modelId="{55D69261-C872-4472-85ED-2DEE99E2FA2B}" type="parTrans" cxnId="{88D71C8C-2701-48B1-AA44-7CEFD5E4670D}">
      <dgm:prSet/>
      <dgm:spPr/>
      <dgm:t>
        <a:bodyPr/>
        <a:lstStyle/>
        <a:p>
          <a:endParaRPr lang="en-US"/>
        </a:p>
      </dgm:t>
    </dgm:pt>
    <dgm:pt modelId="{FF080368-CDB6-4712-8F03-60C12B9C3048}" type="sibTrans" cxnId="{88D71C8C-2701-48B1-AA44-7CEFD5E4670D}">
      <dgm:prSet/>
      <dgm:spPr/>
      <dgm:t>
        <a:bodyPr/>
        <a:lstStyle/>
        <a:p>
          <a:endParaRPr lang="en-US"/>
        </a:p>
      </dgm:t>
    </dgm:pt>
    <dgm:pt modelId="{E829873A-5013-4ECC-8588-08BAB59F728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The CMA is committed and is likely to release its first sustainability report next fiscal year report.</a:t>
          </a:r>
        </a:p>
      </dgm:t>
    </dgm:pt>
    <dgm:pt modelId="{11A74356-76ED-40DE-946D-8BC8617FB7EC}" type="parTrans" cxnId="{33ED726C-B2B6-477E-B8A1-28B75E522B1B}">
      <dgm:prSet/>
      <dgm:spPr/>
      <dgm:t>
        <a:bodyPr/>
        <a:lstStyle/>
        <a:p>
          <a:endParaRPr lang="en-US"/>
        </a:p>
      </dgm:t>
    </dgm:pt>
    <dgm:pt modelId="{F4DF2AA1-B0AE-4654-814B-1E678F478318}" type="sibTrans" cxnId="{33ED726C-B2B6-477E-B8A1-28B75E522B1B}">
      <dgm:prSet/>
      <dgm:spPr/>
      <dgm:t>
        <a:bodyPr/>
        <a:lstStyle/>
        <a:p>
          <a:endParaRPr lang="en-US"/>
        </a:p>
      </dgm:t>
    </dgm:pt>
    <dgm:pt modelId="{E4C46C34-E1B1-455B-8C7A-AC2F7649F7A7}" type="pres">
      <dgm:prSet presAssocID="{89EFD3F2-6A71-47CB-B4CE-5DBA0F04EE0E}" presName="root" presStyleCnt="0">
        <dgm:presLayoutVars>
          <dgm:dir/>
          <dgm:resizeHandles val="exact"/>
        </dgm:presLayoutVars>
      </dgm:prSet>
      <dgm:spPr/>
    </dgm:pt>
    <dgm:pt modelId="{99EAE647-2D58-4AC3-ACD5-2907FCAD4397}" type="pres">
      <dgm:prSet presAssocID="{058C3403-4407-4BF3-B044-17A7606B131B}" presName="compNode" presStyleCnt="0"/>
      <dgm:spPr/>
    </dgm:pt>
    <dgm:pt modelId="{3EB4E5E9-27D5-421A-AB2B-4AF3A93AAFE8}" type="pres">
      <dgm:prSet presAssocID="{058C3403-4407-4BF3-B044-17A7606B131B}" presName="bgRect" presStyleLbl="bgShp" presStyleIdx="0" presStyleCnt="4"/>
      <dgm:spPr/>
    </dgm:pt>
    <dgm:pt modelId="{01F0B5DC-9C13-45DA-A57A-35C17BD431AC}" type="pres">
      <dgm:prSet presAssocID="{058C3403-4407-4BF3-B044-17A7606B131B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C6F395A3-41C9-4DD3-86F3-CB202D3E4472}" type="pres">
      <dgm:prSet presAssocID="{058C3403-4407-4BF3-B044-17A7606B131B}" presName="spaceRect" presStyleCnt="0"/>
      <dgm:spPr/>
    </dgm:pt>
    <dgm:pt modelId="{D2442711-6AD0-4D81-AD11-EBB6F5E19D42}" type="pres">
      <dgm:prSet presAssocID="{058C3403-4407-4BF3-B044-17A7606B131B}" presName="parTx" presStyleLbl="revTx" presStyleIdx="0" presStyleCnt="4">
        <dgm:presLayoutVars>
          <dgm:chMax val="0"/>
          <dgm:chPref val="0"/>
        </dgm:presLayoutVars>
      </dgm:prSet>
      <dgm:spPr/>
    </dgm:pt>
    <dgm:pt modelId="{91E28AD5-51E6-4C39-8E02-27C81B93E0B7}" type="pres">
      <dgm:prSet presAssocID="{18C754DA-81D3-441E-9854-41F35C718556}" presName="sibTrans" presStyleCnt="0"/>
      <dgm:spPr/>
    </dgm:pt>
    <dgm:pt modelId="{DC1D4725-7A88-42AC-A363-5492A3B97F15}" type="pres">
      <dgm:prSet presAssocID="{CDDE7779-F565-4701-95FA-4EBB808F7E23}" presName="compNode" presStyleCnt="0"/>
      <dgm:spPr/>
    </dgm:pt>
    <dgm:pt modelId="{05EC3B3F-511F-4B6F-A8B5-DA44BBB79352}" type="pres">
      <dgm:prSet presAssocID="{CDDE7779-F565-4701-95FA-4EBB808F7E23}" presName="bgRect" presStyleLbl="bgShp" presStyleIdx="1" presStyleCnt="4"/>
      <dgm:spPr/>
    </dgm:pt>
    <dgm:pt modelId="{C94E29E5-6B86-4A34-BE93-EA08826F3372}" type="pres">
      <dgm:prSet presAssocID="{CDDE7779-F565-4701-95FA-4EBB808F7E23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0BEEFCFF-806B-46E9-8DDB-7027F03A3B85}" type="pres">
      <dgm:prSet presAssocID="{CDDE7779-F565-4701-95FA-4EBB808F7E23}" presName="spaceRect" presStyleCnt="0"/>
      <dgm:spPr/>
    </dgm:pt>
    <dgm:pt modelId="{F98DA512-DB8E-4E04-A8A8-45A2FFF630D0}" type="pres">
      <dgm:prSet presAssocID="{CDDE7779-F565-4701-95FA-4EBB808F7E23}" presName="parTx" presStyleLbl="revTx" presStyleIdx="1" presStyleCnt="4">
        <dgm:presLayoutVars>
          <dgm:chMax val="0"/>
          <dgm:chPref val="0"/>
        </dgm:presLayoutVars>
      </dgm:prSet>
      <dgm:spPr/>
    </dgm:pt>
    <dgm:pt modelId="{1FB5404F-70D9-47A9-A3A3-C56E89EB3F52}" type="pres">
      <dgm:prSet presAssocID="{B1101794-6B57-4546-B585-437C7648D7B6}" presName="sibTrans" presStyleCnt="0"/>
      <dgm:spPr/>
    </dgm:pt>
    <dgm:pt modelId="{174824CF-5139-4A21-8EA7-26038326B2D9}" type="pres">
      <dgm:prSet presAssocID="{F5BA762B-934C-4C1C-898A-B360F42C9A0E}" presName="compNode" presStyleCnt="0"/>
      <dgm:spPr/>
    </dgm:pt>
    <dgm:pt modelId="{1CA93094-43F8-4EF2-AA5E-B67AA1CFD222}" type="pres">
      <dgm:prSet presAssocID="{F5BA762B-934C-4C1C-898A-B360F42C9A0E}" presName="bgRect" presStyleLbl="bgShp" presStyleIdx="2" presStyleCnt="4"/>
      <dgm:spPr/>
    </dgm:pt>
    <dgm:pt modelId="{8DDAF33E-55E5-411D-A478-E04456799203}" type="pres">
      <dgm:prSet presAssocID="{F5BA762B-934C-4C1C-898A-B360F42C9A0E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6F1D825B-102D-4413-B7EB-2E8130E51183}" type="pres">
      <dgm:prSet presAssocID="{F5BA762B-934C-4C1C-898A-B360F42C9A0E}" presName="spaceRect" presStyleCnt="0"/>
      <dgm:spPr/>
    </dgm:pt>
    <dgm:pt modelId="{53FBF867-25E8-487E-9FEE-F48FBB458BB8}" type="pres">
      <dgm:prSet presAssocID="{F5BA762B-934C-4C1C-898A-B360F42C9A0E}" presName="parTx" presStyleLbl="revTx" presStyleIdx="2" presStyleCnt="4">
        <dgm:presLayoutVars>
          <dgm:chMax val="0"/>
          <dgm:chPref val="0"/>
        </dgm:presLayoutVars>
      </dgm:prSet>
      <dgm:spPr/>
    </dgm:pt>
    <dgm:pt modelId="{8E26F0CE-B656-4ACE-8012-8184B49CFFF0}" type="pres">
      <dgm:prSet presAssocID="{FF080368-CDB6-4712-8F03-60C12B9C3048}" presName="sibTrans" presStyleCnt="0"/>
      <dgm:spPr/>
    </dgm:pt>
    <dgm:pt modelId="{E9278B9B-0923-4900-AE67-EFFE69350419}" type="pres">
      <dgm:prSet presAssocID="{E829873A-5013-4ECC-8588-08BAB59F728E}" presName="compNode" presStyleCnt="0"/>
      <dgm:spPr/>
    </dgm:pt>
    <dgm:pt modelId="{0DB03425-DB3A-4BA8-AA60-72995C259FF4}" type="pres">
      <dgm:prSet presAssocID="{E829873A-5013-4ECC-8588-08BAB59F728E}" presName="bgRect" presStyleLbl="bgShp" presStyleIdx="3" presStyleCnt="4"/>
      <dgm:spPr/>
    </dgm:pt>
    <dgm:pt modelId="{F17DE079-F892-44DB-A11B-CF2CBBCF8A2C}" type="pres">
      <dgm:prSet presAssocID="{E829873A-5013-4ECC-8588-08BAB59F728E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6E446B06-7444-4F06-8CB2-E7B88953A39A}" type="pres">
      <dgm:prSet presAssocID="{E829873A-5013-4ECC-8588-08BAB59F728E}" presName="spaceRect" presStyleCnt="0"/>
      <dgm:spPr/>
    </dgm:pt>
    <dgm:pt modelId="{E67E5EE3-5E74-4F81-A5CB-6E833CCFE768}" type="pres">
      <dgm:prSet presAssocID="{E829873A-5013-4ECC-8588-08BAB59F728E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1FF74418-0895-41DC-8C18-4D0899E3F178}" type="presOf" srcId="{F5BA762B-934C-4C1C-898A-B360F42C9A0E}" destId="{53FBF867-25E8-487E-9FEE-F48FBB458BB8}" srcOrd="0" destOrd="0" presId="urn:microsoft.com/office/officeart/2018/2/layout/IconVerticalSolidList"/>
    <dgm:cxn modelId="{33ED726C-B2B6-477E-B8A1-28B75E522B1B}" srcId="{89EFD3F2-6A71-47CB-B4CE-5DBA0F04EE0E}" destId="{E829873A-5013-4ECC-8588-08BAB59F728E}" srcOrd="3" destOrd="0" parTransId="{11A74356-76ED-40DE-946D-8BC8617FB7EC}" sibTransId="{F4DF2AA1-B0AE-4654-814B-1E678F478318}"/>
    <dgm:cxn modelId="{5D0FF56F-3D20-46E9-AFC7-FC309924E0F2}" type="presOf" srcId="{89EFD3F2-6A71-47CB-B4CE-5DBA0F04EE0E}" destId="{E4C46C34-E1B1-455B-8C7A-AC2F7649F7A7}" srcOrd="0" destOrd="0" presId="urn:microsoft.com/office/officeart/2018/2/layout/IconVerticalSolidList"/>
    <dgm:cxn modelId="{AC1EFE8A-353A-407C-A5CA-968D532369A9}" type="presOf" srcId="{E829873A-5013-4ECC-8588-08BAB59F728E}" destId="{E67E5EE3-5E74-4F81-A5CB-6E833CCFE768}" srcOrd="0" destOrd="0" presId="urn:microsoft.com/office/officeart/2018/2/layout/IconVerticalSolidList"/>
    <dgm:cxn modelId="{88D71C8C-2701-48B1-AA44-7CEFD5E4670D}" srcId="{89EFD3F2-6A71-47CB-B4CE-5DBA0F04EE0E}" destId="{F5BA762B-934C-4C1C-898A-B360F42C9A0E}" srcOrd="2" destOrd="0" parTransId="{55D69261-C872-4472-85ED-2DEE99E2FA2B}" sibTransId="{FF080368-CDB6-4712-8F03-60C12B9C3048}"/>
    <dgm:cxn modelId="{1E4B45A7-9F6C-4F41-86B4-6B0294E0631D}" type="presOf" srcId="{CDDE7779-F565-4701-95FA-4EBB808F7E23}" destId="{F98DA512-DB8E-4E04-A8A8-45A2FFF630D0}" srcOrd="0" destOrd="0" presId="urn:microsoft.com/office/officeart/2018/2/layout/IconVerticalSolidList"/>
    <dgm:cxn modelId="{ADFE50AA-B857-447F-9803-EA68ADDB151E}" type="presOf" srcId="{058C3403-4407-4BF3-B044-17A7606B131B}" destId="{D2442711-6AD0-4D81-AD11-EBB6F5E19D42}" srcOrd="0" destOrd="0" presId="urn:microsoft.com/office/officeart/2018/2/layout/IconVerticalSolidList"/>
    <dgm:cxn modelId="{0810D4CF-7E10-412E-91FA-6C07CD8DA408}" srcId="{89EFD3F2-6A71-47CB-B4CE-5DBA0F04EE0E}" destId="{058C3403-4407-4BF3-B044-17A7606B131B}" srcOrd="0" destOrd="0" parTransId="{5EAFBC57-DF11-4B2C-BCC3-4CE67A5C137B}" sibTransId="{18C754DA-81D3-441E-9854-41F35C718556}"/>
    <dgm:cxn modelId="{52EA5FF6-21B8-44CE-BEAF-262F959A9CAA}" srcId="{89EFD3F2-6A71-47CB-B4CE-5DBA0F04EE0E}" destId="{CDDE7779-F565-4701-95FA-4EBB808F7E23}" srcOrd="1" destOrd="0" parTransId="{F99C2894-C7CE-431E-B895-ABBC39BB784B}" sibTransId="{B1101794-6B57-4546-B585-437C7648D7B6}"/>
    <dgm:cxn modelId="{B6695ACC-577B-4F23-95F7-9BF3AA8F7595}" type="presParOf" srcId="{E4C46C34-E1B1-455B-8C7A-AC2F7649F7A7}" destId="{99EAE647-2D58-4AC3-ACD5-2907FCAD4397}" srcOrd="0" destOrd="0" presId="urn:microsoft.com/office/officeart/2018/2/layout/IconVerticalSolidList"/>
    <dgm:cxn modelId="{4BACC498-7BBC-41C8-8E16-1DA450FF4137}" type="presParOf" srcId="{99EAE647-2D58-4AC3-ACD5-2907FCAD4397}" destId="{3EB4E5E9-27D5-421A-AB2B-4AF3A93AAFE8}" srcOrd="0" destOrd="0" presId="urn:microsoft.com/office/officeart/2018/2/layout/IconVerticalSolidList"/>
    <dgm:cxn modelId="{780E5C33-7596-4C7F-B498-5DBBD4A0625A}" type="presParOf" srcId="{99EAE647-2D58-4AC3-ACD5-2907FCAD4397}" destId="{01F0B5DC-9C13-45DA-A57A-35C17BD431AC}" srcOrd="1" destOrd="0" presId="urn:microsoft.com/office/officeart/2018/2/layout/IconVerticalSolidList"/>
    <dgm:cxn modelId="{DD2BF4E7-AA19-426C-B56E-D915A83895A8}" type="presParOf" srcId="{99EAE647-2D58-4AC3-ACD5-2907FCAD4397}" destId="{C6F395A3-41C9-4DD3-86F3-CB202D3E4472}" srcOrd="2" destOrd="0" presId="urn:microsoft.com/office/officeart/2018/2/layout/IconVerticalSolidList"/>
    <dgm:cxn modelId="{10AF2ED2-FB22-4ACF-8EAF-D0BFD4F2EFE6}" type="presParOf" srcId="{99EAE647-2D58-4AC3-ACD5-2907FCAD4397}" destId="{D2442711-6AD0-4D81-AD11-EBB6F5E19D42}" srcOrd="3" destOrd="0" presId="urn:microsoft.com/office/officeart/2018/2/layout/IconVerticalSolidList"/>
    <dgm:cxn modelId="{FDB4947C-4404-4085-8AE5-331128671D0F}" type="presParOf" srcId="{E4C46C34-E1B1-455B-8C7A-AC2F7649F7A7}" destId="{91E28AD5-51E6-4C39-8E02-27C81B93E0B7}" srcOrd="1" destOrd="0" presId="urn:microsoft.com/office/officeart/2018/2/layout/IconVerticalSolidList"/>
    <dgm:cxn modelId="{CA14188D-C9A6-4572-AAE3-DA37CBA217EB}" type="presParOf" srcId="{E4C46C34-E1B1-455B-8C7A-AC2F7649F7A7}" destId="{DC1D4725-7A88-42AC-A363-5492A3B97F15}" srcOrd="2" destOrd="0" presId="urn:microsoft.com/office/officeart/2018/2/layout/IconVerticalSolidList"/>
    <dgm:cxn modelId="{9D4800DC-EC42-49B2-A29E-F28C3F6108BC}" type="presParOf" srcId="{DC1D4725-7A88-42AC-A363-5492A3B97F15}" destId="{05EC3B3F-511F-4B6F-A8B5-DA44BBB79352}" srcOrd="0" destOrd="0" presId="urn:microsoft.com/office/officeart/2018/2/layout/IconVerticalSolidList"/>
    <dgm:cxn modelId="{AD8F462E-598B-4CD9-BEDD-18AE41325059}" type="presParOf" srcId="{DC1D4725-7A88-42AC-A363-5492A3B97F15}" destId="{C94E29E5-6B86-4A34-BE93-EA08826F3372}" srcOrd="1" destOrd="0" presId="urn:microsoft.com/office/officeart/2018/2/layout/IconVerticalSolidList"/>
    <dgm:cxn modelId="{8D8B7277-F2A5-4919-85DF-FB9AA4B2675B}" type="presParOf" srcId="{DC1D4725-7A88-42AC-A363-5492A3B97F15}" destId="{0BEEFCFF-806B-46E9-8DDB-7027F03A3B85}" srcOrd="2" destOrd="0" presId="urn:microsoft.com/office/officeart/2018/2/layout/IconVerticalSolidList"/>
    <dgm:cxn modelId="{4FAE4AA1-10EE-4D4B-849B-1FDF0B49E42C}" type="presParOf" srcId="{DC1D4725-7A88-42AC-A363-5492A3B97F15}" destId="{F98DA512-DB8E-4E04-A8A8-45A2FFF630D0}" srcOrd="3" destOrd="0" presId="urn:microsoft.com/office/officeart/2018/2/layout/IconVerticalSolidList"/>
    <dgm:cxn modelId="{026DA91A-5B2D-47A2-A2A1-BBC508435E2E}" type="presParOf" srcId="{E4C46C34-E1B1-455B-8C7A-AC2F7649F7A7}" destId="{1FB5404F-70D9-47A9-A3A3-C56E89EB3F52}" srcOrd="3" destOrd="0" presId="urn:microsoft.com/office/officeart/2018/2/layout/IconVerticalSolidList"/>
    <dgm:cxn modelId="{56A37154-5D79-4A38-AC0F-3EA9F9A84C96}" type="presParOf" srcId="{E4C46C34-E1B1-455B-8C7A-AC2F7649F7A7}" destId="{174824CF-5139-4A21-8EA7-26038326B2D9}" srcOrd="4" destOrd="0" presId="urn:microsoft.com/office/officeart/2018/2/layout/IconVerticalSolidList"/>
    <dgm:cxn modelId="{930A7B53-9B66-4025-97C9-187FB29D5711}" type="presParOf" srcId="{174824CF-5139-4A21-8EA7-26038326B2D9}" destId="{1CA93094-43F8-4EF2-AA5E-B67AA1CFD222}" srcOrd="0" destOrd="0" presId="urn:microsoft.com/office/officeart/2018/2/layout/IconVerticalSolidList"/>
    <dgm:cxn modelId="{53532DFB-B1B2-4E7B-A2C8-E99C5CCC421F}" type="presParOf" srcId="{174824CF-5139-4A21-8EA7-26038326B2D9}" destId="{8DDAF33E-55E5-411D-A478-E04456799203}" srcOrd="1" destOrd="0" presId="urn:microsoft.com/office/officeart/2018/2/layout/IconVerticalSolidList"/>
    <dgm:cxn modelId="{A7CA95F9-0543-49B0-9A96-65AC4A847025}" type="presParOf" srcId="{174824CF-5139-4A21-8EA7-26038326B2D9}" destId="{6F1D825B-102D-4413-B7EB-2E8130E51183}" srcOrd="2" destOrd="0" presId="urn:microsoft.com/office/officeart/2018/2/layout/IconVerticalSolidList"/>
    <dgm:cxn modelId="{DD439FF2-3923-4244-A7F8-DBACC8861414}" type="presParOf" srcId="{174824CF-5139-4A21-8EA7-26038326B2D9}" destId="{53FBF867-25E8-487E-9FEE-F48FBB458BB8}" srcOrd="3" destOrd="0" presId="urn:microsoft.com/office/officeart/2018/2/layout/IconVerticalSolidList"/>
    <dgm:cxn modelId="{51CD2DCE-4E12-4433-8D2A-7DABCD1CA9F1}" type="presParOf" srcId="{E4C46C34-E1B1-455B-8C7A-AC2F7649F7A7}" destId="{8E26F0CE-B656-4ACE-8012-8184B49CFFF0}" srcOrd="5" destOrd="0" presId="urn:microsoft.com/office/officeart/2018/2/layout/IconVerticalSolidList"/>
    <dgm:cxn modelId="{750CA4D7-B687-4980-8A4B-7A968FD76EA0}" type="presParOf" srcId="{E4C46C34-E1B1-455B-8C7A-AC2F7649F7A7}" destId="{E9278B9B-0923-4900-AE67-EFFE69350419}" srcOrd="6" destOrd="0" presId="urn:microsoft.com/office/officeart/2018/2/layout/IconVerticalSolidList"/>
    <dgm:cxn modelId="{3049F242-6E75-46B7-8F73-B0155FBA553B}" type="presParOf" srcId="{E9278B9B-0923-4900-AE67-EFFE69350419}" destId="{0DB03425-DB3A-4BA8-AA60-72995C259FF4}" srcOrd="0" destOrd="0" presId="urn:microsoft.com/office/officeart/2018/2/layout/IconVerticalSolidList"/>
    <dgm:cxn modelId="{F42C26CD-CBEE-44CE-BFC4-02B26FE807B4}" type="presParOf" srcId="{E9278B9B-0923-4900-AE67-EFFE69350419}" destId="{F17DE079-F892-44DB-A11B-CF2CBBCF8A2C}" srcOrd="1" destOrd="0" presId="urn:microsoft.com/office/officeart/2018/2/layout/IconVerticalSolidList"/>
    <dgm:cxn modelId="{8EB014EA-32C6-4497-80B9-933505F3441C}" type="presParOf" srcId="{E9278B9B-0923-4900-AE67-EFFE69350419}" destId="{6E446B06-7444-4F06-8CB2-E7B88953A39A}" srcOrd="2" destOrd="0" presId="urn:microsoft.com/office/officeart/2018/2/layout/IconVerticalSolidList"/>
    <dgm:cxn modelId="{0C2C59AE-08F2-4ABE-8449-C319EA45E205}" type="presParOf" srcId="{E9278B9B-0923-4900-AE67-EFFE69350419}" destId="{E67E5EE3-5E74-4F81-A5CB-6E833CCFE76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B4E5E9-27D5-421A-AB2B-4AF3A93AAFE8}">
      <dsp:nvSpPr>
        <dsp:cNvPr id="0" name=""/>
        <dsp:cNvSpPr/>
      </dsp:nvSpPr>
      <dsp:spPr>
        <a:xfrm>
          <a:off x="0" y="1959"/>
          <a:ext cx="5901018" cy="993274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F0B5DC-9C13-45DA-A57A-35C17BD431AC}">
      <dsp:nvSpPr>
        <dsp:cNvPr id="0" name=""/>
        <dsp:cNvSpPr/>
      </dsp:nvSpPr>
      <dsp:spPr>
        <a:xfrm>
          <a:off x="300465" y="225446"/>
          <a:ext cx="546300" cy="5463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442711-6AD0-4D81-AD11-EBB6F5E19D42}">
      <dsp:nvSpPr>
        <dsp:cNvPr id="0" name=""/>
        <dsp:cNvSpPr/>
      </dsp:nvSpPr>
      <dsp:spPr>
        <a:xfrm>
          <a:off x="1147231" y="1959"/>
          <a:ext cx="4753786" cy="993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122" tIns="105122" rIns="105122" bIns="105122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Evolving market dynamics, rising investor focus, and global sustainability goals are driving constant updates to regulations.</a:t>
          </a:r>
        </a:p>
      </dsp:txBody>
      <dsp:txXfrm>
        <a:off x="1147231" y="1959"/>
        <a:ext cx="4753786" cy="993274"/>
      </dsp:txXfrm>
    </dsp:sp>
    <dsp:sp modelId="{05EC3B3F-511F-4B6F-A8B5-DA44BBB79352}">
      <dsp:nvSpPr>
        <dsp:cNvPr id="0" name=""/>
        <dsp:cNvSpPr/>
      </dsp:nvSpPr>
      <dsp:spPr>
        <a:xfrm>
          <a:off x="0" y="1243552"/>
          <a:ext cx="5901018" cy="993274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4E29E5-6B86-4A34-BE93-EA08826F3372}">
      <dsp:nvSpPr>
        <dsp:cNvPr id="0" name=""/>
        <dsp:cNvSpPr/>
      </dsp:nvSpPr>
      <dsp:spPr>
        <a:xfrm>
          <a:off x="300465" y="1467039"/>
          <a:ext cx="546300" cy="5463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8DA512-DB8E-4E04-A8A8-45A2FFF630D0}">
      <dsp:nvSpPr>
        <dsp:cNvPr id="0" name=""/>
        <dsp:cNvSpPr/>
      </dsp:nvSpPr>
      <dsp:spPr>
        <a:xfrm>
          <a:off x="1147231" y="1243552"/>
          <a:ext cx="4753786" cy="993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122" tIns="105122" rIns="105122" bIns="105122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Regulations are the baseline for transparency but should not be the starting point for integration.</a:t>
          </a:r>
        </a:p>
      </dsp:txBody>
      <dsp:txXfrm>
        <a:off x="1147231" y="1243552"/>
        <a:ext cx="4753786" cy="993274"/>
      </dsp:txXfrm>
    </dsp:sp>
    <dsp:sp modelId="{1CA93094-43F8-4EF2-AA5E-B67AA1CFD222}">
      <dsp:nvSpPr>
        <dsp:cNvPr id="0" name=""/>
        <dsp:cNvSpPr/>
      </dsp:nvSpPr>
      <dsp:spPr>
        <a:xfrm>
          <a:off x="0" y="2485145"/>
          <a:ext cx="5901018" cy="993274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DAF33E-55E5-411D-A478-E04456799203}">
      <dsp:nvSpPr>
        <dsp:cNvPr id="0" name=""/>
        <dsp:cNvSpPr/>
      </dsp:nvSpPr>
      <dsp:spPr>
        <a:xfrm>
          <a:off x="300465" y="2708631"/>
          <a:ext cx="546300" cy="5463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FBF867-25E8-487E-9FEE-F48FBB458BB8}">
      <dsp:nvSpPr>
        <dsp:cNvPr id="0" name=""/>
        <dsp:cNvSpPr/>
      </dsp:nvSpPr>
      <dsp:spPr>
        <a:xfrm>
          <a:off x="1147231" y="2485145"/>
          <a:ext cx="4753786" cy="993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122" tIns="105122" rIns="105122" bIns="105122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Sustainability is voluntary, but its value is undeniable. </a:t>
          </a:r>
        </a:p>
      </dsp:txBody>
      <dsp:txXfrm>
        <a:off x="1147231" y="2485145"/>
        <a:ext cx="4753786" cy="993274"/>
      </dsp:txXfrm>
    </dsp:sp>
    <dsp:sp modelId="{0DB03425-DB3A-4BA8-AA60-72995C259FF4}">
      <dsp:nvSpPr>
        <dsp:cNvPr id="0" name=""/>
        <dsp:cNvSpPr/>
      </dsp:nvSpPr>
      <dsp:spPr>
        <a:xfrm>
          <a:off x="0" y="3726738"/>
          <a:ext cx="5901018" cy="993274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7DE079-F892-44DB-A11B-CF2CBBCF8A2C}">
      <dsp:nvSpPr>
        <dsp:cNvPr id="0" name=""/>
        <dsp:cNvSpPr/>
      </dsp:nvSpPr>
      <dsp:spPr>
        <a:xfrm>
          <a:off x="300465" y="3950224"/>
          <a:ext cx="546300" cy="5463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7E5EE3-5E74-4F81-A5CB-6E833CCFE768}">
      <dsp:nvSpPr>
        <dsp:cNvPr id="0" name=""/>
        <dsp:cNvSpPr/>
      </dsp:nvSpPr>
      <dsp:spPr>
        <a:xfrm>
          <a:off x="1147231" y="3726738"/>
          <a:ext cx="4753786" cy="993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122" tIns="105122" rIns="105122" bIns="105122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The CMA is committed and is likely to release its first sustainability report next fiscal year report.</a:t>
          </a:r>
        </a:p>
      </dsp:txBody>
      <dsp:txXfrm>
        <a:off x="1147231" y="3726738"/>
        <a:ext cx="4753786" cy="9932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87A7AC0-2A29-469F-8DAA-AD02FF1E8CF0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C1AD2FD-C74A-4D04-865D-9D1B6509B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817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1AD2FD-C74A-4D04-865D-9D1B6509BB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012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1AD2FD-C74A-4D04-865D-9D1B6509BB3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357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C8D71-96FD-7BA3-493B-A0522020CB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71C29D-08D8-48B4-5EDE-B39D6685EE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924921-4CB9-DE1D-27BF-6CCC6E322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D6D3CE-B4B2-8263-CC26-03C6DD4DF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A0ED1D-598F-E9C8-4D7A-051F3D0D8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A430-734C-4367-8F9E-F9265DD79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739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7454B-2B7C-15AB-86FB-986A7D9AF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76E699-9CE5-54C0-15BC-9C07E30D7B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1EB92E-4D72-20CC-EF9A-35AD622341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1017BB-6CE7-14EE-F61E-1286CF1F0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A507B3-D039-1987-FE45-F3CD8FDF3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0E1EE1-2847-61B7-C850-6627F0BB0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A430-734C-4367-8F9E-F9265DD79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05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7CF42-51F8-3369-2CEB-7BD23FA9E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C79664-56C3-7C1A-1A73-66531648C0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1FB391-3724-590C-A67B-C55E5E97B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13120-F7B6-B108-0385-C0C56DB6B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4CBCB0-1F82-A408-6143-C799AC5F4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A430-734C-4367-8F9E-F9265DD79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124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BB0289-4FAD-BD89-03C3-4790056651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AC0795-E66B-52EB-BDB2-7C7AC486F2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E3316E-F5E3-1CDC-2ED8-3A9E17771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286829-51F0-001C-E946-A494FC74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BDFFA0-03F1-9A9D-A4B7-19E11A20F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A430-734C-4367-8F9E-F9265DD79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691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01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8251DF6-5AD2-ACA8-5899-43F743C66417}"/>
              </a:ext>
            </a:extLst>
          </p:cNvPr>
          <p:cNvSpPr/>
          <p:nvPr userDrawn="1"/>
        </p:nvSpPr>
        <p:spPr>
          <a:xfrm>
            <a:off x="0" y="-1"/>
            <a:ext cx="12192000" cy="30860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C3C0C18-3CFA-482C-8E5E-2A541D4A1B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29685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333"/>
            </a:lvl1pPr>
          </a:lstStyle>
          <a:p>
            <a:endParaRPr lang="en-ID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B67530F7-C043-4F2D-AA58-B8F8D1238C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446" y="5359155"/>
            <a:ext cx="5074268" cy="70781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6A0E0A3C-AF5E-BB75-6F0A-2D22B84E67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446" y="3429001"/>
            <a:ext cx="10873179" cy="1753090"/>
          </a:xfrm>
        </p:spPr>
        <p:txBody>
          <a:bodyPr anchor="b">
            <a:no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692765-6536-09AA-A0BF-2358E9E5BE5F}"/>
              </a:ext>
            </a:extLst>
          </p:cNvPr>
          <p:cNvCxnSpPr/>
          <p:nvPr userDrawn="1"/>
        </p:nvCxnSpPr>
        <p:spPr>
          <a:xfrm>
            <a:off x="587375" y="3429000"/>
            <a:ext cx="0" cy="1753091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9">
            <a:extLst>
              <a:ext uri="{FF2B5EF4-FFF2-40B4-BE49-F238E27FC236}">
                <a16:creationId xmlns:a16="http://schemas.microsoft.com/office/drawing/2014/main" id="{73E0654F-4709-9928-E09F-2A00AF8174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29350" y="5359155"/>
            <a:ext cx="5375274" cy="70781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FE027D9-E8BA-AB34-D226-FB323E4044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58525" y="6409951"/>
            <a:ext cx="546100" cy="2737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5E0C3BBE-9543-48E5-A6E1-C646F9A01966}" type="slidenum">
              <a:rPr lang="en-ID" smtClean="0"/>
              <a:pPr/>
              <a:t>‹#›</a:t>
            </a:fld>
            <a:endParaRPr lang="en-ID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0D6385D-654E-DC48-400B-090D33BE7F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4200" y="6364288"/>
            <a:ext cx="5511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4ACAE9F-16AE-335B-D01B-39C3752803F0}"/>
              </a:ext>
            </a:extLst>
          </p:cNvPr>
          <p:cNvSpPr/>
          <p:nvPr userDrawn="1"/>
        </p:nvSpPr>
        <p:spPr>
          <a:xfrm rot="5400000">
            <a:off x="6037262" y="2074784"/>
            <a:ext cx="117475" cy="19049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24733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S02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D6FF304-8F5A-AE9D-9F8A-073146069168}"/>
              </a:ext>
            </a:extLst>
          </p:cNvPr>
          <p:cNvSpPr/>
          <p:nvPr userDrawn="1"/>
        </p:nvSpPr>
        <p:spPr>
          <a:xfrm>
            <a:off x="4079875" y="-1"/>
            <a:ext cx="8112125" cy="62356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52E3F75-A181-1CEF-4892-A00A828F0D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58525" y="6409951"/>
            <a:ext cx="546100" cy="2737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accent4"/>
                </a:solidFill>
                <a:latin typeface="+mn-lt"/>
              </a:defRPr>
            </a:lvl1pPr>
          </a:lstStyle>
          <a:p>
            <a:fld id="{5E0C3BBE-9543-48E5-A6E1-C646F9A01966}" type="slidenum">
              <a:rPr lang="en-ID" smtClean="0"/>
              <a:pPr/>
              <a:t>‹#›</a:t>
            </a:fld>
            <a:endParaRPr lang="en-ID" dirty="0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FC465D62-3382-034B-3BC4-9FA6DDBCBF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4200" y="6364288"/>
            <a:ext cx="5511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1200">
                <a:solidFill>
                  <a:schemeClr val="accent4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6" name="Picture Placeholder 11">
            <a:extLst>
              <a:ext uri="{FF2B5EF4-FFF2-40B4-BE49-F238E27FC236}">
                <a16:creationId xmlns:a16="http://schemas.microsoft.com/office/drawing/2014/main" id="{A8355845-DE26-7198-B2CF-7868C1CEAA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1676" y="1117600"/>
            <a:ext cx="5271689" cy="4622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333"/>
            </a:lvl1pPr>
          </a:lstStyle>
          <a:p>
            <a:endParaRPr lang="en-ID"/>
          </a:p>
        </p:txBody>
      </p:sp>
      <p:sp>
        <p:nvSpPr>
          <p:cNvPr id="80" name="Text Placeholder 29">
            <a:extLst>
              <a:ext uri="{FF2B5EF4-FFF2-40B4-BE49-F238E27FC236}">
                <a16:creationId xmlns:a16="http://schemas.microsoft.com/office/drawing/2014/main" id="{F86EE282-1EF4-62A2-779C-EB878597B925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6560742" y="3821174"/>
            <a:ext cx="5043883" cy="323521"/>
          </a:xfrm>
          <a:prstGeom prst="rect">
            <a:avLst/>
          </a:prstGeom>
        </p:spPr>
        <p:txBody>
          <a:bodyPr tIns="0" bIns="0" anchor="t">
            <a:noAutofit/>
          </a:bodyPr>
          <a:lstStyle>
            <a:lvl1pPr marL="0" indent="0">
              <a:buNone/>
              <a:defRPr sz="1800" b="1">
                <a:solidFill>
                  <a:srgbClr val="FFFFFF"/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81" name="Title 1">
            <a:extLst>
              <a:ext uri="{FF2B5EF4-FFF2-40B4-BE49-F238E27FC236}">
                <a16:creationId xmlns:a16="http://schemas.microsoft.com/office/drawing/2014/main" id="{4C3A2759-D421-466C-0049-BF7444943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0743" y="1485900"/>
            <a:ext cx="5043882" cy="1943100"/>
          </a:xfrm>
        </p:spPr>
        <p:txBody>
          <a:bodyPr anchor="b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441C7500-A827-04B9-B0EF-2DBB9A14BDDD}"/>
              </a:ext>
            </a:extLst>
          </p:cNvPr>
          <p:cNvCxnSpPr>
            <a:cxnSpLocks/>
          </p:cNvCxnSpPr>
          <p:nvPr userDrawn="1"/>
        </p:nvCxnSpPr>
        <p:spPr>
          <a:xfrm>
            <a:off x="6416675" y="1485900"/>
            <a:ext cx="0" cy="1941036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 83">
            <a:extLst>
              <a:ext uri="{FF2B5EF4-FFF2-40B4-BE49-F238E27FC236}">
                <a16:creationId xmlns:a16="http://schemas.microsoft.com/office/drawing/2014/main" id="{86A68FF5-D245-3670-D1FD-1CBCD14BC34E}"/>
              </a:ext>
            </a:extLst>
          </p:cNvPr>
          <p:cNvSpPr/>
          <p:nvPr userDrawn="1"/>
        </p:nvSpPr>
        <p:spPr>
          <a:xfrm rot="10800000">
            <a:off x="584200" y="2476501"/>
            <a:ext cx="117475" cy="19049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03806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03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113C14A-F91E-E368-53F3-9FC8BF33B41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086350" y="1033780"/>
            <a:ext cx="64295" cy="474980"/>
          </a:xfrm>
          <a:custGeom>
            <a:avLst/>
            <a:gdLst>
              <a:gd name="connsiteX0" fmla="*/ 0 w 64295"/>
              <a:gd name="connsiteY0" fmla="*/ 0 h 474980"/>
              <a:gd name="connsiteX1" fmla="*/ 64295 w 64295"/>
              <a:gd name="connsiteY1" fmla="*/ 0 h 474980"/>
              <a:gd name="connsiteX2" fmla="*/ 64295 w 64295"/>
              <a:gd name="connsiteY2" fmla="*/ 474980 h 474980"/>
              <a:gd name="connsiteX3" fmla="*/ 0 w 64295"/>
              <a:gd name="connsiteY3" fmla="*/ 474980 h 474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295" h="474980">
                <a:moveTo>
                  <a:pt x="0" y="0"/>
                </a:moveTo>
                <a:lnTo>
                  <a:pt x="64295" y="0"/>
                </a:lnTo>
                <a:lnTo>
                  <a:pt x="64295" y="474980"/>
                </a:lnTo>
                <a:lnTo>
                  <a:pt x="0" y="47498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tIns="0" bIns="0" anchor="ctr">
            <a:noAutofit/>
          </a:bodyPr>
          <a:lstStyle>
            <a:lvl1pPr marL="0" indent="0">
              <a:buNone/>
              <a:defRPr sz="1800" b="1">
                <a:solidFill>
                  <a:schemeClr val="accent4">
                    <a:alpha val="0"/>
                  </a:schemeClr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 dirty="0"/>
              <a:t>.</a:t>
            </a:r>
            <a:endParaRPr lang="en-ID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6FF304-8F5A-AE9D-9F8A-073146069168}"/>
              </a:ext>
            </a:extLst>
          </p:cNvPr>
          <p:cNvSpPr/>
          <p:nvPr userDrawn="1"/>
        </p:nvSpPr>
        <p:spPr>
          <a:xfrm>
            <a:off x="0" y="-1"/>
            <a:ext cx="5086349" cy="62356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F28F550A-A637-E065-107C-7C7A9E6C01FA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5233585" y="1033780"/>
            <a:ext cx="6371039" cy="474980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36477C-8D55-B4B8-85DD-DAF85A20D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444" y="2343150"/>
            <a:ext cx="3564332" cy="2171700"/>
          </a:xfrm>
        </p:spPr>
        <p:txBody>
          <a:bodyPr anchor="ctr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52E3F75-A181-1CEF-4892-A00A828F0D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58525" y="6409951"/>
            <a:ext cx="546100" cy="2737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accent4"/>
                </a:solidFill>
                <a:latin typeface="+mn-lt"/>
              </a:defRPr>
            </a:lvl1pPr>
          </a:lstStyle>
          <a:p>
            <a:fld id="{5E0C3BBE-9543-48E5-A6E1-C646F9A01966}" type="slidenum">
              <a:rPr lang="en-ID" smtClean="0"/>
              <a:pPr/>
              <a:t>‹#›</a:t>
            </a:fld>
            <a:endParaRPr lang="en-ID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657BBCF-CA9E-FB2C-CA76-82D2795FF965}"/>
              </a:ext>
            </a:extLst>
          </p:cNvPr>
          <p:cNvCxnSpPr>
            <a:cxnSpLocks/>
          </p:cNvCxnSpPr>
          <p:nvPr userDrawn="1"/>
        </p:nvCxnSpPr>
        <p:spPr>
          <a:xfrm>
            <a:off x="587375" y="2761200"/>
            <a:ext cx="0" cy="133560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FC465D62-3382-034B-3BC4-9FA6DDBCBF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4200" y="6364288"/>
            <a:ext cx="5511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1200">
                <a:solidFill>
                  <a:schemeClr val="accent4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811B2AFA-044A-C36C-021E-F07CB653D8E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086350" y="1648461"/>
            <a:ext cx="64295" cy="474980"/>
          </a:xfrm>
          <a:custGeom>
            <a:avLst/>
            <a:gdLst>
              <a:gd name="connsiteX0" fmla="*/ 0 w 64295"/>
              <a:gd name="connsiteY0" fmla="*/ 0 h 474980"/>
              <a:gd name="connsiteX1" fmla="*/ 64295 w 64295"/>
              <a:gd name="connsiteY1" fmla="*/ 0 h 474980"/>
              <a:gd name="connsiteX2" fmla="*/ 64295 w 64295"/>
              <a:gd name="connsiteY2" fmla="*/ 474980 h 474980"/>
              <a:gd name="connsiteX3" fmla="*/ 0 w 64295"/>
              <a:gd name="connsiteY3" fmla="*/ 474980 h 474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295" h="474980">
                <a:moveTo>
                  <a:pt x="0" y="0"/>
                </a:moveTo>
                <a:lnTo>
                  <a:pt x="64295" y="0"/>
                </a:lnTo>
                <a:lnTo>
                  <a:pt x="64295" y="474980"/>
                </a:lnTo>
                <a:lnTo>
                  <a:pt x="0" y="47498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tIns="0" bIns="0" anchor="ctr">
            <a:noAutofit/>
          </a:bodyPr>
          <a:lstStyle>
            <a:lvl1pPr marL="0" indent="0">
              <a:buNone/>
              <a:defRPr sz="1800" b="1">
                <a:solidFill>
                  <a:schemeClr val="accent4">
                    <a:alpha val="0"/>
                  </a:schemeClr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 dirty="0"/>
              <a:t>.</a:t>
            </a:r>
            <a:endParaRPr lang="en-ID" dirty="0"/>
          </a:p>
        </p:txBody>
      </p:sp>
      <p:sp>
        <p:nvSpPr>
          <p:cNvPr id="62" name="Text Placeholder 29">
            <a:extLst>
              <a:ext uri="{FF2B5EF4-FFF2-40B4-BE49-F238E27FC236}">
                <a16:creationId xmlns:a16="http://schemas.microsoft.com/office/drawing/2014/main" id="{E78C0ED6-4AAA-EFB9-FCD1-E8A57F469F17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5233585" y="1648461"/>
            <a:ext cx="6371039" cy="474980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77561A31-0F6B-EC29-74AA-F136A20142E2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086350" y="2263142"/>
            <a:ext cx="64295" cy="474980"/>
          </a:xfrm>
          <a:custGeom>
            <a:avLst/>
            <a:gdLst>
              <a:gd name="connsiteX0" fmla="*/ 0 w 64295"/>
              <a:gd name="connsiteY0" fmla="*/ 0 h 474980"/>
              <a:gd name="connsiteX1" fmla="*/ 64295 w 64295"/>
              <a:gd name="connsiteY1" fmla="*/ 0 h 474980"/>
              <a:gd name="connsiteX2" fmla="*/ 64295 w 64295"/>
              <a:gd name="connsiteY2" fmla="*/ 474980 h 474980"/>
              <a:gd name="connsiteX3" fmla="*/ 0 w 64295"/>
              <a:gd name="connsiteY3" fmla="*/ 474980 h 474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295" h="474980">
                <a:moveTo>
                  <a:pt x="0" y="0"/>
                </a:moveTo>
                <a:lnTo>
                  <a:pt x="64295" y="0"/>
                </a:lnTo>
                <a:lnTo>
                  <a:pt x="64295" y="474980"/>
                </a:lnTo>
                <a:lnTo>
                  <a:pt x="0" y="47498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tIns="0" bIns="0" anchor="ctr">
            <a:noAutofit/>
          </a:bodyPr>
          <a:lstStyle>
            <a:lvl1pPr marL="0" indent="0">
              <a:buNone/>
              <a:defRPr sz="1800" b="1">
                <a:solidFill>
                  <a:schemeClr val="accent4">
                    <a:alpha val="0"/>
                  </a:schemeClr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 dirty="0"/>
              <a:t>.</a:t>
            </a:r>
            <a:endParaRPr lang="en-ID" dirty="0"/>
          </a:p>
        </p:txBody>
      </p:sp>
      <p:sp>
        <p:nvSpPr>
          <p:cNvPr id="64" name="Text Placeholder 29">
            <a:extLst>
              <a:ext uri="{FF2B5EF4-FFF2-40B4-BE49-F238E27FC236}">
                <a16:creationId xmlns:a16="http://schemas.microsoft.com/office/drawing/2014/main" id="{C8C3894D-D32B-CD32-7B1E-F2C516B79D47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5233585" y="2263142"/>
            <a:ext cx="6371039" cy="474980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65" name="Text Placeholder 64">
            <a:extLst>
              <a:ext uri="{FF2B5EF4-FFF2-40B4-BE49-F238E27FC236}">
                <a16:creationId xmlns:a16="http://schemas.microsoft.com/office/drawing/2014/main" id="{95A56C3A-206F-EAD8-B5FC-BF3EA749704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086350" y="2877823"/>
            <a:ext cx="64295" cy="474980"/>
          </a:xfrm>
          <a:custGeom>
            <a:avLst/>
            <a:gdLst>
              <a:gd name="connsiteX0" fmla="*/ 0 w 64295"/>
              <a:gd name="connsiteY0" fmla="*/ 0 h 474980"/>
              <a:gd name="connsiteX1" fmla="*/ 64295 w 64295"/>
              <a:gd name="connsiteY1" fmla="*/ 0 h 474980"/>
              <a:gd name="connsiteX2" fmla="*/ 64295 w 64295"/>
              <a:gd name="connsiteY2" fmla="*/ 474980 h 474980"/>
              <a:gd name="connsiteX3" fmla="*/ 0 w 64295"/>
              <a:gd name="connsiteY3" fmla="*/ 474980 h 474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295" h="474980">
                <a:moveTo>
                  <a:pt x="0" y="0"/>
                </a:moveTo>
                <a:lnTo>
                  <a:pt x="64295" y="0"/>
                </a:lnTo>
                <a:lnTo>
                  <a:pt x="64295" y="474980"/>
                </a:lnTo>
                <a:lnTo>
                  <a:pt x="0" y="47498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tIns="0" bIns="0" anchor="ctr">
            <a:noAutofit/>
          </a:bodyPr>
          <a:lstStyle>
            <a:lvl1pPr marL="0" indent="0">
              <a:buNone/>
              <a:defRPr sz="1800" b="1">
                <a:solidFill>
                  <a:schemeClr val="accent4">
                    <a:alpha val="0"/>
                  </a:schemeClr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 dirty="0"/>
              <a:t>.</a:t>
            </a:r>
            <a:endParaRPr lang="en-ID" dirty="0"/>
          </a:p>
        </p:txBody>
      </p:sp>
      <p:sp>
        <p:nvSpPr>
          <p:cNvPr id="66" name="Text Placeholder 29">
            <a:extLst>
              <a:ext uri="{FF2B5EF4-FFF2-40B4-BE49-F238E27FC236}">
                <a16:creationId xmlns:a16="http://schemas.microsoft.com/office/drawing/2014/main" id="{E7964B58-8A41-D8B1-8EDB-58FCBE0AFBA6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5233585" y="2877823"/>
            <a:ext cx="6371039" cy="474980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67" name="Text Placeholder 66">
            <a:extLst>
              <a:ext uri="{FF2B5EF4-FFF2-40B4-BE49-F238E27FC236}">
                <a16:creationId xmlns:a16="http://schemas.microsoft.com/office/drawing/2014/main" id="{DF3D4D0D-CC8E-E97F-3260-BD47F04F4BF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086350" y="3492504"/>
            <a:ext cx="64295" cy="474980"/>
          </a:xfrm>
          <a:custGeom>
            <a:avLst/>
            <a:gdLst>
              <a:gd name="connsiteX0" fmla="*/ 0 w 64295"/>
              <a:gd name="connsiteY0" fmla="*/ 0 h 474980"/>
              <a:gd name="connsiteX1" fmla="*/ 64295 w 64295"/>
              <a:gd name="connsiteY1" fmla="*/ 0 h 474980"/>
              <a:gd name="connsiteX2" fmla="*/ 64295 w 64295"/>
              <a:gd name="connsiteY2" fmla="*/ 474980 h 474980"/>
              <a:gd name="connsiteX3" fmla="*/ 0 w 64295"/>
              <a:gd name="connsiteY3" fmla="*/ 474980 h 474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295" h="474980">
                <a:moveTo>
                  <a:pt x="0" y="0"/>
                </a:moveTo>
                <a:lnTo>
                  <a:pt x="64295" y="0"/>
                </a:lnTo>
                <a:lnTo>
                  <a:pt x="64295" y="474980"/>
                </a:lnTo>
                <a:lnTo>
                  <a:pt x="0" y="47498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tIns="0" bIns="0" anchor="ctr">
            <a:noAutofit/>
          </a:bodyPr>
          <a:lstStyle>
            <a:lvl1pPr marL="0" indent="0">
              <a:buNone/>
              <a:defRPr sz="1800" b="1">
                <a:solidFill>
                  <a:schemeClr val="accent4">
                    <a:alpha val="0"/>
                  </a:schemeClr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 dirty="0"/>
              <a:t>.</a:t>
            </a:r>
            <a:endParaRPr lang="en-ID" dirty="0"/>
          </a:p>
        </p:txBody>
      </p:sp>
      <p:sp>
        <p:nvSpPr>
          <p:cNvPr id="68" name="Text Placeholder 29">
            <a:extLst>
              <a:ext uri="{FF2B5EF4-FFF2-40B4-BE49-F238E27FC236}">
                <a16:creationId xmlns:a16="http://schemas.microsoft.com/office/drawing/2014/main" id="{57EA9763-E16A-0112-AE6E-C8032ACF5328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5233585" y="3492504"/>
            <a:ext cx="6371039" cy="474980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69" name="Text Placeholder 68">
            <a:extLst>
              <a:ext uri="{FF2B5EF4-FFF2-40B4-BE49-F238E27FC236}">
                <a16:creationId xmlns:a16="http://schemas.microsoft.com/office/drawing/2014/main" id="{50030960-DEAA-31E8-F93C-19C0F3B11192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5086350" y="4107185"/>
            <a:ext cx="64295" cy="474980"/>
          </a:xfrm>
          <a:custGeom>
            <a:avLst/>
            <a:gdLst>
              <a:gd name="connsiteX0" fmla="*/ 0 w 64295"/>
              <a:gd name="connsiteY0" fmla="*/ 0 h 474980"/>
              <a:gd name="connsiteX1" fmla="*/ 64295 w 64295"/>
              <a:gd name="connsiteY1" fmla="*/ 0 h 474980"/>
              <a:gd name="connsiteX2" fmla="*/ 64295 w 64295"/>
              <a:gd name="connsiteY2" fmla="*/ 474980 h 474980"/>
              <a:gd name="connsiteX3" fmla="*/ 0 w 64295"/>
              <a:gd name="connsiteY3" fmla="*/ 474980 h 474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295" h="474980">
                <a:moveTo>
                  <a:pt x="0" y="0"/>
                </a:moveTo>
                <a:lnTo>
                  <a:pt x="64295" y="0"/>
                </a:lnTo>
                <a:lnTo>
                  <a:pt x="64295" y="474980"/>
                </a:lnTo>
                <a:lnTo>
                  <a:pt x="0" y="47498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tIns="0" bIns="0" anchor="ctr">
            <a:noAutofit/>
          </a:bodyPr>
          <a:lstStyle>
            <a:lvl1pPr marL="0" indent="0">
              <a:buNone/>
              <a:defRPr sz="1800" b="1">
                <a:solidFill>
                  <a:schemeClr val="accent4">
                    <a:alpha val="0"/>
                  </a:schemeClr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 dirty="0"/>
              <a:t>.</a:t>
            </a:r>
            <a:endParaRPr lang="en-ID" dirty="0"/>
          </a:p>
        </p:txBody>
      </p:sp>
      <p:sp>
        <p:nvSpPr>
          <p:cNvPr id="70" name="Text Placeholder 29">
            <a:extLst>
              <a:ext uri="{FF2B5EF4-FFF2-40B4-BE49-F238E27FC236}">
                <a16:creationId xmlns:a16="http://schemas.microsoft.com/office/drawing/2014/main" id="{335EAFCE-8F0D-D52C-3CCA-E88FAB2D5789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5233585" y="4107185"/>
            <a:ext cx="6371039" cy="474980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71" name="Text Placeholder 70">
            <a:extLst>
              <a:ext uri="{FF2B5EF4-FFF2-40B4-BE49-F238E27FC236}">
                <a16:creationId xmlns:a16="http://schemas.microsoft.com/office/drawing/2014/main" id="{6B6646DC-ED17-C9B8-7BAC-C865F4853153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086350" y="4721866"/>
            <a:ext cx="64295" cy="474980"/>
          </a:xfrm>
          <a:custGeom>
            <a:avLst/>
            <a:gdLst>
              <a:gd name="connsiteX0" fmla="*/ 0 w 64295"/>
              <a:gd name="connsiteY0" fmla="*/ 0 h 474980"/>
              <a:gd name="connsiteX1" fmla="*/ 64295 w 64295"/>
              <a:gd name="connsiteY1" fmla="*/ 0 h 474980"/>
              <a:gd name="connsiteX2" fmla="*/ 64295 w 64295"/>
              <a:gd name="connsiteY2" fmla="*/ 474980 h 474980"/>
              <a:gd name="connsiteX3" fmla="*/ 0 w 64295"/>
              <a:gd name="connsiteY3" fmla="*/ 474980 h 474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295" h="474980">
                <a:moveTo>
                  <a:pt x="0" y="0"/>
                </a:moveTo>
                <a:lnTo>
                  <a:pt x="64295" y="0"/>
                </a:lnTo>
                <a:lnTo>
                  <a:pt x="64295" y="474980"/>
                </a:lnTo>
                <a:lnTo>
                  <a:pt x="0" y="47498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tIns="0" bIns="0" anchor="ctr">
            <a:noAutofit/>
          </a:bodyPr>
          <a:lstStyle>
            <a:lvl1pPr marL="0" indent="0">
              <a:buNone/>
              <a:defRPr sz="1800" b="1">
                <a:solidFill>
                  <a:schemeClr val="accent4">
                    <a:alpha val="0"/>
                  </a:schemeClr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 dirty="0"/>
              <a:t>.</a:t>
            </a:r>
            <a:endParaRPr lang="en-ID" dirty="0"/>
          </a:p>
        </p:txBody>
      </p:sp>
      <p:sp>
        <p:nvSpPr>
          <p:cNvPr id="72" name="Text Placeholder 29">
            <a:extLst>
              <a:ext uri="{FF2B5EF4-FFF2-40B4-BE49-F238E27FC236}">
                <a16:creationId xmlns:a16="http://schemas.microsoft.com/office/drawing/2014/main" id="{4D3773C6-9E41-7F11-9C11-83020A87CE2E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5233585" y="4721866"/>
            <a:ext cx="6371039" cy="474980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73" name="Text Placeholder 72">
            <a:extLst>
              <a:ext uri="{FF2B5EF4-FFF2-40B4-BE49-F238E27FC236}">
                <a16:creationId xmlns:a16="http://schemas.microsoft.com/office/drawing/2014/main" id="{6FEBD0ED-9E29-AAE1-53AD-36C907E671F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5086350" y="5336547"/>
            <a:ext cx="64295" cy="474980"/>
          </a:xfrm>
          <a:custGeom>
            <a:avLst/>
            <a:gdLst>
              <a:gd name="connsiteX0" fmla="*/ 0 w 64295"/>
              <a:gd name="connsiteY0" fmla="*/ 0 h 474980"/>
              <a:gd name="connsiteX1" fmla="*/ 64295 w 64295"/>
              <a:gd name="connsiteY1" fmla="*/ 0 h 474980"/>
              <a:gd name="connsiteX2" fmla="*/ 64295 w 64295"/>
              <a:gd name="connsiteY2" fmla="*/ 474980 h 474980"/>
              <a:gd name="connsiteX3" fmla="*/ 0 w 64295"/>
              <a:gd name="connsiteY3" fmla="*/ 474980 h 474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295" h="474980">
                <a:moveTo>
                  <a:pt x="0" y="0"/>
                </a:moveTo>
                <a:lnTo>
                  <a:pt x="64295" y="0"/>
                </a:lnTo>
                <a:lnTo>
                  <a:pt x="64295" y="474980"/>
                </a:lnTo>
                <a:lnTo>
                  <a:pt x="0" y="47498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tIns="0" bIns="0" anchor="ctr">
            <a:noAutofit/>
          </a:bodyPr>
          <a:lstStyle>
            <a:lvl1pPr marL="0" indent="0">
              <a:buNone/>
              <a:defRPr sz="1800" b="1">
                <a:solidFill>
                  <a:schemeClr val="accent4">
                    <a:alpha val="0"/>
                  </a:schemeClr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 dirty="0"/>
              <a:t>.</a:t>
            </a:r>
            <a:endParaRPr lang="en-ID" dirty="0"/>
          </a:p>
        </p:txBody>
      </p:sp>
      <p:sp>
        <p:nvSpPr>
          <p:cNvPr id="74" name="Text Placeholder 29">
            <a:extLst>
              <a:ext uri="{FF2B5EF4-FFF2-40B4-BE49-F238E27FC236}">
                <a16:creationId xmlns:a16="http://schemas.microsoft.com/office/drawing/2014/main" id="{269CBBE2-6FC6-E558-760E-5D918AD813EA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5233585" y="5336547"/>
            <a:ext cx="6371039" cy="474980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8932454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S04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52E3F75-A181-1CEF-4892-A00A828F0D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58525" y="6409951"/>
            <a:ext cx="546100" cy="2737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accent4"/>
                </a:solidFill>
                <a:latin typeface="+mn-lt"/>
              </a:defRPr>
            </a:lvl1pPr>
          </a:lstStyle>
          <a:p>
            <a:fld id="{5E0C3BBE-9543-48E5-A6E1-C646F9A01966}" type="slidenum">
              <a:rPr lang="en-ID" smtClean="0"/>
              <a:pPr/>
              <a:t>‹#›</a:t>
            </a:fld>
            <a:endParaRPr lang="en-ID" dirty="0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FC465D62-3382-034B-3BC4-9FA6DDBCBF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4200" y="6364288"/>
            <a:ext cx="5511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1200">
                <a:solidFill>
                  <a:schemeClr val="accent4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27" name="Text Placeholder 16">
            <a:extLst>
              <a:ext uri="{FF2B5EF4-FFF2-40B4-BE49-F238E27FC236}">
                <a16:creationId xmlns:a16="http://schemas.microsoft.com/office/drawing/2014/main" id="{0FFB1B8D-7AAD-0B62-F76D-6964122D463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250544" y="2164935"/>
            <a:ext cx="64295" cy="474980"/>
          </a:xfrm>
          <a:custGeom>
            <a:avLst/>
            <a:gdLst>
              <a:gd name="connsiteX0" fmla="*/ 0 w 64295"/>
              <a:gd name="connsiteY0" fmla="*/ 0 h 474980"/>
              <a:gd name="connsiteX1" fmla="*/ 64295 w 64295"/>
              <a:gd name="connsiteY1" fmla="*/ 0 h 474980"/>
              <a:gd name="connsiteX2" fmla="*/ 64295 w 64295"/>
              <a:gd name="connsiteY2" fmla="*/ 474980 h 474980"/>
              <a:gd name="connsiteX3" fmla="*/ 0 w 64295"/>
              <a:gd name="connsiteY3" fmla="*/ 474980 h 474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295" h="474980">
                <a:moveTo>
                  <a:pt x="0" y="0"/>
                </a:moveTo>
                <a:lnTo>
                  <a:pt x="64295" y="0"/>
                </a:lnTo>
                <a:lnTo>
                  <a:pt x="64295" y="474980"/>
                </a:lnTo>
                <a:lnTo>
                  <a:pt x="0" y="47498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tIns="0" bIns="0" anchor="ctr">
            <a:noAutofit/>
          </a:bodyPr>
          <a:lstStyle>
            <a:lvl1pPr marL="0" indent="0">
              <a:buNone/>
              <a:defRPr sz="1800" b="1">
                <a:solidFill>
                  <a:schemeClr val="accent4">
                    <a:alpha val="0"/>
                  </a:schemeClr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 dirty="0"/>
              <a:t>.</a:t>
            </a:r>
            <a:endParaRPr lang="en-ID" dirty="0"/>
          </a:p>
        </p:txBody>
      </p:sp>
      <p:sp>
        <p:nvSpPr>
          <p:cNvPr id="28" name="Text Placeholder 29">
            <a:extLst>
              <a:ext uri="{FF2B5EF4-FFF2-40B4-BE49-F238E27FC236}">
                <a16:creationId xmlns:a16="http://schemas.microsoft.com/office/drawing/2014/main" id="{C8B15BD3-2A3F-B505-D2C1-0332B340314E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4397779" y="2098895"/>
            <a:ext cx="7206846" cy="607060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B6055E9-E6F7-641B-80FB-0B939D173EF4}"/>
              </a:ext>
            </a:extLst>
          </p:cNvPr>
          <p:cNvSpPr/>
          <p:nvPr userDrawn="1"/>
        </p:nvSpPr>
        <p:spPr>
          <a:xfrm>
            <a:off x="4079876" y="593363"/>
            <a:ext cx="8112124" cy="13021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A830DC25-802B-19A0-E4B3-1D633449CF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97779" y="696887"/>
            <a:ext cx="7206841" cy="1095064"/>
          </a:xfrm>
        </p:spPr>
        <p:txBody>
          <a:bodyPr anchor="ctr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text</a:t>
            </a:r>
            <a:endParaRPr lang="en-ID" dirty="0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990EA30-774B-C58A-0F2E-BA47E1EB0D86}"/>
              </a:ext>
            </a:extLst>
          </p:cNvPr>
          <p:cNvCxnSpPr>
            <a:cxnSpLocks/>
          </p:cNvCxnSpPr>
          <p:nvPr userDrawn="1"/>
        </p:nvCxnSpPr>
        <p:spPr>
          <a:xfrm>
            <a:off x="4253711" y="696887"/>
            <a:ext cx="0" cy="1095064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Placeholder 16">
            <a:extLst>
              <a:ext uri="{FF2B5EF4-FFF2-40B4-BE49-F238E27FC236}">
                <a16:creationId xmlns:a16="http://schemas.microsoft.com/office/drawing/2014/main" id="{639F1C6C-BB59-58E7-1E81-91812893CE70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250544" y="2995503"/>
            <a:ext cx="64295" cy="474980"/>
          </a:xfrm>
          <a:custGeom>
            <a:avLst/>
            <a:gdLst>
              <a:gd name="connsiteX0" fmla="*/ 0 w 64295"/>
              <a:gd name="connsiteY0" fmla="*/ 0 h 474980"/>
              <a:gd name="connsiteX1" fmla="*/ 64295 w 64295"/>
              <a:gd name="connsiteY1" fmla="*/ 0 h 474980"/>
              <a:gd name="connsiteX2" fmla="*/ 64295 w 64295"/>
              <a:gd name="connsiteY2" fmla="*/ 474980 h 474980"/>
              <a:gd name="connsiteX3" fmla="*/ 0 w 64295"/>
              <a:gd name="connsiteY3" fmla="*/ 474980 h 474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295" h="474980">
                <a:moveTo>
                  <a:pt x="0" y="0"/>
                </a:moveTo>
                <a:lnTo>
                  <a:pt x="64295" y="0"/>
                </a:lnTo>
                <a:lnTo>
                  <a:pt x="64295" y="474980"/>
                </a:lnTo>
                <a:lnTo>
                  <a:pt x="0" y="47498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tIns="0" bIns="0" anchor="ctr">
            <a:noAutofit/>
          </a:bodyPr>
          <a:lstStyle>
            <a:lvl1pPr marL="0" indent="0">
              <a:buNone/>
              <a:defRPr sz="1800" b="1">
                <a:solidFill>
                  <a:schemeClr val="accent4">
                    <a:alpha val="0"/>
                  </a:schemeClr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 dirty="0"/>
              <a:t>.</a:t>
            </a:r>
            <a:endParaRPr lang="en-ID" dirty="0"/>
          </a:p>
        </p:txBody>
      </p:sp>
      <p:sp>
        <p:nvSpPr>
          <p:cNvPr id="43" name="Text Placeholder 29">
            <a:extLst>
              <a:ext uri="{FF2B5EF4-FFF2-40B4-BE49-F238E27FC236}">
                <a16:creationId xmlns:a16="http://schemas.microsoft.com/office/drawing/2014/main" id="{2527CCD0-482E-202A-43B0-D766A243E650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4397779" y="2929463"/>
            <a:ext cx="7206846" cy="607060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44" name="Text Placeholder 16">
            <a:extLst>
              <a:ext uri="{FF2B5EF4-FFF2-40B4-BE49-F238E27FC236}">
                <a16:creationId xmlns:a16="http://schemas.microsoft.com/office/drawing/2014/main" id="{74587298-4FAA-6464-EA9C-B59BE403C60E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250544" y="3826071"/>
            <a:ext cx="64295" cy="474980"/>
          </a:xfrm>
          <a:custGeom>
            <a:avLst/>
            <a:gdLst>
              <a:gd name="connsiteX0" fmla="*/ 0 w 64295"/>
              <a:gd name="connsiteY0" fmla="*/ 0 h 474980"/>
              <a:gd name="connsiteX1" fmla="*/ 64295 w 64295"/>
              <a:gd name="connsiteY1" fmla="*/ 0 h 474980"/>
              <a:gd name="connsiteX2" fmla="*/ 64295 w 64295"/>
              <a:gd name="connsiteY2" fmla="*/ 474980 h 474980"/>
              <a:gd name="connsiteX3" fmla="*/ 0 w 64295"/>
              <a:gd name="connsiteY3" fmla="*/ 474980 h 474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295" h="474980">
                <a:moveTo>
                  <a:pt x="0" y="0"/>
                </a:moveTo>
                <a:lnTo>
                  <a:pt x="64295" y="0"/>
                </a:lnTo>
                <a:lnTo>
                  <a:pt x="64295" y="474980"/>
                </a:lnTo>
                <a:lnTo>
                  <a:pt x="0" y="47498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tIns="0" bIns="0" anchor="ctr">
            <a:noAutofit/>
          </a:bodyPr>
          <a:lstStyle>
            <a:lvl1pPr marL="0" indent="0">
              <a:buNone/>
              <a:defRPr sz="1800" b="1">
                <a:solidFill>
                  <a:schemeClr val="accent4">
                    <a:alpha val="0"/>
                  </a:schemeClr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 dirty="0"/>
              <a:t>.</a:t>
            </a:r>
            <a:endParaRPr lang="en-ID" dirty="0"/>
          </a:p>
        </p:txBody>
      </p:sp>
      <p:sp>
        <p:nvSpPr>
          <p:cNvPr id="45" name="Text Placeholder 29">
            <a:extLst>
              <a:ext uri="{FF2B5EF4-FFF2-40B4-BE49-F238E27FC236}">
                <a16:creationId xmlns:a16="http://schemas.microsoft.com/office/drawing/2014/main" id="{81B86203-E913-D3E3-6642-EF37EB507949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4397779" y="3760031"/>
            <a:ext cx="7206846" cy="607060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46" name="Text Placeholder 16">
            <a:extLst>
              <a:ext uri="{FF2B5EF4-FFF2-40B4-BE49-F238E27FC236}">
                <a16:creationId xmlns:a16="http://schemas.microsoft.com/office/drawing/2014/main" id="{E15B20AD-6668-A82D-9445-5A496E722FC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250544" y="4656639"/>
            <a:ext cx="64295" cy="474980"/>
          </a:xfrm>
          <a:custGeom>
            <a:avLst/>
            <a:gdLst>
              <a:gd name="connsiteX0" fmla="*/ 0 w 64295"/>
              <a:gd name="connsiteY0" fmla="*/ 0 h 474980"/>
              <a:gd name="connsiteX1" fmla="*/ 64295 w 64295"/>
              <a:gd name="connsiteY1" fmla="*/ 0 h 474980"/>
              <a:gd name="connsiteX2" fmla="*/ 64295 w 64295"/>
              <a:gd name="connsiteY2" fmla="*/ 474980 h 474980"/>
              <a:gd name="connsiteX3" fmla="*/ 0 w 64295"/>
              <a:gd name="connsiteY3" fmla="*/ 474980 h 474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295" h="474980">
                <a:moveTo>
                  <a:pt x="0" y="0"/>
                </a:moveTo>
                <a:lnTo>
                  <a:pt x="64295" y="0"/>
                </a:lnTo>
                <a:lnTo>
                  <a:pt x="64295" y="474980"/>
                </a:lnTo>
                <a:lnTo>
                  <a:pt x="0" y="47498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tIns="0" bIns="0" anchor="ctr">
            <a:noAutofit/>
          </a:bodyPr>
          <a:lstStyle>
            <a:lvl1pPr marL="0" indent="0">
              <a:buNone/>
              <a:defRPr sz="1800" b="1">
                <a:solidFill>
                  <a:schemeClr val="accent4">
                    <a:alpha val="0"/>
                  </a:schemeClr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 dirty="0"/>
              <a:t>.</a:t>
            </a:r>
            <a:endParaRPr lang="en-ID" dirty="0"/>
          </a:p>
        </p:txBody>
      </p:sp>
      <p:sp>
        <p:nvSpPr>
          <p:cNvPr id="47" name="Text Placeholder 29">
            <a:extLst>
              <a:ext uri="{FF2B5EF4-FFF2-40B4-BE49-F238E27FC236}">
                <a16:creationId xmlns:a16="http://schemas.microsoft.com/office/drawing/2014/main" id="{D66A7128-1B7C-EA25-B14F-427F785C99E9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397779" y="4590599"/>
            <a:ext cx="7206846" cy="607060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48" name="Text Placeholder 16">
            <a:extLst>
              <a:ext uri="{FF2B5EF4-FFF2-40B4-BE49-F238E27FC236}">
                <a16:creationId xmlns:a16="http://schemas.microsoft.com/office/drawing/2014/main" id="{2DC4498E-5031-CDF7-F1A6-A4EF750AEAA2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250544" y="5487207"/>
            <a:ext cx="64295" cy="474980"/>
          </a:xfrm>
          <a:custGeom>
            <a:avLst/>
            <a:gdLst>
              <a:gd name="connsiteX0" fmla="*/ 0 w 64295"/>
              <a:gd name="connsiteY0" fmla="*/ 0 h 474980"/>
              <a:gd name="connsiteX1" fmla="*/ 64295 w 64295"/>
              <a:gd name="connsiteY1" fmla="*/ 0 h 474980"/>
              <a:gd name="connsiteX2" fmla="*/ 64295 w 64295"/>
              <a:gd name="connsiteY2" fmla="*/ 474980 h 474980"/>
              <a:gd name="connsiteX3" fmla="*/ 0 w 64295"/>
              <a:gd name="connsiteY3" fmla="*/ 474980 h 474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295" h="474980">
                <a:moveTo>
                  <a:pt x="0" y="0"/>
                </a:moveTo>
                <a:lnTo>
                  <a:pt x="64295" y="0"/>
                </a:lnTo>
                <a:lnTo>
                  <a:pt x="64295" y="474980"/>
                </a:lnTo>
                <a:lnTo>
                  <a:pt x="0" y="47498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tIns="0" bIns="0" anchor="ctr">
            <a:noAutofit/>
          </a:bodyPr>
          <a:lstStyle>
            <a:lvl1pPr marL="0" indent="0">
              <a:buNone/>
              <a:defRPr sz="1800" b="1">
                <a:solidFill>
                  <a:schemeClr val="accent4">
                    <a:alpha val="0"/>
                  </a:schemeClr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 dirty="0"/>
              <a:t>.</a:t>
            </a:r>
            <a:endParaRPr lang="en-ID" dirty="0"/>
          </a:p>
        </p:txBody>
      </p:sp>
      <p:sp>
        <p:nvSpPr>
          <p:cNvPr id="49" name="Text Placeholder 29">
            <a:extLst>
              <a:ext uri="{FF2B5EF4-FFF2-40B4-BE49-F238E27FC236}">
                <a16:creationId xmlns:a16="http://schemas.microsoft.com/office/drawing/2014/main" id="{CA641483-D5A7-E85B-23E4-88F7A9E459A2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4397779" y="5421167"/>
            <a:ext cx="7206846" cy="607060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CF29C0E-E389-C3AB-7738-A08CB4F74F41}"/>
              </a:ext>
            </a:extLst>
          </p:cNvPr>
          <p:cNvSpPr/>
          <p:nvPr userDrawn="1"/>
        </p:nvSpPr>
        <p:spPr>
          <a:xfrm>
            <a:off x="-1" y="584199"/>
            <a:ext cx="3663165" cy="54440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3" name="Picture Placeholder 11">
            <a:extLst>
              <a:ext uri="{FF2B5EF4-FFF2-40B4-BE49-F238E27FC236}">
                <a16:creationId xmlns:a16="http://schemas.microsoft.com/office/drawing/2014/main" id="{9B208A22-0813-6CAE-ECAB-29C5A41BE1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701649"/>
            <a:ext cx="3545689" cy="52091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333">
                <a:solidFill>
                  <a:schemeClr val="tx1"/>
                </a:solidFill>
              </a:defRPr>
            </a:lvl1pPr>
          </a:lstStyle>
          <a:p>
            <a:endParaRPr lang="en-ID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1DA9EEE-E688-859F-C090-FAA63706DA41}"/>
              </a:ext>
            </a:extLst>
          </p:cNvPr>
          <p:cNvSpPr/>
          <p:nvPr userDrawn="1"/>
        </p:nvSpPr>
        <p:spPr>
          <a:xfrm>
            <a:off x="3545689" y="2476501"/>
            <a:ext cx="117475" cy="19049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2581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ext Box T20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3A9602D4-D75A-D7F4-FFCF-22F1F764C7A2}"/>
              </a:ext>
            </a:extLst>
          </p:cNvPr>
          <p:cNvSpPr/>
          <p:nvPr userDrawn="1"/>
        </p:nvSpPr>
        <p:spPr>
          <a:xfrm>
            <a:off x="587375" y="0"/>
            <a:ext cx="11017250" cy="245284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F28F550A-A637-E065-107C-7C7A9E6C01FA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731442" y="3821174"/>
            <a:ext cx="10873177" cy="323521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7" name="Text Placeholder 29">
            <a:extLst>
              <a:ext uri="{FF2B5EF4-FFF2-40B4-BE49-F238E27FC236}">
                <a16:creationId xmlns:a16="http://schemas.microsoft.com/office/drawing/2014/main" id="{1BDAC654-D9AC-B935-534C-0FF7A6BB04C7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731442" y="4216693"/>
            <a:ext cx="10873177" cy="1734527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36477C-8D55-B4B8-85DD-DAF85A20D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443" y="2659380"/>
            <a:ext cx="10873182" cy="769620"/>
          </a:xfrm>
        </p:spPr>
        <p:txBody>
          <a:bodyPr anchor="ctr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52E3F75-A181-1CEF-4892-A00A828F0D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58525" y="6409951"/>
            <a:ext cx="546100" cy="2737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5E0C3BBE-9543-48E5-A6E1-C646F9A01966}" type="slidenum">
              <a:rPr lang="en-ID" smtClean="0"/>
              <a:pPr/>
              <a:t>‹#›</a:t>
            </a:fld>
            <a:endParaRPr lang="en-ID" dirty="0"/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62F44640-A9EB-C412-36D2-BCAA7BA0908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4850" y="0"/>
            <a:ext cx="10782300" cy="23336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333"/>
            </a:lvl1pPr>
          </a:lstStyle>
          <a:p>
            <a:endParaRPr lang="en-ID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657BBCF-CA9E-FB2C-CA76-82D2795FF965}"/>
              </a:ext>
            </a:extLst>
          </p:cNvPr>
          <p:cNvCxnSpPr>
            <a:cxnSpLocks/>
          </p:cNvCxnSpPr>
          <p:nvPr userDrawn="1"/>
        </p:nvCxnSpPr>
        <p:spPr>
          <a:xfrm>
            <a:off x="587375" y="2659380"/>
            <a:ext cx="0" cy="767556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FC465D62-3382-034B-3BC4-9FA6DDBCBF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4200" y="6364288"/>
            <a:ext cx="5511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AAC1303-0EC3-5E1E-D38D-9DAA61834E0B}"/>
              </a:ext>
            </a:extLst>
          </p:cNvPr>
          <p:cNvSpPr/>
          <p:nvPr userDrawn="1"/>
        </p:nvSpPr>
        <p:spPr>
          <a:xfrm rot="5400000">
            <a:off x="6037262" y="1441610"/>
            <a:ext cx="117475" cy="19049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7626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ext Box T20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BD442C6-EECF-FD33-A672-5BDA5C831C7A}"/>
              </a:ext>
            </a:extLst>
          </p:cNvPr>
          <p:cNvSpPr/>
          <p:nvPr userDrawn="1"/>
        </p:nvSpPr>
        <p:spPr>
          <a:xfrm>
            <a:off x="6400798" y="844550"/>
            <a:ext cx="5791201" cy="51684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F28F550A-A637-E065-107C-7C7A9E6C01FA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731443" y="2573973"/>
            <a:ext cx="5364558" cy="610408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7" name="Text Placeholder 29">
            <a:extLst>
              <a:ext uri="{FF2B5EF4-FFF2-40B4-BE49-F238E27FC236}">
                <a16:creationId xmlns:a16="http://schemas.microsoft.com/office/drawing/2014/main" id="{1BDAC654-D9AC-B935-534C-0FF7A6BB04C7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731443" y="3256377"/>
            <a:ext cx="5364558" cy="2756657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36477C-8D55-B4B8-85DD-DAF85A20D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443" y="844965"/>
            <a:ext cx="5364557" cy="1334770"/>
          </a:xfrm>
        </p:spPr>
        <p:txBody>
          <a:bodyPr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52E3F75-A181-1CEF-4892-A00A828F0D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58525" y="6409951"/>
            <a:ext cx="546100" cy="2737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5E0C3BBE-9543-48E5-A6E1-C646F9A01966}" type="slidenum">
              <a:rPr lang="en-ID" smtClean="0"/>
              <a:pPr/>
              <a:t>‹#›</a:t>
            </a:fld>
            <a:endParaRPr lang="en-ID" dirty="0"/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62F44640-A9EB-C412-36D2-BCAA7BA0908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18274" y="962026"/>
            <a:ext cx="5673726" cy="49339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333">
                <a:solidFill>
                  <a:schemeClr val="tx1"/>
                </a:solidFill>
              </a:defRPr>
            </a:lvl1pPr>
          </a:lstStyle>
          <a:p>
            <a:endParaRPr lang="en-ID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657BBCF-CA9E-FB2C-CA76-82D2795FF965}"/>
              </a:ext>
            </a:extLst>
          </p:cNvPr>
          <p:cNvCxnSpPr>
            <a:cxnSpLocks/>
          </p:cNvCxnSpPr>
          <p:nvPr userDrawn="1"/>
        </p:nvCxnSpPr>
        <p:spPr>
          <a:xfrm>
            <a:off x="587375" y="844550"/>
            <a:ext cx="0" cy="13356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FC465D62-3382-034B-3BC4-9FA6DDBCBF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4200" y="6364288"/>
            <a:ext cx="5511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F328576-5150-CD3D-CA2F-222FFB2D228B}"/>
              </a:ext>
            </a:extLst>
          </p:cNvPr>
          <p:cNvSpPr/>
          <p:nvPr userDrawn="1"/>
        </p:nvSpPr>
        <p:spPr>
          <a:xfrm>
            <a:off x="6400798" y="2476501"/>
            <a:ext cx="117475" cy="19049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7857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ext Box T20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048E2C7-E138-739F-9BB2-FE2FD28A155A}"/>
              </a:ext>
            </a:extLst>
          </p:cNvPr>
          <p:cNvGrpSpPr/>
          <p:nvPr userDrawn="1"/>
        </p:nvGrpSpPr>
        <p:grpSpPr>
          <a:xfrm flipH="1">
            <a:off x="0" y="844550"/>
            <a:ext cx="4079875" cy="5168484"/>
            <a:chOff x="6400798" y="844550"/>
            <a:chExt cx="4079875" cy="516848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BD442C6-EECF-FD33-A672-5BDA5C831C7A}"/>
                </a:ext>
              </a:extLst>
            </p:cNvPr>
            <p:cNvSpPr/>
            <p:nvPr userDrawn="1"/>
          </p:nvSpPr>
          <p:spPr>
            <a:xfrm flipH="1">
              <a:off x="6400798" y="844550"/>
              <a:ext cx="4079875" cy="516848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F328576-5150-CD3D-CA2F-222FFB2D228B}"/>
                </a:ext>
              </a:extLst>
            </p:cNvPr>
            <p:cNvSpPr/>
            <p:nvPr userDrawn="1"/>
          </p:nvSpPr>
          <p:spPr>
            <a:xfrm flipH="1">
              <a:off x="6400798" y="2476501"/>
              <a:ext cx="117475" cy="190499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F28F550A-A637-E065-107C-7C7A9E6C01FA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5001816" y="2573973"/>
            <a:ext cx="6602807" cy="610408"/>
          </a:xfrm>
          <a:prstGeom prst="rect">
            <a:avLst/>
          </a:prstGeom>
          <a:solidFill>
            <a:schemeClr val="accent1"/>
          </a:solidFill>
        </p:spPr>
        <p:txBody>
          <a:bodyPr tIns="0" bIns="0" anchor="ctr">
            <a:noAutofit/>
          </a:bodyPr>
          <a:lstStyle>
            <a:lvl1pPr marL="0" indent="0">
              <a:buNone/>
              <a:defRPr sz="1800" b="1">
                <a:solidFill>
                  <a:srgbClr val="FFFFFF"/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7" name="Text Placeholder 29">
            <a:extLst>
              <a:ext uri="{FF2B5EF4-FFF2-40B4-BE49-F238E27FC236}">
                <a16:creationId xmlns:a16="http://schemas.microsoft.com/office/drawing/2014/main" id="{1BDAC654-D9AC-B935-534C-0FF7A6BB04C7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5001816" y="3256377"/>
            <a:ext cx="6602807" cy="2756657"/>
          </a:xfrm>
          <a:prstGeom prst="rect">
            <a:avLst/>
          </a:prstGeom>
          <a:solidFill>
            <a:schemeClr val="accent1"/>
          </a:solidFill>
        </p:spPr>
        <p:txBody>
          <a:bodyPr lIns="91440" tIns="126000" rIns="91440" bIns="0">
            <a:noAutofit/>
          </a:bodyPr>
          <a:lstStyle>
            <a:lvl1pPr marL="0" indent="0">
              <a:buNone/>
              <a:defRPr sz="1600" b="0">
                <a:solidFill>
                  <a:srgbClr val="FFFFFF"/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36477C-8D55-B4B8-85DD-DAF85A20D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1817" y="844965"/>
            <a:ext cx="6602808" cy="1334770"/>
          </a:xfrm>
        </p:spPr>
        <p:txBody>
          <a:bodyPr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52E3F75-A181-1CEF-4892-A00A828F0D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58525" y="6409951"/>
            <a:ext cx="546100" cy="2737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5E0C3BBE-9543-48E5-A6E1-C646F9A01966}" type="slidenum">
              <a:rPr lang="en-ID" smtClean="0"/>
              <a:pPr/>
              <a:t>‹#›</a:t>
            </a:fld>
            <a:endParaRPr lang="en-ID" dirty="0"/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62F44640-A9EB-C412-36D2-BCAA7BA0908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962026"/>
            <a:ext cx="3962400" cy="49339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333">
                <a:solidFill>
                  <a:schemeClr val="tx1"/>
                </a:solidFill>
              </a:defRPr>
            </a:lvl1pPr>
          </a:lstStyle>
          <a:p>
            <a:endParaRPr lang="en-ID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657BBCF-CA9E-FB2C-CA76-82D2795FF965}"/>
              </a:ext>
            </a:extLst>
          </p:cNvPr>
          <p:cNvCxnSpPr>
            <a:cxnSpLocks/>
          </p:cNvCxnSpPr>
          <p:nvPr userDrawn="1"/>
        </p:nvCxnSpPr>
        <p:spPr>
          <a:xfrm>
            <a:off x="4857749" y="844550"/>
            <a:ext cx="0" cy="13356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FC465D62-3382-034B-3BC4-9FA6DDBCBF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4200" y="6364288"/>
            <a:ext cx="5511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3939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55A02-EE27-86CD-7E4A-1B286D290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7587"/>
            <a:ext cx="10515600" cy="728026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2"/>
                </a:solidFill>
                <a:latin typeface="Impact" panose="020B080603090205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4485B-8D31-B973-FDE9-42A53FE46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3889"/>
            <a:ext cx="10515600" cy="49430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C29ECF-5661-B138-702E-DA34480B9E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766368"/>
            <a:ext cx="12192000" cy="1091632"/>
          </a:xfrm>
          <a:prstGeom prst="rect">
            <a:avLst/>
          </a:prstGeom>
        </p:spPr>
      </p:pic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0C4F6520-7906-C327-BDDD-EE779DA52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984349" y="6490494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36A430-734C-4367-8F9E-F9265DD794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2354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ext Box T20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BD442C6-EECF-FD33-A672-5BDA5C831C7A}"/>
              </a:ext>
            </a:extLst>
          </p:cNvPr>
          <p:cNvSpPr/>
          <p:nvPr userDrawn="1"/>
        </p:nvSpPr>
        <p:spPr>
          <a:xfrm>
            <a:off x="587376" y="1394875"/>
            <a:ext cx="4558024" cy="40678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52E3F75-A181-1CEF-4892-A00A828F0D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58525" y="6409951"/>
            <a:ext cx="546100" cy="2737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5E0C3BBE-9543-48E5-A6E1-C646F9A01966}" type="slidenum">
              <a:rPr lang="en-ID" smtClean="0"/>
              <a:pPr/>
              <a:t>‹#›</a:t>
            </a:fld>
            <a:endParaRPr lang="en-ID" dirty="0"/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62F44640-A9EB-C412-36D2-BCAA7BA0908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4849" y="1515531"/>
            <a:ext cx="4323075" cy="38265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333">
                <a:solidFill>
                  <a:schemeClr val="tx1"/>
                </a:solidFill>
              </a:defRPr>
            </a:lvl1pPr>
          </a:lstStyle>
          <a:p>
            <a:endParaRPr lang="en-ID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FC465D62-3382-034B-3BC4-9FA6DDBCBF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4200" y="6364288"/>
            <a:ext cx="5511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F328576-5150-CD3D-CA2F-222FFB2D228B}"/>
              </a:ext>
            </a:extLst>
          </p:cNvPr>
          <p:cNvSpPr/>
          <p:nvPr userDrawn="1"/>
        </p:nvSpPr>
        <p:spPr>
          <a:xfrm>
            <a:off x="587375" y="2476293"/>
            <a:ext cx="117475" cy="19049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0033A8B-FF98-1E02-BE1A-38B8A2DBADF2}"/>
              </a:ext>
            </a:extLst>
          </p:cNvPr>
          <p:cNvSpPr/>
          <p:nvPr userDrawn="1"/>
        </p:nvSpPr>
        <p:spPr>
          <a:xfrm>
            <a:off x="5027925" y="2476293"/>
            <a:ext cx="117475" cy="19049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Text Placeholder 29">
            <a:extLst>
              <a:ext uri="{FF2B5EF4-FFF2-40B4-BE49-F238E27FC236}">
                <a16:creationId xmlns:a16="http://schemas.microsoft.com/office/drawing/2014/main" id="{F28F550A-A637-E065-107C-7C7A9E6C01FA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6240067" y="2573973"/>
            <a:ext cx="5364558" cy="610408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9" name="Text Placeholder 29">
            <a:extLst>
              <a:ext uri="{FF2B5EF4-FFF2-40B4-BE49-F238E27FC236}">
                <a16:creationId xmlns:a16="http://schemas.microsoft.com/office/drawing/2014/main" id="{1BDAC654-D9AC-B935-534C-0FF7A6BB04C7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6240067" y="3256378"/>
            <a:ext cx="5364558" cy="2206331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036477C-8D55-B4B8-85DD-DAF85A20D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0067" y="844965"/>
            <a:ext cx="5364557" cy="1334770"/>
          </a:xfrm>
        </p:spPr>
        <p:txBody>
          <a:bodyPr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657BBCF-CA9E-FB2C-CA76-82D2795FF965}"/>
              </a:ext>
            </a:extLst>
          </p:cNvPr>
          <p:cNvCxnSpPr>
            <a:cxnSpLocks/>
          </p:cNvCxnSpPr>
          <p:nvPr userDrawn="1"/>
        </p:nvCxnSpPr>
        <p:spPr>
          <a:xfrm>
            <a:off x="6095999" y="844550"/>
            <a:ext cx="0" cy="13356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72619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ext Box T20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4AC0811-B538-6793-87C0-3D6ED1AC6059}"/>
              </a:ext>
            </a:extLst>
          </p:cNvPr>
          <p:cNvGrpSpPr/>
          <p:nvPr userDrawn="1"/>
        </p:nvGrpSpPr>
        <p:grpSpPr>
          <a:xfrm rot="16200000">
            <a:off x="1643620" y="1669495"/>
            <a:ext cx="2922586" cy="6209826"/>
            <a:chOff x="2224091" y="-1834672"/>
            <a:chExt cx="2922586" cy="620982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9286371-865F-C37D-9350-2A89CD104834}"/>
                </a:ext>
              </a:extLst>
            </p:cNvPr>
            <p:cNvSpPr/>
            <p:nvPr userDrawn="1"/>
          </p:nvSpPr>
          <p:spPr>
            <a:xfrm>
              <a:off x="2224091" y="-1834672"/>
              <a:ext cx="2922582" cy="62098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C2FC66A-70C2-DBA2-3626-C933F4A5FF1E}"/>
                </a:ext>
              </a:extLst>
            </p:cNvPr>
            <p:cNvSpPr/>
            <p:nvPr userDrawn="1"/>
          </p:nvSpPr>
          <p:spPr>
            <a:xfrm rot="5400000">
              <a:off x="4191507" y="3419982"/>
              <a:ext cx="954001" cy="956339"/>
            </a:xfrm>
            <a:custGeom>
              <a:avLst/>
              <a:gdLst>
                <a:gd name="connsiteX0" fmla="*/ 0 w 954001"/>
                <a:gd name="connsiteY0" fmla="*/ 117476 h 956339"/>
                <a:gd name="connsiteX1" fmla="*/ 0 w 954001"/>
                <a:gd name="connsiteY1" fmla="*/ 0 h 956339"/>
                <a:gd name="connsiteX2" fmla="*/ 954001 w 954001"/>
                <a:gd name="connsiteY2" fmla="*/ 0 h 956339"/>
                <a:gd name="connsiteX3" fmla="*/ 954001 w 954001"/>
                <a:gd name="connsiteY3" fmla="*/ 117476 h 956339"/>
                <a:gd name="connsiteX4" fmla="*/ 954000 w 954001"/>
                <a:gd name="connsiteY4" fmla="*/ 117476 h 956339"/>
                <a:gd name="connsiteX5" fmla="*/ 954000 w 954001"/>
                <a:gd name="connsiteY5" fmla="*/ 956339 h 956339"/>
                <a:gd name="connsiteX6" fmla="*/ 836525 w 954001"/>
                <a:gd name="connsiteY6" fmla="*/ 956339 h 956339"/>
                <a:gd name="connsiteX7" fmla="*/ 836525 w 954001"/>
                <a:gd name="connsiteY7" fmla="*/ 117476 h 956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4001" h="956339">
                  <a:moveTo>
                    <a:pt x="0" y="117476"/>
                  </a:moveTo>
                  <a:lnTo>
                    <a:pt x="0" y="0"/>
                  </a:lnTo>
                  <a:lnTo>
                    <a:pt x="954001" y="0"/>
                  </a:lnTo>
                  <a:lnTo>
                    <a:pt x="954001" y="117476"/>
                  </a:lnTo>
                  <a:lnTo>
                    <a:pt x="954000" y="117476"/>
                  </a:lnTo>
                  <a:lnTo>
                    <a:pt x="954000" y="956339"/>
                  </a:lnTo>
                  <a:lnTo>
                    <a:pt x="836525" y="956339"/>
                  </a:lnTo>
                  <a:lnTo>
                    <a:pt x="836525" y="11747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62F44640-A9EB-C412-36D2-BCAA7BA0908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429000"/>
            <a:ext cx="6096000" cy="28066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333">
                <a:solidFill>
                  <a:schemeClr val="tx1"/>
                </a:solidFill>
              </a:defRPr>
            </a:lvl1pPr>
          </a:lstStyle>
          <a:p>
            <a:endParaRPr lang="en-ID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BD442C6-EECF-FD33-A672-5BDA5C831C7A}"/>
              </a:ext>
            </a:extLst>
          </p:cNvPr>
          <p:cNvSpPr/>
          <p:nvPr userDrawn="1"/>
        </p:nvSpPr>
        <p:spPr>
          <a:xfrm>
            <a:off x="7105650" y="-1"/>
            <a:ext cx="5086349" cy="62356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F28F550A-A637-E065-107C-7C7A9E6C01FA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7414818" y="1558925"/>
            <a:ext cx="4189807" cy="875618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>
              <a:buNone/>
              <a:defRPr sz="1800" b="1">
                <a:solidFill>
                  <a:srgbClr val="FFFFFF"/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7" name="Text Placeholder 29">
            <a:extLst>
              <a:ext uri="{FF2B5EF4-FFF2-40B4-BE49-F238E27FC236}">
                <a16:creationId xmlns:a16="http://schemas.microsoft.com/office/drawing/2014/main" id="{1BDAC654-D9AC-B935-534C-0FF7A6BB04C7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7414818" y="2506539"/>
            <a:ext cx="4189807" cy="2792536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buNone/>
              <a:defRPr sz="1600" b="0">
                <a:solidFill>
                  <a:srgbClr val="FFFFFF"/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36477C-8D55-B4B8-85DD-DAF85A20D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443" y="844965"/>
            <a:ext cx="5364557" cy="1334770"/>
          </a:xfrm>
        </p:spPr>
        <p:txBody>
          <a:bodyPr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52E3F75-A181-1CEF-4892-A00A828F0D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58525" y="6409951"/>
            <a:ext cx="546100" cy="2737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5E0C3BBE-9543-48E5-A6E1-C646F9A01966}" type="slidenum">
              <a:rPr lang="en-ID" smtClean="0"/>
              <a:pPr/>
              <a:t>‹#›</a:t>
            </a:fld>
            <a:endParaRPr lang="en-ID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657BBCF-CA9E-FB2C-CA76-82D2795FF965}"/>
              </a:ext>
            </a:extLst>
          </p:cNvPr>
          <p:cNvCxnSpPr>
            <a:cxnSpLocks/>
          </p:cNvCxnSpPr>
          <p:nvPr userDrawn="1"/>
        </p:nvCxnSpPr>
        <p:spPr>
          <a:xfrm>
            <a:off x="587375" y="844550"/>
            <a:ext cx="0" cy="13356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FC465D62-3382-034B-3BC4-9FA6DDBCBF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4200" y="6364288"/>
            <a:ext cx="5511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1533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ext Box T20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4AC0811-B538-6793-87C0-3D6ED1AC6059}"/>
              </a:ext>
            </a:extLst>
          </p:cNvPr>
          <p:cNvGrpSpPr/>
          <p:nvPr userDrawn="1"/>
        </p:nvGrpSpPr>
        <p:grpSpPr>
          <a:xfrm rot="5400000">
            <a:off x="7629704" y="-1647525"/>
            <a:ext cx="2922586" cy="6217636"/>
            <a:chOff x="2224091" y="-1842482"/>
            <a:chExt cx="2922586" cy="621763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9286371-865F-C37D-9350-2A89CD104834}"/>
                </a:ext>
              </a:extLst>
            </p:cNvPr>
            <p:cNvSpPr/>
            <p:nvPr userDrawn="1"/>
          </p:nvSpPr>
          <p:spPr>
            <a:xfrm>
              <a:off x="2224091" y="-1842482"/>
              <a:ext cx="2922582" cy="621763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C2FC66A-70C2-DBA2-3626-C933F4A5FF1E}"/>
                </a:ext>
              </a:extLst>
            </p:cNvPr>
            <p:cNvSpPr/>
            <p:nvPr userDrawn="1"/>
          </p:nvSpPr>
          <p:spPr>
            <a:xfrm rot="5400000">
              <a:off x="4191507" y="3419982"/>
              <a:ext cx="954001" cy="956339"/>
            </a:xfrm>
            <a:custGeom>
              <a:avLst/>
              <a:gdLst>
                <a:gd name="connsiteX0" fmla="*/ 0 w 954001"/>
                <a:gd name="connsiteY0" fmla="*/ 117476 h 956339"/>
                <a:gd name="connsiteX1" fmla="*/ 0 w 954001"/>
                <a:gd name="connsiteY1" fmla="*/ 0 h 956339"/>
                <a:gd name="connsiteX2" fmla="*/ 954001 w 954001"/>
                <a:gd name="connsiteY2" fmla="*/ 0 h 956339"/>
                <a:gd name="connsiteX3" fmla="*/ 954001 w 954001"/>
                <a:gd name="connsiteY3" fmla="*/ 117476 h 956339"/>
                <a:gd name="connsiteX4" fmla="*/ 954000 w 954001"/>
                <a:gd name="connsiteY4" fmla="*/ 117476 h 956339"/>
                <a:gd name="connsiteX5" fmla="*/ 954000 w 954001"/>
                <a:gd name="connsiteY5" fmla="*/ 956339 h 956339"/>
                <a:gd name="connsiteX6" fmla="*/ 836525 w 954001"/>
                <a:gd name="connsiteY6" fmla="*/ 956339 h 956339"/>
                <a:gd name="connsiteX7" fmla="*/ 836525 w 954001"/>
                <a:gd name="connsiteY7" fmla="*/ 117476 h 956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4001" h="956339">
                  <a:moveTo>
                    <a:pt x="0" y="117476"/>
                  </a:moveTo>
                  <a:lnTo>
                    <a:pt x="0" y="0"/>
                  </a:lnTo>
                  <a:lnTo>
                    <a:pt x="954001" y="0"/>
                  </a:lnTo>
                  <a:lnTo>
                    <a:pt x="954001" y="117476"/>
                  </a:lnTo>
                  <a:lnTo>
                    <a:pt x="954000" y="117476"/>
                  </a:lnTo>
                  <a:lnTo>
                    <a:pt x="954000" y="956339"/>
                  </a:lnTo>
                  <a:lnTo>
                    <a:pt x="836525" y="956339"/>
                  </a:lnTo>
                  <a:lnTo>
                    <a:pt x="836525" y="11747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FBD442C6-EECF-FD33-A672-5BDA5C831C7A}"/>
              </a:ext>
            </a:extLst>
          </p:cNvPr>
          <p:cNvSpPr/>
          <p:nvPr userDrawn="1"/>
        </p:nvSpPr>
        <p:spPr>
          <a:xfrm>
            <a:off x="0" y="-1"/>
            <a:ext cx="5086349" cy="56554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F28F550A-A637-E065-107C-7C7A9E6C01FA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309168" y="584200"/>
            <a:ext cx="4189807" cy="875618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>
              <a:buNone/>
              <a:defRPr sz="1800" b="1">
                <a:solidFill>
                  <a:srgbClr val="FFFFFF"/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7" name="Text Placeholder 29">
            <a:extLst>
              <a:ext uri="{FF2B5EF4-FFF2-40B4-BE49-F238E27FC236}">
                <a16:creationId xmlns:a16="http://schemas.microsoft.com/office/drawing/2014/main" id="{1BDAC654-D9AC-B935-534C-0FF7A6BB04C7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309168" y="1531814"/>
            <a:ext cx="4189807" cy="2788441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buNone/>
              <a:defRPr sz="1600" b="0">
                <a:solidFill>
                  <a:srgbClr val="FFFFFF"/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52E3F75-A181-1CEF-4892-A00A828F0D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58525" y="6409951"/>
            <a:ext cx="546100" cy="2737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5E0C3BBE-9543-48E5-A6E1-C646F9A01966}" type="slidenum">
              <a:rPr lang="en-ID" smtClean="0"/>
              <a:pPr/>
              <a:t>‹#›</a:t>
            </a:fld>
            <a:endParaRPr lang="en-ID" dirty="0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FC465D62-3382-034B-3BC4-9FA6DDBCBF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4200" y="6364288"/>
            <a:ext cx="5511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036477C-8D55-B4B8-85DD-DAF85A20D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0068" y="4320670"/>
            <a:ext cx="5364557" cy="1334770"/>
          </a:xfrm>
        </p:spPr>
        <p:txBody>
          <a:bodyPr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657BBCF-CA9E-FB2C-CA76-82D2795FF965}"/>
              </a:ext>
            </a:extLst>
          </p:cNvPr>
          <p:cNvCxnSpPr>
            <a:cxnSpLocks/>
          </p:cNvCxnSpPr>
          <p:nvPr userDrawn="1"/>
        </p:nvCxnSpPr>
        <p:spPr>
          <a:xfrm>
            <a:off x="6096000" y="4320255"/>
            <a:ext cx="0" cy="13356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2F44640-A9EB-C412-36D2-BCAA7BA0908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28066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333">
                <a:solidFill>
                  <a:schemeClr val="tx1"/>
                </a:solidFill>
              </a:defRPr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854047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 Boxes T21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EE13754-AAF2-AD15-CFAE-7AA7F2563720}"/>
              </a:ext>
            </a:extLst>
          </p:cNvPr>
          <p:cNvSpPr/>
          <p:nvPr userDrawn="1"/>
        </p:nvSpPr>
        <p:spPr>
          <a:xfrm>
            <a:off x="-2378" y="-4761"/>
            <a:ext cx="5146674" cy="43751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52E3F75-A181-1CEF-4892-A00A828F0D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58525" y="6409951"/>
            <a:ext cx="546100" cy="2737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5E0C3BBE-9543-48E5-A6E1-C646F9A01966}" type="slidenum">
              <a:rPr lang="en-ID" smtClean="0"/>
              <a:pPr/>
              <a:t>‹#›</a:t>
            </a:fld>
            <a:endParaRPr lang="en-ID" dirty="0"/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62F44640-A9EB-C412-36D2-BCAA7BA0908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5021579" cy="42515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333">
                <a:solidFill>
                  <a:schemeClr val="tx1"/>
                </a:solidFill>
              </a:defRPr>
            </a:lvl1pPr>
          </a:lstStyle>
          <a:p>
            <a:endParaRPr lang="en-ID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FC465D62-3382-034B-3BC4-9FA6DDBCBF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4200" y="6364288"/>
            <a:ext cx="5511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3" name="Text Placeholder 29">
            <a:extLst>
              <a:ext uri="{FF2B5EF4-FFF2-40B4-BE49-F238E27FC236}">
                <a16:creationId xmlns:a16="http://schemas.microsoft.com/office/drawing/2014/main" id="{F28F550A-A637-E065-107C-7C7A9E6C01FA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6240067" y="2812098"/>
            <a:ext cx="5364558" cy="324500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4" name="Text Placeholder 29">
            <a:extLst>
              <a:ext uri="{FF2B5EF4-FFF2-40B4-BE49-F238E27FC236}">
                <a16:creationId xmlns:a16="http://schemas.microsoft.com/office/drawing/2014/main" id="{1BDAC654-D9AC-B935-534C-0FF7A6BB04C7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6240067" y="3208595"/>
            <a:ext cx="5364558" cy="1042926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036477C-8D55-B4B8-85DD-DAF85A20D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0067" y="584200"/>
            <a:ext cx="5364557" cy="1833660"/>
          </a:xfrm>
        </p:spPr>
        <p:txBody>
          <a:bodyPr anchor="b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657BBCF-CA9E-FB2C-CA76-82D2795FF965}"/>
              </a:ext>
            </a:extLst>
          </p:cNvPr>
          <p:cNvCxnSpPr>
            <a:cxnSpLocks/>
          </p:cNvCxnSpPr>
          <p:nvPr userDrawn="1"/>
        </p:nvCxnSpPr>
        <p:spPr>
          <a:xfrm>
            <a:off x="6095999" y="584200"/>
            <a:ext cx="0" cy="183366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2D270A3-A429-F424-E73F-8C35CF7A6C40}"/>
              </a:ext>
            </a:extLst>
          </p:cNvPr>
          <p:cNvSpPr/>
          <p:nvPr userDrawn="1"/>
        </p:nvSpPr>
        <p:spPr>
          <a:xfrm rot="5400000">
            <a:off x="4189126" y="3415220"/>
            <a:ext cx="954001" cy="956339"/>
          </a:xfrm>
          <a:custGeom>
            <a:avLst/>
            <a:gdLst>
              <a:gd name="connsiteX0" fmla="*/ 0 w 954001"/>
              <a:gd name="connsiteY0" fmla="*/ 117476 h 956339"/>
              <a:gd name="connsiteX1" fmla="*/ 0 w 954001"/>
              <a:gd name="connsiteY1" fmla="*/ 0 h 956339"/>
              <a:gd name="connsiteX2" fmla="*/ 954001 w 954001"/>
              <a:gd name="connsiteY2" fmla="*/ 0 h 956339"/>
              <a:gd name="connsiteX3" fmla="*/ 954001 w 954001"/>
              <a:gd name="connsiteY3" fmla="*/ 117476 h 956339"/>
              <a:gd name="connsiteX4" fmla="*/ 954000 w 954001"/>
              <a:gd name="connsiteY4" fmla="*/ 117476 h 956339"/>
              <a:gd name="connsiteX5" fmla="*/ 954000 w 954001"/>
              <a:gd name="connsiteY5" fmla="*/ 956339 h 956339"/>
              <a:gd name="connsiteX6" fmla="*/ 836525 w 954001"/>
              <a:gd name="connsiteY6" fmla="*/ 956339 h 956339"/>
              <a:gd name="connsiteX7" fmla="*/ 836525 w 954001"/>
              <a:gd name="connsiteY7" fmla="*/ 117476 h 956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4001" h="956339">
                <a:moveTo>
                  <a:pt x="0" y="117476"/>
                </a:moveTo>
                <a:lnTo>
                  <a:pt x="0" y="0"/>
                </a:lnTo>
                <a:lnTo>
                  <a:pt x="954001" y="0"/>
                </a:lnTo>
                <a:lnTo>
                  <a:pt x="954001" y="117476"/>
                </a:lnTo>
                <a:lnTo>
                  <a:pt x="954000" y="117476"/>
                </a:lnTo>
                <a:lnTo>
                  <a:pt x="954000" y="956339"/>
                </a:lnTo>
                <a:lnTo>
                  <a:pt x="836525" y="956339"/>
                </a:lnTo>
                <a:lnTo>
                  <a:pt x="836525" y="11747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0" name="Text Placeholder 29">
            <a:extLst>
              <a:ext uri="{FF2B5EF4-FFF2-40B4-BE49-F238E27FC236}">
                <a16:creationId xmlns:a16="http://schemas.microsoft.com/office/drawing/2014/main" id="{7420A28C-E135-C56E-F79F-F283CD6B60DF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594188" y="4528281"/>
            <a:ext cx="11010435" cy="324500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22" name="Text Placeholder 29">
            <a:extLst>
              <a:ext uri="{FF2B5EF4-FFF2-40B4-BE49-F238E27FC236}">
                <a16:creationId xmlns:a16="http://schemas.microsoft.com/office/drawing/2014/main" id="{2AC36E79-BCA0-C596-D321-2B6E38193C55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594188" y="4924777"/>
            <a:ext cx="11010435" cy="1166557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7748132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 Boxes T21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52E3F75-A181-1CEF-4892-A00A828F0D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58525" y="6409951"/>
            <a:ext cx="546100" cy="2737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5E0C3BBE-9543-48E5-A6E1-C646F9A01966}" type="slidenum">
              <a:rPr lang="en-ID" smtClean="0"/>
              <a:pPr/>
              <a:t>‹#›</a:t>
            </a:fld>
            <a:endParaRPr lang="en-ID" dirty="0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FC465D62-3382-034B-3BC4-9FA6DDBCBF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4200" y="6364288"/>
            <a:ext cx="5511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036477C-8D55-B4B8-85DD-DAF85A20D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444" y="1485900"/>
            <a:ext cx="4354906" cy="3886200"/>
          </a:xfrm>
        </p:spPr>
        <p:txBody>
          <a:bodyPr anchor="ctr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657BBCF-CA9E-FB2C-CA76-82D2795FF965}"/>
              </a:ext>
            </a:extLst>
          </p:cNvPr>
          <p:cNvCxnSpPr>
            <a:cxnSpLocks/>
          </p:cNvCxnSpPr>
          <p:nvPr userDrawn="1"/>
        </p:nvCxnSpPr>
        <p:spPr>
          <a:xfrm>
            <a:off x="587375" y="2512170"/>
            <a:ext cx="0" cy="183366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29">
            <a:extLst>
              <a:ext uri="{FF2B5EF4-FFF2-40B4-BE49-F238E27FC236}">
                <a16:creationId xmlns:a16="http://schemas.microsoft.com/office/drawing/2014/main" id="{7127DC28-28A8-3A98-B7FB-41B0888536BE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6095999" y="818485"/>
            <a:ext cx="5508625" cy="610408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9" name="Text Placeholder 29">
            <a:extLst>
              <a:ext uri="{FF2B5EF4-FFF2-40B4-BE49-F238E27FC236}">
                <a16:creationId xmlns:a16="http://schemas.microsoft.com/office/drawing/2014/main" id="{8C38966B-9C0F-01D5-79F5-8D32825F662C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6095999" y="1500890"/>
            <a:ext cx="5508625" cy="1679796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12" name="Text Placeholder 29">
            <a:extLst>
              <a:ext uri="{FF2B5EF4-FFF2-40B4-BE49-F238E27FC236}">
                <a16:creationId xmlns:a16="http://schemas.microsoft.com/office/drawing/2014/main" id="{10E6AACB-9199-C0B7-282D-52AE821B16C9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6095999" y="3663285"/>
            <a:ext cx="5508625" cy="610408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13" name="Text Placeholder 29">
            <a:extLst>
              <a:ext uri="{FF2B5EF4-FFF2-40B4-BE49-F238E27FC236}">
                <a16:creationId xmlns:a16="http://schemas.microsoft.com/office/drawing/2014/main" id="{103CFF70-7DC7-B43D-57C7-3C6435517D60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095999" y="4345690"/>
            <a:ext cx="5508625" cy="1679796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5354228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xt Boxes T22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5AF6E62-3413-1570-07FF-4E66972B963F}"/>
              </a:ext>
            </a:extLst>
          </p:cNvPr>
          <p:cNvSpPr/>
          <p:nvPr userDrawn="1"/>
        </p:nvSpPr>
        <p:spPr>
          <a:xfrm>
            <a:off x="0" y="0"/>
            <a:ext cx="12191999" cy="28622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52E3F75-A181-1CEF-4892-A00A828F0D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58525" y="6409951"/>
            <a:ext cx="546100" cy="2737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5E0C3BBE-9543-48E5-A6E1-C646F9A01966}" type="slidenum">
              <a:rPr lang="en-ID" smtClean="0"/>
              <a:pPr/>
              <a:t>‹#›</a:t>
            </a:fld>
            <a:endParaRPr lang="en-ID" dirty="0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FC465D62-3382-034B-3BC4-9FA6DDBCBF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4200" y="6364288"/>
            <a:ext cx="5511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036477C-8D55-B4B8-85DD-DAF85A20D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444" y="584200"/>
            <a:ext cx="10873180" cy="1833660"/>
          </a:xfrm>
        </p:spPr>
        <p:txBody>
          <a:bodyPr anchor="ctr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657BBCF-CA9E-FB2C-CA76-82D2795FF965}"/>
              </a:ext>
            </a:extLst>
          </p:cNvPr>
          <p:cNvCxnSpPr>
            <a:cxnSpLocks/>
          </p:cNvCxnSpPr>
          <p:nvPr userDrawn="1"/>
        </p:nvCxnSpPr>
        <p:spPr>
          <a:xfrm>
            <a:off x="587375" y="584200"/>
            <a:ext cx="0" cy="183366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29">
            <a:extLst>
              <a:ext uri="{FF2B5EF4-FFF2-40B4-BE49-F238E27FC236}">
                <a16:creationId xmlns:a16="http://schemas.microsoft.com/office/drawing/2014/main" id="{7127DC28-28A8-3A98-B7FB-41B0888536BE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584200" y="3432175"/>
            <a:ext cx="3035925" cy="610408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9" name="Text Placeholder 29">
            <a:extLst>
              <a:ext uri="{FF2B5EF4-FFF2-40B4-BE49-F238E27FC236}">
                <a16:creationId xmlns:a16="http://schemas.microsoft.com/office/drawing/2014/main" id="{8C38966B-9C0F-01D5-79F5-8D32825F662C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584200" y="4114580"/>
            <a:ext cx="3035925" cy="1679796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A80A793C-55DC-602B-758B-1FA03A818170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578037" y="3432175"/>
            <a:ext cx="3035925" cy="610408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10" name="Text Placeholder 29">
            <a:extLst>
              <a:ext uri="{FF2B5EF4-FFF2-40B4-BE49-F238E27FC236}">
                <a16:creationId xmlns:a16="http://schemas.microsoft.com/office/drawing/2014/main" id="{F448C94B-AA7A-7262-4B9F-836462086A78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4578037" y="4114580"/>
            <a:ext cx="3035925" cy="1679796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14" name="Text Placeholder 29">
            <a:extLst>
              <a:ext uri="{FF2B5EF4-FFF2-40B4-BE49-F238E27FC236}">
                <a16:creationId xmlns:a16="http://schemas.microsoft.com/office/drawing/2014/main" id="{8E844AFC-B10F-3963-60E2-0CBF59257982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8571874" y="3432175"/>
            <a:ext cx="3035925" cy="610408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15" name="Text Placeholder 29">
            <a:extLst>
              <a:ext uri="{FF2B5EF4-FFF2-40B4-BE49-F238E27FC236}">
                <a16:creationId xmlns:a16="http://schemas.microsoft.com/office/drawing/2014/main" id="{290D6F4A-B1FF-50CB-37C9-67C24FF49AE0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571874" y="4114580"/>
            <a:ext cx="3035925" cy="1679796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9996568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xt Boxes T23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5AF6E62-3413-1570-07FF-4E66972B963F}"/>
              </a:ext>
            </a:extLst>
          </p:cNvPr>
          <p:cNvSpPr/>
          <p:nvPr userDrawn="1"/>
        </p:nvSpPr>
        <p:spPr>
          <a:xfrm>
            <a:off x="0" y="1"/>
            <a:ext cx="12191999" cy="213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52E3F75-A181-1CEF-4892-A00A828F0D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58525" y="6409951"/>
            <a:ext cx="546100" cy="2737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5E0C3BBE-9543-48E5-A6E1-C646F9A01966}" type="slidenum">
              <a:rPr lang="en-ID" smtClean="0"/>
              <a:pPr/>
              <a:t>‹#›</a:t>
            </a:fld>
            <a:endParaRPr lang="en-ID" dirty="0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FC465D62-3382-034B-3BC4-9FA6DDBCBF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4200" y="6364288"/>
            <a:ext cx="5511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036477C-8D55-B4B8-85DD-DAF85A20D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444" y="584200"/>
            <a:ext cx="10873180" cy="1301750"/>
          </a:xfrm>
        </p:spPr>
        <p:txBody>
          <a:bodyPr anchor="ctr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657BBCF-CA9E-FB2C-CA76-82D2795FF965}"/>
              </a:ext>
            </a:extLst>
          </p:cNvPr>
          <p:cNvCxnSpPr>
            <a:cxnSpLocks/>
          </p:cNvCxnSpPr>
          <p:nvPr userDrawn="1"/>
        </p:nvCxnSpPr>
        <p:spPr>
          <a:xfrm>
            <a:off x="587375" y="584200"/>
            <a:ext cx="0" cy="130175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29">
            <a:extLst>
              <a:ext uri="{FF2B5EF4-FFF2-40B4-BE49-F238E27FC236}">
                <a16:creationId xmlns:a16="http://schemas.microsoft.com/office/drawing/2014/main" id="{7127DC28-28A8-3A98-B7FB-41B0888536BE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584200" y="2432049"/>
            <a:ext cx="4502148" cy="540557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9" name="Text Placeholder 29">
            <a:extLst>
              <a:ext uri="{FF2B5EF4-FFF2-40B4-BE49-F238E27FC236}">
                <a16:creationId xmlns:a16="http://schemas.microsoft.com/office/drawing/2014/main" id="{8C38966B-9C0F-01D5-79F5-8D32825F662C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584200" y="3044604"/>
            <a:ext cx="4502148" cy="1060671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13" name="Text Placeholder 29">
            <a:extLst>
              <a:ext uri="{FF2B5EF4-FFF2-40B4-BE49-F238E27FC236}">
                <a16:creationId xmlns:a16="http://schemas.microsoft.com/office/drawing/2014/main" id="{BF29A8C4-E01C-8823-3D21-FBEB0A37FD9D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584200" y="4392614"/>
            <a:ext cx="4502148" cy="540557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16" name="Text Placeholder 29">
            <a:extLst>
              <a:ext uri="{FF2B5EF4-FFF2-40B4-BE49-F238E27FC236}">
                <a16:creationId xmlns:a16="http://schemas.microsoft.com/office/drawing/2014/main" id="{36007328-114D-AECE-99A6-016A4CFBB612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584200" y="5005169"/>
            <a:ext cx="4502148" cy="1060671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17" name="Text Placeholder 29">
            <a:extLst>
              <a:ext uri="{FF2B5EF4-FFF2-40B4-BE49-F238E27FC236}">
                <a16:creationId xmlns:a16="http://schemas.microsoft.com/office/drawing/2014/main" id="{2142D811-C93D-9F9B-677A-5ADF7CD3A81A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7105654" y="2432049"/>
            <a:ext cx="4502148" cy="540557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0B048665-3CE8-1449-AE80-5C39685B7BA3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7105654" y="3044604"/>
            <a:ext cx="4502148" cy="1060671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19" name="Text Placeholder 29">
            <a:extLst>
              <a:ext uri="{FF2B5EF4-FFF2-40B4-BE49-F238E27FC236}">
                <a16:creationId xmlns:a16="http://schemas.microsoft.com/office/drawing/2014/main" id="{337177BD-61D7-4610-6C2F-89A1FACFC2A5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7105654" y="4392614"/>
            <a:ext cx="4502148" cy="540557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20" name="Text Placeholder 29">
            <a:extLst>
              <a:ext uri="{FF2B5EF4-FFF2-40B4-BE49-F238E27FC236}">
                <a16:creationId xmlns:a16="http://schemas.microsoft.com/office/drawing/2014/main" id="{EAACD5B2-3311-26B6-AFCF-4FD5DEBF7494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7105654" y="5005169"/>
            <a:ext cx="4502148" cy="1060671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1533766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with Contents C40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6477C-8D55-B4B8-85DD-DAF85A20D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443" y="586105"/>
            <a:ext cx="10873182" cy="709295"/>
          </a:xfrm>
        </p:spPr>
        <p:txBody>
          <a:bodyPr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52E3F75-A181-1CEF-4892-A00A828F0D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58525" y="6409951"/>
            <a:ext cx="546100" cy="2737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5E0C3BBE-9543-48E5-A6E1-C646F9A01966}" type="slidenum">
              <a:rPr lang="en-ID" smtClean="0"/>
              <a:pPr/>
              <a:t>‹#›</a:t>
            </a:fld>
            <a:endParaRPr lang="en-ID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657BBCF-CA9E-FB2C-CA76-82D2795FF965}"/>
              </a:ext>
            </a:extLst>
          </p:cNvPr>
          <p:cNvCxnSpPr>
            <a:cxnSpLocks/>
          </p:cNvCxnSpPr>
          <p:nvPr userDrawn="1"/>
        </p:nvCxnSpPr>
        <p:spPr>
          <a:xfrm>
            <a:off x="587375" y="585690"/>
            <a:ext cx="0" cy="70971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FC465D62-3382-034B-3BC4-9FA6DDBCBF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4200" y="6364288"/>
            <a:ext cx="5511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9DD2B053-49CB-EC30-CB40-BD5B5A83362E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587375" y="2793172"/>
            <a:ext cx="11017250" cy="3196466"/>
          </a:xfrm>
        </p:spPr>
        <p:txBody>
          <a:bodyPr/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7" name="Text Placeholder 29">
            <a:extLst>
              <a:ext uri="{FF2B5EF4-FFF2-40B4-BE49-F238E27FC236}">
                <a16:creationId xmlns:a16="http://schemas.microsoft.com/office/drawing/2014/main" id="{C88A6C4B-DACE-AD62-1602-DB64BFC7F7D9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731443" y="1689638"/>
            <a:ext cx="10873182" cy="709296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Master text styles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9175855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Radial Bars C41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6477C-8D55-B4B8-85DD-DAF85A20D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443" y="586105"/>
            <a:ext cx="10873182" cy="709295"/>
          </a:xfrm>
        </p:spPr>
        <p:txBody>
          <a:bodyPr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52E3F75-A181-1CEF-4892-A00A828F0D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58525" y="6409951"/>
            <a:ext cx="546100" cy="2737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5E0C3BBE-9543-48E5-A6E1-C646F9A01966}" type="slidenum">
              <a:rPr lang="en-ID" smtClean="0"/>
              <a:pPr/>
              <a:t>‹#›</a:t>
            </a:fld>
            <a:endParaRPr lang="en-ID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657BBCF-CA9E-FB2C-CA76-82D2795FF965}"/>
              </a:ext>
            </a:extLst>
          </p:cNvPr>
          <p:cNvCxnSpPr>
            <a:cxnSpLocks/>
          </p:cNvCxnSpPr>
          <p:nvPr userDrawn="1"/>
        </p:nvCxnSpPr>
        <p:spPr>
          <a:xfrm>
            <a:off x="587375" y="585690"/>
            <a:ext cx="0" cy="70971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FC465D62-3382-034B-3BC4-9FA6DDBCBF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4200" y="6364288"/>
            <a:ext cx="5511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BBD3D9D-E2D7-5928-9ACE-BC305ADE7015}"/>
              </a:ext>
            </a:extLst>
          </p:cNvPr>
          <p:cNvSpPr/>
          <p:nvPr userDrawn="1"/>
        </p:nvSpPr>
        <p:spPr>
          <a:xfrm>
            <a:off x="5305353" y="1735993"/>
            <a:ext cx="1581292" cy="1581292"/>
          </a:xfrm>
          <a:prstGeom prst="ellipse">
            <a:avLst/>
          </a:prstGeom>
          <a:noFill/>
          <a:ln w="76200"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6B6F7D80-7AE5-EF7E-CA93-91FFC8961EA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305353" y="1735993"/>
            <a:ext cx="1581292" cy="1581292"/>
          </a:xfrm>
          <a:prstGeom prst="arc">
            <a:avLst>
              <a:gd name="adj1" fmla="val 16200000"/>
              <a:gd name="adj2" fmla="val 13391445"/>
            </a:avLst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ctr">
              <a:defRPr lang="en-GB" sz="1800" dirty="0">
                <a:solidFill>
                  <a:schemeClr val="tx1"/>
                </a:solidFill>
              </a:defRPr>
            </a:lvl1pPr>
          </a:lstStyle>
          <a:p>
            <a:pPr lvl="0" algn="ctr" defTabSz="914400"/>
            <a:r>
              <a:rPr lang="en-US" dirty="0"/>
              <a:t> </a:t>
            </a:r>
            <a:endParaRPr lang="en-GB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40FC2368-512D-2676-8BCC-4005ACA137B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466419" y="2156298"/>
            <a:ext cx="1259160" cy="760184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8" name="Text Placeholder 29">
            <a:extLst>
              <a:ext uri="{FF2B5EF4-FFF2-40B4-BE49-F238E27FC236}">
                <a16:creationId xmlns:a16="http://schemas.microsoft.com/office/drawing/2014/main" id="{2DDCCD52-4493-F59D-7027-7C212038D4AF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555119" y="3566635"/>
            <a:ext cx="3081762" cy="553099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9" name="Text Placeholder 29">
            <a:extLst>
              <a:ext uri="{FF2B5EF4-FFF2-40B4-BE49-F238E27FC236}">
                <a16:creationId xmlns:a16="http://schemas.microsoft.com/office/drawing/2014/main" id="{C7EF7556-5224-47F1-49F3-0572DF21F2EE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555119" y="4191734"/>
            <a:ext cx="3081762" cy="1512248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05E8CF0-45DA-C681-8618-12E9EAF903D4}"/>
              </a:ext>
            </a:extLst>
          </p:cNvPr>
          <p:cNvSpPr/>
          <p:nvPr userDrawn="1"/>
        </p:nvSpPr>
        <p:spPr>
          <a:xfrm>
            <a:off x="9273097" y="1735993"/>
            <a:ext cx="1581292" cy="1581292"/>
          </a:xfrm>
          <a:prstGeom prst="ellipse">
            <a:avLst/>
          </a:prstGeom>
          <a:noFill/>
          <a:ln w="76200"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0BDF54D5-341A-BDB8-70D5-1D271A33068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273097" y="1735993"/>
            <a:ext cx="1581292" cy="1581292"/>
          </a:xfrm>
          <a:prstGeom prst="arc">
            <a:avLst>
              <a:gd name="adj1" fmla="val 16200000"/>
              <a:gd name="adj2" fmla="val 13391445"/>
            </a:avLst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ctr">
              <a:defRPr lang="en-GB" sz="1800" dirty="0">
                <a:solidFill>
                  <a:schemeClr val="tx1"/>
                </a:solidFill>
              </a:defRPr>
            </a:lvl1pPr>
          </a:lstStyle>
          <a:p>
            <a:pPr lvl="0" algn="ctr" defTabSz="914400"/>
            <a:r>
              <a:rPr lang="en-US" dirty="0"/>
              <a:t> </a:t>
            </a:r>
            <a:endParaRPr lang="en-GB" dirty="0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E42ED014-DC96-68EC-18BA-293A5537638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434163" y="2156298"/>
            <a:ext cx="1259160" cy="760184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23" name="Text Placeholder 29">
            <a:extLst>
              <a:ext uri="{FF2B5EF4-FFF2-40B4-BE49-F238E27FC236}">
                <a16:creationId xmlns:a16="http://schemas.microsoft.com/office/drawing/2014/main" id="{C94D2F51-651E-57C6-669A-9421CC548657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522863" y="3566635"/>
            <a:ext cx="3081762" cy="553099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24" name="Text Placeholder 29">
            <a:extLst>
              <a:ext uri="{FF2B5EF4-FFF2-40B4-BE49-F238E27FC236}">
                <a16:creationId xmlns:a16="http://schemas.microsoft.com/office/drawing/2014/main" id="{F189AE72-78C6-B559-D0A6-2C7C78AB19A4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8522863" y="4191734"/>
            <a:ext cx="3081762" cy="1512248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11B19D0-9F0D-EC21-F087-8B275D7C6526}"/>
              </a:ext>
            </a:extLst>
          </p:cNvPr>
          <p:cNvSpPr/>
          <p:nvPr userDrawn="1"/>
        </p:nvSpPr>
        <p:spPr>
          <a:xfrm>
            <a:off x="-1" y="1636148"/>
            <a:ext cx="4114905" cy="40678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6" name="Picture Placeholder 11">
            <a:extLst>
              <a:ext uri="{FF2B5EF4-FFF2-40B4-BE49-F238E27FC236}">
                <a16:creationId xmlns:a16="http://schemas.microsoft.com/office/drawing/2014/main" id="{C53EE9AC-019F-1A80-298A-9207C2D4513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1756804"/>
            <a:ext cx="3997431" cy="38265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333">
                <a:solidFill>
                  <a:schemeClr val="tx1"/>
                </a:solidFill>
              </a:defRPr>
            </a:lvl1pPr>
          </a:lstStyle>
          <a:p>
            <a:endParaRPr lang="en-ID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E2D268C-F2F5-0F07-54EC-3F1273607340}"/>
              </a:ext>
            </a:extLst>
          </p:cNvPr>
          <p:cNvSpPr/>
          <p:nvPr userDrawn="1"/>
        </p:nvSpPr>
        <p:spPr>
          <a:xfrm>
            <a:off x="3997430" y="2717566"/>
            <a:ext cx="117475" cy="19049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9868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Radial Bars C42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6477C-8D55-B4B8-85DD-DAF85A20D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443" y="586105"/>
            <a:ext cx="10873182" cy="709295"/>
          </a:xfrm>
        </p:spPr>
        <p:txBody>
          <a:bodyPr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52E3F75-A181-1CEF-4892-A00A828F0D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58525" y="6409951"/>
            <a:ext cx="546100" cy="2737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5E0C3BBE-9543-48E5-A6E1-C646F9A01966}" type="slidenum">
              <a:rPr lang="en-ID" smtClean="0"/>
              <a:pPr/>
              <a:t>‹#›</a:t>
            </a:fld>
            <a:endParaRPr lang="en-ID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657BBCF-CA9E-FB2C-CA76-82D2795FF965}"/>
              </a:ext>
            </a:extLst>
          </p:cNvPr>
          <p:cNvCxnSpPr>
            <a:cxnSpLocks/>
          </p:cNvCxnSpPr>
          <p:nvPr userDrawn="1"/>
        </p:nvCxnSpPr>
        <p:spPr>
          <a:xfrm>
            <a:off x="587375" y="585690"/>
            <a:ext cx="0" cy="70971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FC465D62-3382-034B-3BC4-9FA6DDBCBF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4200" y="6364288"/>
            <a:ext cx="5511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BBD3D9D-E2D7-5928-9ACE-BC305ADE7015}"/>
              </a:ext>
            </a:extLst>
          </p:cNvPr>
          <p:cNvSpPr/>
          <p:nvPr userDrawn="1"/>
        </p:nvSpPr>
        <p:spPr>
          <a:xfrm>
            <a:off x="5305353" y="1735993"/>
            <a:ext cx="1581292" cy="1581292"/>
          </a:xfrm>
          <a:prstGeom prst="ellipse">
            <a:avLst/>
          </a:prstGeom>
          <a:noFill/>
          <a:ln w="76200"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6B6F7D80-7AE5-EF7E-CA93-91FFC8961EA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305353" y="1735993"/>
            <a:ext cx="1581292" cy="1581292"/>
          </a:xfrm>
          <a:prstGeom prst="arc">
            <a:avLst>
              <a:gd name="adj1" fmla="val 16200000"/>
              <a:gd name="adj2" fmla="val 13391445"/>
            </a:avLst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ctr">
              <a:defRPr lang="en-GB" sz="1800" dirty="0">
                <a:solidFill>
                  <a:schemeClr val="tx1"/>
                </a:solidFill>
              </a:defRPr>
            </a:lvl1pPr>
          </a:lstStyle>
          <a:p>
            <a:pPr lvl="0" algn="ctr" defTabSz="914400"/>
            <a:r>
              <a:rPr lang="en-US" dirty="0"/>
              <a:t> </a:t>
            </a:r>
            <a:endParaRPr lang="en-GB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40FC2368-512D-2676-8BCC-4005ACA137B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466419" y="2156298"/>
            <a:ext cx="1259160" cy="760184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8" name="Text Placeholder 29">
            <a:extLst>
              <a:ext uri="{FF2B5EF4-FFF2-40B4-BE49-F238E27FC236}">
                <a16:creationId xmlns:a16="http://schemas.microsoft.com/office/drawing/2014/main" id="{2DDCCD52-4493-F59D-7027-7C212038D4AF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555119" y="3566635"/>
            <a:ext cx="3081762" cy="553099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9" name="Text Placeholder 29">
            <a:extLst>
              <a:ext uri="{FF2B5EF4-FFF2-40B4-BE49-F238E27FC236}">
                <a16:creationId xmlns:a16="http://schemas.microsoft.com/office/drawing/2014/main" id="{C7EF7556-5224-47F1-49F3-0572DF21F2EE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555119" y="4191734"/>
            <a:ext cx="3081762" cy="1512248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05E8CF0-45DA-C681-8618-12E9EAF903D4}"/>
              </a:ext>
            </a:extLst>
          </p:cNvPr>
          <p:cNvSpPr/>
          <p:nvPr userDrawn="1"/>
        </p:nvSpPr>
        <p:spPr>
          <a:xfrm>
            <a:off x="9273097" y="1735993"/>
            <a:ext cx="1581292" cy="1581292"/>
          </a:xfrm>
          <a:prstGeom prst="ellipse">
            <a:avLst/>
          </a:prstGeom>
          <a:noFill/>
          <a:ln w="76200"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0BDF54D5-341A-BDB8-70D5-1D271A33068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273097" y="1735993"/>
            <a:ext cx="1581292" cy="1581292"/>
          </a:xfrm>
          <a:prstGeom prst="arc">
            <a:avLst>
              <a:gd name="adj1" fmla="val 16200000"/>
              <a:gd name="adj2" fmla="val 13391445"/>
            </a:avLst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ctr">
              <a:defRPr lang="en-GB" sz="1800" dirty="0">
                <a:solidFill>
                  <a:schemeClr val="tx1"/>
                </a:solidFill>
              </a:defRPr>
            </a:lvl1pPr>
          </a:lstStyle>
          <a:p>
            <a:pPr lvl="0" algn="ctr" defTabSz="914400"/>
            <a:r>
              <a:rPr lang="en-US" dirty="0"/>
              <a:t> </a:t>
            </a:r>
            <a:endParaRPr lang="en-GB" dirty="0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E42ED014-DC96-68EC-18BA-293A5537638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434163" y="2156298"/>
            <a:ext cx="1259160" cy="760184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23" name="Text Placeholder 29">
            <a:extLst>
              <a:ext uri="{FF2B5EF4-FFF2-40B4-BE49-F238E27FC236}">
                <a16:creationId xmlns:a16="http://schemas.microsoft.com/office/drawing/2014/main" id="{C94D2F51-651E-57C6-669A-9421CC548657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522863" y="3566635"/>
            <a:ext cx="3081762" cy="553099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24" name="Text Placeholder 29">
            <a:extLst>
              <a:ext uri="{FF2B5EF4-FFF2-40B4-BE49-F238E27FC236}">
                <a16:creationId xmlns:a16="http://schemas.microsoft.com/office/drawing/2014/main" id="{F189AE72-78C6-B559-D0A6-2C7C78AB19A4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8522863" y="4191734"/>
            <a:ext cx="3081762" cy="1512248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D38544B-21D2-262C-C981-1D7DCCEB5D14}"/>
              </a:ext>
            </a:extLst>
          </p:cNvPr>
          <p:cNvSpPr/>
          <p:nvPr userDrawn="1"/>
        </p:nvSpPr>
        <p:spPr>
          <a:xfrm>
            <a:off x="1337611" y="1735993"/>
            <a:ext cx="1581292" cy="1581292"/>
          </a:xfrm>
          <a:prstGeom prst="ellipse">
            <a:avLst/>
          </a:prstGeom>
          <a:noFill/>
          <a:ln w="76200"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C8D65A88-3D58-17DC-77F6-8AE7BB2AECE9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337611" y="1735993"/>
            <a:ext cx="1581292" cy="1581292"/>
          </a:xfrm>
          <a:prstGeom prst="arc">
            <a:avLst>
              <a:gd name="adj1" fmla="val 16200000"/>
              <a:gd name="adj2" fmla="val 13391445"/>
            </a:avLst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ctr">
              <a:defRPr lang="en-GB" sz="1800" dirty="0">
                <a:solidFill>
                  <a:schemeClr val="tx1"/>
                </a:solidFill>
              </a:defRPr>
            </a:lvl1pPr>
          </a:lstStyle>
          <a:p>
            <a:pPr lvl="0" algn="ctr" defTabSz="914400"/>
            <a:r>
              <a:rPr lang="en-US" dirty="0"/>
              <a:t> </a:t>
            </a:r>
            <a:endParaRPr lang="en-GB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569FB8B4-3C26-2BE2-C003-404C8606A6EE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498677" y="2156298"/>
            <a:ext cx="1259160" cy="760184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12" name="Text Placeholder 29">
            <a:extLst>
              <a:ext uri="{FF2B5EF4-FFF2-40B4-BE49-F238E27FC236}">
                <a16:creationId xmlns:a16="http://schemas.microsoft.com/office/drawing/2014/main" id="{242A120D-BDA9-915C-DCD1-0AFC1BFF099D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587377" y="3566635"/>
            <a:ext cx="3081762" cy="553099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13" name="Text Placeholder 29">
            <a:extLst>
              <a:ext uri="{FF2B5EF4-FFF2-40B4-BE49-F238E27FC236}">
                <a16:creationId xmlns:a16="http://schemas.microsoft.com/office/drawing/2014/main" id="{EB823991-32C7-EBE3-826D-F3860C4B1F23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587377" y="4191734"/>
            <a:ext cx="3081762" cy="1512248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9205601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E0A912-83B9-4546-A8A2-37940F0431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5C8BFEF-7907-4B9F-0C8C-5ED4B077C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3C9A669-D520-464B-202B-4AF759520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85E6C10-FBC1-16ED-976C-0A485D8C5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0D3F95C-6D87-E772-4888-4BAEE5B35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A430-734C-4367-8F9E-F9265DD79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4826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Radial Bars C43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6477C-8D55-B4B8-85DD-DAF85A20D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443" y="586105"/>
            <a:ext cx="10873182" cy="709295"/>
          </a:xfrm>
        </p:spPr>
        <p:txBody>
          <a:bodyPr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52E3F75-A181-1CEF-4892-A00A828F0D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58525" y="6409951"/>
            <a:ext cx="546100" cy="2737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5E0C3BBE-9543-48E5-A6E1-C646F9A01966}" type="slidenum">
              <a:rPr lang="en-ID" smtClean="0"/>
              <a:pPr/>
              <a:t>‹#›</a:t>
            </a:fld>
            <a:endParaRPr lang="en-ID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657BBCF-CA9E-FB2C-CA76-82D2795FF965}"/>
              </a:ext>
            </a:extLst>
          </p:cNvPr>
          <p:cNvCxnSpPr>
            <a:cxnSpLocks/>
          </p:cNvCxnSpPr>
          <p:nvPr userDrawn="1"/>
        </p:nvCxnSpPr>
        <p:spPr>
          <a:xfrm>
            <a:off x="587375" y="585690"/>
            <a:ext cx="0" cy="70971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FC465D62-3382-034B-3BC4-9FA6DDBCBF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4200" y="6364288"/>
            <a:ext cx="5511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D38544B-21D2-262C-C981-1D7DCCEB5D14}"/>
              </a:ext>
            </a:extLst>
          </p:cNvPr>
          <p:cNvSpPr/>
          <p:nvPr userDrawn="1"/>
        </p:nvSpPr>
        <p:spPr>
          <a:xfrm>
            <a:off x="1088954" y="1735993"/>
            <a:ext cx="1581292" cy="1581292"/>
          </a:xfrm>
          <a:prstGeom prst="ellipse">
            <a:avLst/>
          </a:prstGeom>
          <a:noFill/>
          <a:ln w="76200"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C8D65A88-3D58-17DC-77F6-8AE7BB2AECE9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088954" y="1735993"/>
            <a:ext cx="1581292" cy="1581292"/>
          </a:xfrm>
          <a:prstGeom prst="arc">
            <a:avLst>
              <a:gd name="adj1" fmla="val 16200000"/>
              <a:gd name="adj2" fmla="val 13391445"/>
            </a:avLst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ctr">
              <a:defRPr lang="en-GB" sz="1800" dirty="0">
                <a:solidFill>
                  <a:schemeClr val="tx1"/>
                </a:solidFill>
              </a:defRPr>
            </a:lvl1pPr>
          </a:lstStyle>
          <a:p>
            <a:pPr lvl="0" algn="ctr" defTabSz="914400"/>
            <a:r>
              <a:rPr lang="en-US" dirty="0"/>
              <a:t> </a:t>
            </a:r>
            <a:endParaRPr lang="en-GB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569FB8B4-3C26-2BE2-C003-404C8606A6EE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250020" y="2156298"/>
            <a:ext cx="1259160" cy="760184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12" name="Text Placeholder 29">
            <a:extLst>
              <a:ext uri="{FF2B5EF4-FFF2-40B4-BE49-F238E27FC236}">
                <a16:creationId xmlns:a16="http://schemas.microsoft.com/office/drawing/2014/main" id="{242A120D-BDA9-915C-DCD1-0AFC1BFF099D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587377" y="3566635"/>
            <a:ext cx="2584447" cy="553099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13" name="Text Placeholder 29">
            <a:extLst>
              <a:ext uri="{FF2B5EF4-FFF2-40B4-BE49-F238E27FC236}">
                <a16:creationId xmlns:a16="http://schemas.microsoft.com/office/drawing/2014/main" id="{EB823991-32C7-EBE3-826D-F3860C4B1F23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587377" y="4191734"/>
            <a:ext cx="2584447" cy="1512248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7E1E9FA-AC4E-30FC-8A99-858797B97B66}"/>
              </a:ext>
            </a:extLst>
          </p:cNvPr>
          <p:cNvSpPr/>
          <p:nvPr userDrawn="1"/>
        </p:nvSpPr>
        <p:spPr>
          <a:xfrm>
            <a:off x="3899888" y="1735993"/>
            <a:ext cx="1581292" cy="1581292"/>
          </a:xfrm>
          <a:prstGeom prst="ellipse">
            <a:avLst/>
          </a:prstGeom>
          <a:noFill/>
          <a:ln w="76200"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265B468-859F-1E06-22D4-D26275A00E3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899888" y="1735993"/>
            <a:ext cx="1581292" cy="1581292"/>
          </a:xfrm>
          <a:prstGeom prst="arc">
            <a:avLst>
              <a:gd name="adj1" fmla="val 16200000"/>
              <a:gd name="adj2" fmla="val 13391445"/>
            </a:avLst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ctr">
              <a:defRPr lang="en-GB" sz="1800" dirty="0">
                <a:solidFill>
                  <a:schemeClr val="tx1"/>
                </a:solidFill>
              </a:defRPr>
            </a:lvl1pPr>
          </a:lstStyle>
          <a:p>
            <a:pPr lvl="0" algn="ctr" defTabSz="914400"/>
            <a:r>
              <a:rPr lang="en-US" dirty="0"/>
              <a:t> </a:t>
            </a:r>
            <a:endParaRPr lang="en-GB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514370B5-E372-E43E-4B15-6602BD67418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060954" y="2156298"/>
            <a:ext cx="1259160" cy="760184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3FD83ED0-13B6-25F1-C4A1-9418CE81206F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3398311" y="3566635"/>
            <a:ext cx="2584447" cy="553099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25" name="Text Placeholder 29">
            <a:extLst>
              <a:ext uri="{FF2B5EF4-FFF2-40B4-BE49-F238E27FC236}">
                <a16:creationId xmlns:a16="http://schemas.microsoft.com/office/drawing/2014/main" id="{134FB468-D9D9-CE74-160F-CAE980F40A01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3398311" y="4191734"/>
            <a:ext cx="2584447" cy="1512248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BC5B901-E405-F8D7-B468-EF12534F70A7}"/>
              </a:ext>
            </a:extLst>
          </p:cNvPr>
          <p:cNvSpPr/>
          <p:nvPr userDrawn="1"/>
        </p:nvSpPr>
        <p:spPr>
          <a:xfrm>
            <a:off x="6710822" y="1735993"/>
            <a:ext cx="1581292" cy="1581292"/>
          </a:xfrm>
          <a:prstGeom prst="ellipse">
            <a:avLst/>
          </a:prstGeom>
          <a:noFill/>
          <a:ln w="76200"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7AE31375-8DF6-7D38-FF8B-0AFF50776C7E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710822" y="1735993"/>
            <a:ext cx="1581292" cy="1581292"/>
          </a:xfrm>
          <a:prstGeom prst="arc">
            <a:avLst>
              <a:gd name="adj1" fmla="val 16200000"/>
              <a:gd name="adj2" fmla="val 13391445"/>
            </a:avLst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ctr">
              <a:defRPr lang="en-GB" sz="1800" dirty="0">
                <a:solidFill>
                  <a:schemeClr val="tx1"/>
                </a:solidFill>
              </a:defRPr>
            </a:lvl1pPr>
          </a:lstStyle>
          <a:p>
            <a:pPr lvl="0" algn="ctr" defTabSz="914400"/>
            <a:r>
              <a:rPr lang="en-US" dirty="0"/>
              <a:t> </a:t>
            </a:r>
            <a:endParaRPr lang="en-GB" dirty="0"/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A9F3FB69-FD5E-FB1B-71E8-126089921296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871888" y="2156298"/>
            <a:ext cx="1259160" cy="760184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29" name="Text Placeholder 29">
            <a:extLst>
              <a:ext uri="{FF2B5EF4-FFF2-40B4-BE49-F238E27FC236}">
                <a16:creationId xmlns:a16="http://schemas.microsoft.com/office/drawing/2014/main" id="{F87C084B-36BB-9476-B80C-744F7BE4FED2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6209245" y="3566635"/>
            <a:ext cx="2584447" cy="553099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9F959F4C-7A2A-06AD-17DD-4B2E59F4DF05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6209245" y="4191734"/>
            <a:ext cx="2584447" cy="1512248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4E01475-5550-5308-AF7E-15B3DFA38059}"/>
              </a:ext>
            </a:extLst>
          </p:cNvPr>
          <p:cNvSpPr/>
          <p:nvPr userDrawn="1"/>
        </p:nvSpPr>
        <p:spPr>
          <a:xfrm>
            <a:off x="9521755" y="1735993"/>
            <a:ext cx="1581292" cy="1581292"/>
          </a:xfrm>
          <a:prstGeom prst="ellipse">
            <a:avLst/>
          </a:prstGeom>
          <a:noFill/>
          <a:ln w="76200"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3A6DDA42-B49F-7CE3-D280-F6C3AC46970C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521755" y="1735993"/>
            <a:ext cx="1581292" cy="1581292"/>
          </a:xfrm>
          <a:prstGeom prst="arc">
            <a:avLst>
              <a:gd name="adj1" fmla="val 16200000"/>
              <a:gd name="adj2" fmla="val 13391445"/>
            </a:avLst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ctr">
              <a:defRPr lang="en-GB" sz="1800" dirty="0">
                <a:solidFill>
                  <a:schemeClr val="tx1"/>
                </a:solidFill>
              </a:defRPr>
            </a:lvl1pPr>
          </a:lstStyle>
          <a:p>
            <a:pPr lvl="0" algn="ctr" defTabSz="914400"/>
            <a:r>
              <a:rPr lang="en-US" dirty="0"/>
              <a:t> </a:t>
            </a:r>
            <a:endParaRPr lang="en-GB" dirty="0"/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0A097F08-88D7-A010-3509-A554FC81FFFA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682821" y="2156298"/>
            <a:ext cx="1259160" cy="760184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34" name="Text Placeholder 29">
            <a:extLst>
              <a:ext uri="{FF2B5EF4-FFF2-40B4-BE49-F238E27FC236}">
                <a16:creationId xmlns:a16="http://schemas.microsoft.com/office/drawing/2014/main" id="{1BD7CF50-58D1-87B1-841E-E21B253549DB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9020178" y="3566635"/>
            <a:ext cx="2584447" cy="553099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35" name="Text Placeholder 29">
            <a:extLst>
              <a:ext uri="{FF2B5EF4-FFF2-40B4-BE49-F238E27FC236}">
                <a16:creationId xmlns:a16="http://schemas.microsoft.com/office/drawing/2014/main" id="{38B6C0F0-5AF6-CF29-4B27-DF99ABC8C338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9020178" y="4191734"/>
            <a:ext cx="2584447" cy="1512248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5621654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hart C44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6477C-8D55-B4B8-85DD-DAF85A20D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443" y="586105"/>
            <a:ext cx="10873182" cy="709295"/>
          </a:xfrm>
        </p:spPr>
        <p:txBody>
          <a:bodyPr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52E3F75-A181-1CEF-4892-A00A828F0D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58525" y="6409951"/>
            <a:ext cx="546100" cy="2737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5E0C3BBE-9543-48E5-A6E1-C646F9A01966}" type="slidenum">
              <a:rPr lang="en-ID" smtClean="0"/>
              <a:pPr/>
              <a:t>‹#›</a:t>
            </a:fld>
            <a:endParaRPr lang="en-ID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657BBCF-CA9E-FB2C-CA76-82D2795FF965}"/>
              </a:ext>
            </a:extLst>
          </p:cNvPr>
          <p:cNvCxnSpPr>
            <a:cxnSpLocks/>
          </p:cNvCxnSpPr>
          <p:nvPr userDrawn="1"/>
        </p:nvCxnSpPr>
        <p:spPr>
          <a:xfrm>
            <a:off x="587375" y="585690"/>
            <a:ext cx="0" cy="70971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FC465D62-3382-034B-3BC4-9FA6DDBCBF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4200" y="6364288"/>
            <a:ext cx="5511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3" name="Chart Placeholder 6">
            <a:extLst>
              <a:ext uri="{FF2B5EF4-FFF2-40B4-BE49-F238E27FC236}">
                <a16:creationId xmlns:a16="http://schemas.microsoft.com/office/drawing/2014/main" id="{FF1F41E4-7D9B-768A-6C4F-63DD59094511}"/>
              </a:ext>
            </a:extLst>
          </p:cNvPr>
          <p:cNvSpPr>
            <a:spLocks noGrp="1"/>
          </p:cNvSpPr>
          <p:nvPr>
            <p:ph type="chart" sz="quarter" idx="41"/>
          </p:nvPr>
        </p:nvSpPr>
        <p:spPr>
          <a:xfrm>
            <a:off x="587374" y="1636713"/>
            <a:ext cx="4632325" cy="4067175"/>
          </a:xfr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/>
          </a:bodyPr>
          <a:lstStyle>
            <a:lvl1pPr>
              <a:defRPr lang="en-GB" sz="1333">
                <a:solidFill>
                  <a:schemeClr val="tx1"/>
                </a:solidFill>
              </a:defRPr>
            </a:lvl1pPr>
          </a:lstStyle>
          <a:p>
            <a:pPr lvl="0" algn="ctr"/>
            <a:endParaRPr lang="en-GB"/>
          </a:p>
        </p:txBody>
      </p:sp>
      <p:sp>
        <p:nvSpPr>
          <p:cNvPr id="5" name="Text Placeholder 29">
            <a:extLst>
              <a:ext uri="{FF2B5EF4-FFF2-40B4-BE49-F238E27FC236}">
                <a16:creationId xmlns:a16="http://schemas.microsoft.com/office/drawing/2014/main" id="{D425B81B-0AA8-71EA-DCA8-A9F3FF3E7B60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6972300" y="1636713"/>
            <a:ext cx="4632325" cy="553099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 algn="l">
              <a:buNone/>
              <a:defRPr sz="1800" b="1">
                <a:solidFill>
                  <a:schemeClr val="tx1"/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18765DFA-C25A-9B6D-BBB1-2893362F9CA1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6972300" y="2261812"/>
            <a:ext cx="4632325" cy="3442075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4355618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hart C44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6477C-8D55-B4B8-85DD-DAF85A20D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443" y="586105"/>
            <a:ext cx="10873182" cy="709295"/>
          </a:xfrm>
        </p:spPr>
        <p:txBody>
          <a:bodyPr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52E3F75-A181-1CEF-4892-A00A828F0D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58525" y="6409951"/>
            <a:ext cx="546100" cy="2737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5E0C3BBE-9543-48E5-A6E1-C646F9A01966}" type="slidenum">
              <a:rPr lang="en-ID" smtClean="0"/>
              <a:pPr/>
              <a:t>‹#›</a:t>
            </a:fld>
            <a:endParaRPr lang="en-ID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657BBCF-CA9E-FB2C-CA76-82D2795FF965}"/>
              </a:ext>
            </a:extLst>
          </p:cNvPr>
          <p:cNvCxnSpPr>
            <a:cxnSpLocks/>
          </p:cNvCxnSpPr>
          <p:nvPr userDrawn="1"/>
        </p:nvCxnSpPr>
        <p:spPr>
          <a:xfrm>
            <a:off x="587375" y="585690"/>
            <a:ext cx="0" cy="70971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FC465D62-3382-034B-3BC4-9FA6DDBCBF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4200" y="6364288"/>
            <a:ext cx="5511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3" name="Chart Placeholder 6">
            <a:extLst>
              <a:ext uri="{FF2B5EF4-FFF2-40B4-BE49-F238E27FC236}">
                <a16:creationId xmlns:a16="http://schemas.microsoft.com/office/drawing/2014/main" id="{FF1F41E4-7D9B-768A-6C4F-63DD59094511}"/>
              </a:ext>
            </a:extLst>
          </p:cNvPr>
          <p:cNvSpPr>
            <a:spLocks noGrp="1"/>
          </p:cNvSpPr>
          <p:nvPr>
            <p:ph type="chart" sz="quarter" idx="41"/>
          </p:nvPr>
        </p:nvSpPr>
        <p:spPr>
          <a:xfrm>
            <a:off x="6975475" y="1636713"/>
            <a:ext cx="4632325" cy="4067175"/>
          </a:xfr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/>
          </a:bodyPr>
          <a:lstStyle>
            <a:lvl1pPr>
              <a:defRPr lang="en-GB" sz="1333">
                <a:solidFill>
                  <a:schemeClr val="tx1"/>
                </a:solidFill>
              </a:defRPr>
            </a:lvl1pPr>
          </a:lstStyle>
          <a:p>
            <a:pPr lvl="0" algn="ctr"/>
            <a:endParaRPr lang="en-GB"/>
          </a:p>
        </p:txBody>
      </p:sp>
      <p:sp>
        <p:nvSpPr>
          <p:cNvPr id="4" name="Text Placeholder 29">
            <a:extLst>
              <a:ext uri="{FF2B5EF4-FFF2-40B4-BE49-F238E27FC236}">
                <a16:creationId xmlns:a16="http://schemas.microsoft.com/office/drawing/2014/main" id="{D425B81B-0AA8-71EA-DCA8-A9F3FF3E7B60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587374" y="1636713"/>
            <a:ext cx="4632325" cy="553099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 algn="l">
              <a:buNone/>
              <a:defRPr sz="1800" b="1">
                <a:solidFill>
                  <a:schemeClr val="tx1"/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7" name="Text Placeholder 29">
            <a:extLst>
              <a:ext uri="{FF2B5EF4-FFF2-40B4-BE49-F238E27FC236}">
                <a16:creationId xmlns:a16="http://schemas.microsoft.com/office/drawing/2014/main" id="{18765DFA-C25A-9B6D-BBB1-2893362F9CA1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587374" y="2261812"/>
            <a:ext cx="4632325" cy="3442075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6756897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I60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6477C-8D55-B4B8-85DD-DAF85A20D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443" y="586105"/>
            <a:ext cx="10873182" cy="709295"/>
          </a:xfrm>
        </p:spPr>
        <p:txBody>
          <a:bodyPr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52E3F75-A181-1CEF-4892-A00A828F0D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58525" y="6409951"/>
            <a:ext cx="546100" cy="2737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5E0C3BBE-9543-48E5-A6E1-C646F9A01966}" type="slidenum">
              <a:rPr lang="en-ID" smtClean="0"/>
              <a:pPr/>
              <a:t>‹#›</a:t>
            </a:fld>
            <a:endParaRPr lang="en-ID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657BBCF-CA9E-FB2C-CA76-82D2795FF965}"/>
              </a:ext>
            </a:extLst>
          </p:cNvPr>
          <p:cNvCxnSpPr>
            <a:cxnSpLocks/>
          </p:cNvCxnSpPr>
          <p:nvPr userDrawn="1"/>
        </p:nvCxnSpPr>
        <p:spPr>
          <a:xfrm>
            <a:off x="587375" y="585690"/>
            <a:ext cx="0" cy="70971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FC465D62-3382-034B-3BC4-9FA6DDBCBF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4200" y="6364288"/>
            <a:ext cx="5511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F3E35AF-2434-732B-7077-725C8432F6CD}"/>
              </a:ext>
            </a:extLst>
          </p:cNvPr>
          <p:cNvSpPr/>
          <p:nvPr userDrawn="1"/>
        </p:nvSpPr>
        <p:spPr>
          <a:xfrm rot="5400000">
            <a:off x="6337263" y="-2030450"/>
            <a:ext cx="117475" cy="115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F4C65B-B478-432C-11F3-1CCAEEB3A9A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85474" y="3163716"/>
            <a:ext cx="1141764" cy="2664000"/>
          </a:xfrm>
          <a:custGeom>
            <a:avLst/>
            <a:gdLst>
              <a:gd name="connsiteX0" fmla="*/ 0 w 1141764"/>
              <a:gd name="connsiteY0" fmla="*/ 0 h 2664000"/>
              <a:gd name="connsiteX1" fmla="*/ 18000 w 1141764"/>
              <a:gd name="connsiteY1" fmla="*/ 0 h 2664000"/>
              <a:gd name="connsiteX2" fmla="*/ 18000 w 1141764"/>
              <a:gd name="connsiteY2" fmla="*/ 465762 h 2664000"/>
              <a:gd name="connsiteX3" fmla="*/ 1009831 w 1141764"/>
              <a:gd name="connsiteY3" fmla="*/ 465762 h 2664000"/>
              <a:gd name="connsiteX4" fmla="*/ 1141764 w 1141764"/>
              <a:gd name="connsiteY4" fmla="*/ 597695 h 2664000"/>
              <a:gd name="connsiteX5" fmla="*/ 1009831 w 1141764"/>
              <a:gd name="connsiteY5" fmla="*/ 729628 h 2664000"/>
              <a:gd name="connsiteX6" fmla="*/ 18000 w 1141764"/>
              <a:gd name="connsiteY6" fmla="*/ 729628 h 2664000"/>
              <a:gd name="connsiteX7" fmla="*/ 18000 w 1141764"/>
              <a:gd name="connsiteY7" fmla="*/ 2664000 h 2664000"/>
              <a:gd name="connsiteX8" fmla="*/ 0 w 1141764"/>
              <a:gd name="connsiteY8" fmla="*/ 2664000 h 26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1764" h="2664000">
                <a:moveTo>
                  <a:pt x="0" y="0"/>
                </a:moveTo>
                <a:lnTo>
                  <a:pt x="18000" y="0"/>
                </a:lnTo>
                <a:lnTo>
                  <a:pt x="18000" y="465762"/>
                </a:lnTo>
                <a:lnTo>
                  <a:pt x="1009831" y="465762"/>
                </a:lnTo>
                <a:lnTo>
                  <a:pt x="1141764" y="597695"/>
                </a:lnTo>
                <a:lnTo>
                  <a:pt x="1009831" y="729628"/>
                </a:lnTo>
                <a:lnTo>
                  <a:pt x="18000" y="729628"/>
                </a:lnTo>
                <a:lnTo>
                  <a:pt x="18000" y="2664000"/>
                </a:lnTo>
                <a:lnTo>
                  <a:pt x="0" y="266400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tIns="0" bIns="0" anchor="ctr">
            <a:noAutofit/>
          </a:bodyPr>
          <a:lstStyle>
            <a:lvl1pPr marL="0" indent="0">
              <a:buNone/>
              <a:defRPr sz="1800" b="1">
                <a:solidFill>
                  <a:schemeClr val="tx1">
                    <a:alpha val="0"/>
                  </a:schemeClr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 dirty="0"/>
              <a:t>.</a:t>
            </a:r>
            <a:endParaRPr lang="en-ID" dirty="0"/>
          </a:p>
        </p:txBody>
      </p:sp>
      <p:sp>
        <p:nvSpPr>
          <p:cNvPr id="37" name="Text Placeholder 29">
            <a:extLst>
              <a:ext uri="{FF2B5EF4-FFF2-40B4-BE49-F238E27FC236}">
                <a16:creationId xmlns:a16="http://schemas.microsoft.com/office/drawing/2014/main" id="{7014ED8C-D9A2-3233-BF99-B959865B48B9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1090297" y="4043826"/>
            <a:ext cx="2989578" cy="553099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 algn="l">
              <a:buNone/>
              <a:defRPr sz="1800" b="1">
                <a:solidFill>
                  <a:schemeClr val="tx1"/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38" name="Text Placeholder 29">
            <a:extLst>
              <a:ext uri="{FF2B5EF4-FFF2-40B4-BE49-F238E27FC236}">
                <a16:creationId xmlns:a16="http://schemas.microsoft.com/office/drawing/2014/main" id="{27A02D2A-8972-F536-0B27-7D6428470586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1090297" y="4668926"/>
            <a:ext cx="2989578" cy="1141608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40" name="Text Placeholder 29">
            <a:extLst>
              <a:ext uri="{FF2B5EF4-FFF2-40B4-BE49-F238E27FC236}">
                <a16:creationId xmlns:a16="http://schemas.microsoft.com/office/drawing/2014/main" id="{5C686B82-2E00-D61D-3AA1-3461944BF439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1090297" y="3163716"/>
            <a:ext cx="2989578" cy="312739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 dirty="0"/>
              <a:t>Click to edit Master</a:t>
            </a:r>
            <a:endParaRPr lang="en-ID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2E0537-39B8-01F9-6D88-D34A820CED5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647849" y="1692565"/>
            <a:ext cx="1141764" cy="2664000"/>
          </a:xfrm>
          <a:custGeom>
            <a:avLst/>
            <a:gdLst>
              <a:gd name="connsiteX0" fmla="*/ 0 w 1141764"/>
              <a:gd name="connsiteY0" fmla="*/ 0 h 2664000"/>
              <a:gd name="connsiteX1" fmla="*/ 18000 w 1141764"/>
              <a:gd name="connsiteY1" fmla="*/ 0 h 2664000"/>
              <a:gd name="connsiteX2" fmla="*/ 18000 w 1141764"/>
              <a:gd name="connsiteY2" fmla="*/ 1936913 h 2664000"/>
              <a:gd name="connsiteX3" fmla="*/ 1009831 w 1141764"/>
              <a:gd name="connsiteY3" fmla="*/ 1936913 h 2664000"/>
              <a:gd name="connsiteX4" fmla="*/ 1141764 w 1141764"/>
              <a:gd name="connsiteY4" fmla="*/ 2068846 h 2664000"/>
              <a:gd name="connsiteX5" fmla="*/ 1009831 w 1141764"/>
              <a:gd name="connsiteY5" fmla="*/ 2200779 h 2664000"/>
              <a:gd name="connsiteX6" fmla="*/ 18000 w 1141764"/>
              <a:gd name="connsiteY6" fmla="*/ 2200779 h 2664000"/>
              <a:gd name="connsiteX7" fmla="*/ 18000 w 1141764"/>
              <a:gd name="connsiteY7" fmla="*/ 2664000 h 2664000"/>
              <a:gd name="connsiteX8" fmla="*/ 0 w 1141764"/>
              <a:gd name="connsiteY8" fmla="*/ 2664000 h 26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1764" h="2664000">
                <a:moveTo>
                  <a:pt x="0" y="0"/>
                </a:moveTo>
                <a:lnTo>
                  <a:pt x="18000" y="0"/>
                </a:lnTo>
                <a:lnTo>
                  <a:pt x="18000" y="1936913"/>
                </a:lnTo>
                <a:lnTo>
                  <a:pt x="1009831" y="1936913"/>
                </a:lnTo>
                <a:lnTo>
                  <a:pt x="1141764" y="2068846"/>
                </a:lnTo>
                <a:lnTo>
                  <a:pt x="1009831" y="2200779"/>
                </a:lnTo>
                <a:lnTo>
                  <a:pt x="18000" y="2200779"/>
                </a:lnTo>
                <a:lnTo>
                  <a:pt x="18000" y="2664000"/>
                </a:lnTo>
                <a:lnTo>
                  <a:pt x="0" y="266400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tIns="0" bIns="0" anchor="ctr">
            <a:noAutofit/>
          </a:bodyPr>
          <a:lstStyle>
            <a:lvl1pPr marL="0" indent="0">
              <a:buNone/>
              <a:defRPr sz="1800" b="1">
                <a:solidFill>
                  <a:schemeClr val="tx1">
                    <a:alpha val="0"/>
                  </a:schemeClr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 dirty="0"/>
              <a:t>.</a:t>
            </a:r>
            <a:endParaRPr lang="en-ID" dirty="0"/>
          </a:p>
        </p:txBody>
      </p:sp>
      <p:sp>
        <p:nvSpPr>
          <p:cNvPr id="60" name="Text Placeholder 29">
            <a:extLst>
              <a:ext uri="{FF2B5EF4-FFF2-40B4-BE49-F238E27FC236}">
                <a16:creationId xmlns:a16="http://schemas.microsoft.com/office/drawing/2014/main" id="{E10C62AC-5F15-FEF7-14F7-69E74FF548BF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4852672" y="4043826"/>
            <a:ext cx="2989578" cy="312739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 dirty="0"/>
              <a:t>Click to edit Master</a:t>
            </a:r>
            <a:endParaRPr lang="en-ID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9F67207-8633-F157-D417-A811F5C9124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410224" y="3163716"/>
            <a:ext cx="1141764" cy="2664000"/>
          </a:xfrm>
          <a:custGeom>
            <a:avLst/>
            <a:gdLst>
              <a:gd name="connsiteX0" fmla="*/ 0 w 1141764"/>
              <a:gd name="connsiteY0" fmla="*/ 0 h 2664000"/>
              <a:gd name="connsiteX1" fmla="*/ 18000 w 1141764"/>
              <a:gd name="connsiteY1" fmla="*/ 0 h 2664000"/>
              <a:gd name="connsiteX2" fmla="*/ 18000 w 1141764"/>
              <a:gd name="connsiteY2" fmla="*/ 465762 h 2664000"/>
              <a:gd name="connsiteX3" fmla="*/ 1009831 w 1141764"/>
              <a:gd name="connsiteY3" fmla="*/ 465762 h 2664000"/>
              <a:gd name="connsiteX4" fmla="*/ 1141764 w 1141764"/>
              <a:gd name="connsiteY4" fmla="*/ 597695 h 2664000"/>
              <a:gd name="connsiteX5" fmla="*/ 1009831 w 1141764"/>
              <a:gd name="connsiteY5" fmla="*/ 729628 h 2664000"/>
              <a:gd name="connsiteX6" fmla="*/ 18000 w 1141764"/>
              <a:gd name="connsiteY6" fmla="*/ 729628 h 2664000"/>
              <a:gd name="connsiteX7" fmla="*/ 18000 w 1141764"/>
              <a:gd name="connsiteY7" fmla="*/ 2664000 h 2664000"/>
              <a:gd name="connsiteX8" fmla="*/ 0 w 1141764"/>
              <a:gd name="connsiteY8" fmla="*/ 2664000 h 26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1764" h="2664000">
                <a:moveTo>
                  <a:pt x="0" y="0"/>
                </a:moveTo>
                <a:lnTo>
                  <a:pt x="18000" y="0"/>
                </a:lnTo>
                <a:lnTo>
                  <a:pt x="18000" y="465762"/>
                </a:lnTo>
                <a:lnTo>
                  <a:pt x="1009831" y="465762"/>
                </a:lnTo>
                <a:lnTo>
                  <a:pt x="1141764" y="597695"/>
                </a:lnTo>
                <a:lnTo>
                  <a:pt x="1009831" y="729628"/>
                </a:lnTo>
                <a:lnTo>
                  <a:pt x="18000" y="729628"/>
                </a:lnTo>
                <a:lnTo>
                  <a:pt x="18000" y="2664000"/>
                </a:lnTo>
                <a:lnTo>
                  <a:pt x="0" y="266400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tIns="0" bIns="0" anchor="ctr">
            <a:noAutofit/>
          </a:bodyPr>
          <a:lstStyle>
            <a:lvl1pPr marL="0" indent="0">
              <a:buNone/>
              <a:defRPr sz="1800" b="1">
                <a:solidFill>
                  <a:schemeClr val="tx1">
                    <a:alpha val="0"/>
                  </a:schemeClr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 dirty="0"/>
              <a:t>.</a:t>
            </a:r>
            <a:endParaRPr lang="en-ID" dirty="0"/>
          </a:p>
        </p:txBody>
      </p:sp>
      <p:sp>
        <p:nvSpPr>
          <p:cNvPr id="63" name="Text Placeholder 29">
            <a:extLst>
              <a:ext uri="{FF2B5EF4-FFF2-40B4-BE49-F238E27FC236}">
                <a16:creationId xmlns:a16="http://schemas.microsoft.com/office/drawing/2014/main" id="{261031B1-B982-A042-4CFA-1D2651953B25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8615047" y="4043826"/>
            <a:ext cx="2989578" cy="553099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 algn="l">
              <a:buNone/>
              <a:defRPr sz="1800" b="1">
                <a:solidFill>
                  <a:schemeClr val="tx1"/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64" name="Text Placeholder 29">
            <a:extLst>
              <a:ext uri="{FF2B5EF4-FFF2-40B4-BE49-F238E27FC236}">
                <a16:creationId xmlns:a16="http://schemas.microsoft.com/office/drawing/2014/main" id="{9A88BB22-41E4-5ACD-09E4-4157B024B08C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8615047" y="4668926"/>
            <a:ext cx="2989578" cy="1141608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65" name="Text Placeholder 29">
            <a:extLst>
              <a:ext uri="{FF2B5EF4-FFF2-40B4-BE49-F238E27FC236}">
                <a16:creationId xmlns:a16="http://schemas.microsoft.com/office/drawing/2014/main" id="{071D6C45-DAA5-4D1C-9957-40129325EB67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8615047" y="3163716"/>
            <a:ext cx="2989578" cy="312739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 dirty="0"/>
              <a:t>Click to edit Master</a:t>
            </a:r>
            <a:endParaRPr lang="en-ID" dirty="0"/>
          </a:p>
        </p:txBody>
      </p:sp>
      <p:sp>
        <p:nvSpPr>
          <p:cNvPr id="74" name="Text Placeholder 29">
            <a:extLst>
              <a:ext uri="{FF2B5EF4-FFF2-40B4-BE49-F238E27FC236}">
                <a16:creationId xmlns:a16="http://schemas.microsoft.com/office/drawing/2014/main" id="{9A4B37EF-352C-7F66-A0C7-B1AAC332DF0B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852672" y="1718246"/>
            <a:ext cx="2989578" cy="553099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 algn="l">
              <a:buNone/>
              <a:defRPr sz="1800" b="1">
                <a:solidFill>
                  <a:schemeClr val="tx1"/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75" name="Text Placeholder 29">
            <a:extLst>
              <a:ext uri="{FF2B5EF4-FFF2-40B4-BE49-F238E27FC236}">
                <a16:creationId xmlns:a16="http://schemas.microsoft.com/office/drawing/2014/main" id="{8AD0A0A8-C4B1-7D11-7CF8-B6C55DDAF46D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852672" y="2343346"/>
            <a:ext cx="2989578" cy="1141608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1033690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I60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6477C-8D55-B4B8-85DD-DAF85A20D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443" y="586105"/>
            <a:ext cx="10873182" cy="709295"/>
          </a:xfrm>
        </p:spPr>
        <p:txBody>
          <a:bodyPr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52E3F75-A181-1CEF-4892-A00A828F0D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58525" y="6409951"/>
            <a:ext cx="546100" cy="2737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5E0C3BBE-9543-48E5-A6E1-C646F9A01966}" type="slidenum">
              <a:rPr lang="en-ID" smtClean="0"/>
              <a:pPr/>
              <a:t>‹#›</a:t>
            </a:fld>
            <a:endParaRPr lang="en-ID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657BBCF-CA9E-FB2C-CA76-82D2795FF965}"/>
              </a:ext>
            </a:extLst>
          </p:cNvPr>
          <p:cNvCxnSpPr>
            <a:cxnSpLocks/>
          </p:cNvCxnSpPr>
          <p:nvPr userDrawn="1"/>
        </p:nvCxnSpPr>
        <p:spPr>
          <a:xfrm>
            <a:off x="587375" y="585690"/>
            <a:ext cx="0" cy="70971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FC465D62-3382-034B-3BC4-9FA6DDBCBF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4200" y="6364288"/>
            <a:ext cx="5511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F3E35AF-2434-732B-7077-725C8432F6CD}"/>
              </a:ext>
            </a:extLst>
          </p:cNvPr>
          <p:cNvSpPr/>
          <p:nvPr userDrawn="1"/>
        </p:nvSpPr>
        <p:spPr>
          <a:xfrm rot="5400000">
            <a:off x="6337263" y="-2030450"/>
            <a:ext cx="117475" cy="115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029AF9-F63D-7CB3-576A-53A1C6A26AD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85474" y="3163716"/>
            <a:ext cx="1141764" cy="2664000"/>
          </a:xfrm>
          <a:custGeom>
            <a:avLst/>
            <a:gdLst>
              <a:gd name="connsiteX0" fmla="*/ 0 w 1141764"/>
              <a:gd name="connsiteY0" fmla="*/ 0 h 2664000"/>
              <a:gd name="connsiteX1" fmla="*/ 18000 w 1141764"/>
              <a:gd name="connsiteY1" fmla="*/ 0 h 2664000"/>
              <a:gd name="connsiteX2" fmla="*/ 18000 w 1141764"/>
              <a:gd name="connsiteY2" fmla="*/ 465762 h 2664000"/>
              <a:gd name="connsiteX3" fmla="*/ 1009831 w 1141764"/>
              <a:gd name="connsiteY3" fmla="*/ 465762 h 2664000"/>
              <a:gd name="connsiteX4" fmla="*/ 1141764 w 1141764"/>
              <a:gd name="connsiteY4" fmla="*/ 597695 h 2664000"/>
              <a:gd name="connsiteX5" fmla="*/ 1009831 w 1141764"/>
              <a:gd name="connsiteY5" fmla="*/ 729628 h 2664000"/>
              <a:gd name="connsiteX6" fmla="*/ 18000 w 1141764"/>
              <a:gd name="connsiteY6" fmla="*/ 729628 h 2664000"/>
              <a:gd name="connsiteX7" fmla="*/ 18000 w 1141764"/>
              <a:gd name="connsiteY7" fmla="*/ 2664000 h 2664000"/>
              <a:gd name="connsiteX8" fmla="*/ 0 w 1141764"/>
              <a:gd name="connsiteY8" fmla="*/ 2664000 h 26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1764" h="2664000">
                <a:moveTo>
                  <a:pt x="0" y="0"/>
                </a:moveTo>
                <a:lnTo>
                  <a:pt x="18000" y="0"/>
                </a:lnTo>
                <a:lnTo>
                  <a:pt x="18000" y="465762"/>
                </a:lnTo>
                <a:lnTo>
                  <a:pt x="1009831" y="465762"/>
                </a:lnTo>
                <a:lnTo>
                  <a:pt x="1141764" y="597695"/>
                </a:lnTo>
                <a:lnTo>
                  <a:pt x="1009831" y="729628"/>
                </a:lnTo>
                <a:lnTo>
                  <a:pt x="18000" y="729628"/>
                </a:lnTo>
                <a:lnTo>
                  <a:pt x="18000" y="2664000"/>
                </a:lnTo>
                <a:lnTo>
                  <a:pt x="0" y="266400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tIns="0" bIns="0" anchor="ctr">
            <a:noAutofit/>
          </a:bodyPr>
          <a:lstStyle>
            <a:lvl1pPr marL="0" indent="0">
              <a:buNone/>
              <a:defRPr sz="1800" b="1">
                <a:solidFill>
                  <a:schemeClr val="tx1">
                    <a:alpha val="0"/>
                  </a:schemeClr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 dirty="0"/>
              <a:t>.</a:t>
            </a:r>
            <a:endParaRPr lang="en-ID" dirty="0"/>
          </a:p>
        </p:txBody>
      </p:sp>
      <p:sp>
        <p:nvSpPr>
          <p:cNvPr id="37" name="Text Placeholder 29">
            <a:extLst>
              <a:ext uri="{FF2B5EF4-FFF2-40B4-BE49-F238E27FC236}">
                <a16:creationId xmlns:a16="http://schemas.microsoft.com/office/drawing/2014/main" id="{7014ED8C-D9A2-3233-BF99-B959865B48B9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1090297" y="4043826"/>
            <a:ext cx="2220323" cy="553099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 algn="l">
              <a:buNone/>
              <a:defRPr sz="1800" b="1">
                <a:solidFill>
                  <a:schemeClr val="tx1"/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38" name="Text Placeholder 29">
            <a:extLst>
              <a:ext uri="{FF2B5EF4-FFF2-40B4-BE49-F238E27FC236}">
                <a16:creationId xmlns:a16="http://schemas.microsoft.com/office/drawing/2014/main" id="{27A02D2A-8972-F536-0B27-7D6428470586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1090297" y="4668926"/>
            <a:ext cx="2220323" cy="1141608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40" name="Text Placeholder 29">
            <a:extLst>
              <a:ext uri="{FF2B5EF4-FFF2-40B4-BE49-F238E27FC236}">
                <a16:creationId xmlns:a16="http://schemas.microsoft.com/office/drawing/2014/main" id="{5C686B82-2E00-D61D-3AA1-3461944BF439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1090297" y="3163716"/>
            <a:ext cx="2220323" cy="312739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 dirty="0"/>
              <a:t>Click to edit Master</a:t>
            </a:r>
            <a:endParaRPr lang="en-ID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9A8A75-1625-4876-566C-AA3BA0A1B53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645800" y="1692565"/>
            <a:ext cx="1141764" cy="2664000"/>
          </a:xfrm>
          <a:custGeom>
            <a:avLst/>
            <a:gdLst>
              <a:gd name="connsiteX0" fmla="*/ 0 w 1141764"/>
              <a:gd name="connsiteY0" fmla="*/ 0 h 2664000"/>
              <a:gd name="connsiteX1" fmla="*/ 18000 w 1141764"/>
              <a:gd name="connsiteY1" fmla="*/ 0 h 2664000"/>
              <a:gd name="connsiteX2" fmla="*/ 18000 w 1141764"/>
              <a:gd name="connsiteY2" fmla="*/ 1936913 h 2664000"/>
              <a:gd name="connsiteX3" fmla="*/ 1009831 w 1141764"/>
              <a:gd name="connsiteY3" fmla="*/ 1936913 h 2664000"/>
              <a:gd name="connsiteX4" fmla="*/ 1141764 w 1141764"/>
              <a:gd name="connsiteY4" fmla="*/ 2068846 h 2664000"/>
              <a:gd name="connsiteX5" fmla="*/ 1009831 w 1141764"/>
              <a:gd name="connsiteY5" fmla="*/ 2200779 h 2664000"/>
              <a:gd name="connsiteX6" fmla="*/ 18000 w 1141764"/>
              <a:gd name="connsiteY6" fmla="*/ 2200779 h 2664000"/>
              <a:gd name="connsiteX7" fmla="*/ 18000 w 1141764"/>
              <a:gd name="connsiteY7" fmla="*/ 2664000 h 2664000"/>
              <a:gd name="connsiteX8" fmla="*/ 0 w 1141764"/>
              <a:gd name="connsiteY8" fmla="*/ 2664000 h 26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1764" h="2664000">
                <a:moveTo>
                  <a:pt x="0" y="0"/>
                </a:moveTo>
                <a:lnTo>
                  <a:pt x="18000" y="0"/>
                </a:lnTo>
                <a:lnTo>
                  <a:pt x="18000" y="1936913"/>
                </a:lnTo>
                <a:lnTo>
                  <a:pt x="1009831" y="1936913"/>
                </a:lnTo>
                <a:lnTo>
                  <a:pt x="1141764" y="2068846"/>
                </a:lnTo>
                <a:lnTo>
                  <a:pt x="1009831" y="2200779"/>
                </a:lnTo>
                <a:lnTo>
                  <a:pt x="18000" y="2200779"/>
                </a:lnTo>
                <a:lnTo>
                  <a:pt x="18000" y="2664000"/>
                </a:lnTo>
                <a:lnTo>
                  <a:pt x="0" y="266400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tIns="0" bIns="0" anchor="ctr">
            <a:noAutofit/>
          </a:bodyPr>
          <a:lstStyle>
            <a:lvl1pPr marL="0" indent="0">
              <a:buNone/>
              <a:defRPr sz="1800" b="1">
                <a:solidFill>
                  <a:schemeClr val="tx1">
                    <a:alpha val="0"/>
                  </a:schemeClr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 dirty="0"/>
              <a:t>.</a:t>
            </a:r>
            <a:endParaRPr lang="en-ID" dirty="0"/>
          </a:p>
        </p:txBody>
      </p:sp>
      <p:sp>
        <p:nvSpPr>
          <p:cNvPr id="60" name="Text Placeholder 29">
            <a:extLst>
              <a:ext uri="{FF2B5EF4-FFF2-40B4-BE49-F238E27FC236}">
                <a16:creationId xmlns:a16="http://schemas.microsoft.com/office/drawing/2014/main" id="{E10C62AC-5F15-FEF7-14F7-69E74FF548BF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3850623" y="4043826"/>
            <a:ext cx="2220323" cy="312739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 dirty="0"/>
              <a:t>Click to edit Master</a:t>
            </a:r>
            <a:endParaRPr lang="en-ID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97AFAFC-46E5-14BD-8600-6EB212449658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406126" y="3163716"/>
            <a:ext cx="1141764" cy="2664000"/>
          </a:xfrm>
          <a:custGeom>
            <a:avLst/>
            <a:gdLst>
              <a:gd name="connsiteX0" fmla="*/ 0 w 1141764"/>
              <a:gd name="connsiteY0" fmla="*/ 0 h 2664000"/>
              <a:gd name="connsiteX1" fmla="*/ 18000 w 1141764"/>
              <a:gd name="connsiteY1" fmla="*/ 0 h 2664000"/>
              <a:gd name="connsiteX2" fmla="*/ 18000 w 1141764"/>
              <a:gd name="connsiteY2" fmla="*/ 465762 h 2664000"/>
              <a:gd name="connsiteX3" fmla="*/ 1009831 w 1141764"/>
              <a:gd name="connsiteY3" fmla="*/ 465762 h 2664000"/>
              <a:gd name="connsiteX4" fmla="*/ 1141764 w 1141764"/>
              <a:gd name="connsiteY4" fmla="*/ 597695 h 2664000"/>
              <a:gd name="connsiteX5" fmla="*/ 1009831 w 1141764"/>
              <a:gd name="connsiteY5" fmla="*/ 729628 h 2664000"/>
              <a:gd name="connsiteX6" fmla="*/ 18000 w 1141764"/>
              <a:gd name="connsiteY6" fmla="*/ 729628 h 2664000"/>
              <a:gd name="connsiteX7" fmla="*/ 18000 w 1141764"/>
              <a:gd name="connsiteY7" fmla="*/ 2664000 h 2664000"/>
              <a:gd name="connsiteX8" fmla="*/ 0 w 1141764"/>
              <a:gd name="connsiteY8" fmla="*/ 2664000 h 26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1764" h="2664000">
                <a:moveTo>
                  <a:pt x="0" y="0"/>
                </a:moveTo>
                <a:lnTo>
                  <a:pt x="18000" y="0"/>
                </a:lnTo>
                <a:lnTo>
                  <a:pt x="18000" y="465762"/>
                </a:lnTo>
                <a:lnTo>
                  <a:pt x="1009831" y="465762"/>
                </a:lnTo>
                <a:lnTo>
                  <a:pt x="1141764" y="597695"/>
                </a:lnTo>
                <a:lnTo>
                  <a:pt x="1009831" y="729628"/>
                </a:lnTo>
                <a:lnTo>
                  <a:pt x="18000" y="729628"/>
                </a:lnTo>
                <a:lnTo>
                  <a:pt x="18000" y="2664000"/>
                </a:lnTo>
                <a:lnTo>
                  <a:pt x="0" y="266400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tIns="0" bIns="0" anchor="ctr">
            <a:noAutofit/>
          </a:bodyPr>
          <a:lstStyle>
            <a:lvl1pPr marL="0" indent="0">
              <a:buNone/>
              <a:defRPr sz="1800" b="1">
                <a:solidFill>
                  <a:schemeClr val="tx1">
                    <a:alpha val="0"/>
                  </a:schemeClr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 dirty="0"/>
              <a:t>.</a:t>
            </a:r>
            <a:endParaRPr lang="en-ID" dirty="0"/>
          </a:p>
        </p:txBody>
      </p:sp>
      <p:sp>
        <p:nvSpPr>
          <p:cNvPr id="63" name="Text Placeholder 29">
            <a:extLst>
              <a:ext uri="{FF2B5EF4-FFF2-40B4-BE49-F238E27FC236}">
                <a16:creationId xmlns:a16="http://schemas.microsoft.com/office/drawing/2014/main" id="{261031B1-B982-A042-4CFA-1D2651953B25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6610949" y="4043826"/>
            <a:ext cx="2220323" cy="553099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 algn="l">
              <a:buNone/>
              <a:defRPr sz="1800" b="1">
                <a:solidFill>
                  <a:schemeClr val="tx1"/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64" name="Text Placeholder 29">
            <a:extLst>
              <a:ext uri="{FF2B5EF4-FFF2-40B4-BE49-F238E27FC236}">
                <a16:creationId xmlns:a16="http://schemas.microsoft.com/office/drawing/2014/main" id="{9A88BB22-41E4-5ACD-09E4-4157B024B08C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6610949" y="4668926"/>
            <a:ext cx="2220323" cy="1141608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65" name="Text Placeholder 29">
            <a:extLst>
              <a:ext uri="{FF2B5EF4-FFF2-40B4-BE49-F238E27FC236}">
                <a16:creationId xmlns:a16="http://schemas.microsoft.com/office/drawing/2014/main" id="{071D6C45-DAA5-4D1C-9957-40129325EB67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6610949" y="3163716"/>
            <a:ext cx="2220323" cy="312739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 dirty="0"/>
              <a:t>Click to edit Master</a:t>
            </a:r>
            <a:endParaRPr lang="en-ID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AFD2401-AE96-0584-838A-AD350CFC2E6B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166451" y="1692565"/>
            <a:ext cx="1141764" cy="2664000"/>
          </a:xfrm>
          <a:custGeom>
            <a:avLst/>
            <a:gdLst>
              <a:gd name="connsiteX0" fmla="*/ 0 w 1141764"/>
              <a:gd name="connsiteY0" fmla="*/ 0 h 2664000"/>
              <a:gd name="connsiteX1" fmla="*/ 18000 w 1141764"/>
              <a:gd name="connsiteY1" fmla="*/ 0 h 2664000"/>
              <a:gd name="connsiteX2" fmla="*/ 18000 w 1141764"/>
              <a:gd name="connsiteY2" fmla="*/ 1936913 h 2664000"/>
              <a:gd name="connsiteX3" fmla="*/ 1009831 w 1141764"/>
              <a:gd name="connsiteY3" fmla="*/ 1936913 h 2664000"/>
              <a:gd name="connsiteX4" fmla="*/ 1141764 w 1141764"/>
              <a:gd name="connsiteY4" fmla="*/ 2068846 h 2664000"/>
              <a:gd name="connsiteX5" fmla="*/ 1009831 w 1141764"/>
              <a:gd name="connsiteY5" fmla="*/ 2200779 h 2664000"/>
              <a:gd name="connsiteX6" fmla="*/ 18000 w 1141764"/>
              <a:gd name="connsiteY6" fmla="*/ 2200779 h 2664000"/>
              <a:gd name="connsiteX7" fmla="*/ 18000 w 1141764"/>
              <a:gd name="connsiteY7" fmla="*/ 2664000 h 2664000"/>
              <a:gd name="connsiteX8" fmla="*/ 0 w 1141764"/>
              <a:gd name="connsiteY8" fmla="*/ 2664000 h 26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1764" h="2664000">
                <a:moveTo>
                  <a:pt x="0" y="0"/>
                </a:moveTo>
                <a:lnTo>
                  <a:pt x="18000" y="0"/>
                </a:lnTo>
                <a:lnTo>
                  <a:pt x="18000" y="1936913"/>
                </a:lnTo>
                <a:lnTo>
                  <a:pt x="1009831" y="1936913"/>
                </a:lnTo>
                <a:lnTo>
                  <a:pt x="1141764" y="2068846"/>
                </a:lnTo>
                <a:lnTo>
                  <a:pt x="1009831" y="2200779"/>
                </a:lnTo>
                <a:lnTo>
                  <a:pt x="18000" y="2200779"/>
                </a:lnTo>
                <a:lnTo>
                  <a:pt x="18000" y="2664000"/>
                </a:lnTo>
                <a:lnTo>
                  <a:pt x="0" y="266400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tIns="0" bIns="0" anchor="ctr">
            <a:noAutofit/>
          </a:bodyPr>
          <a:lstStyle>
            <a:lvl1pPr marL="0" indent="0">
              <a:buNone/>
              <a:defRPr sz="1800" b="1">
                <a:solidFill>
                  <a:schemeClr val="tx1">
                    <a:alpha val="0"/>
                  </a:schemeClr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 dirty="0"/>
              <a:t>.</a:t>
            </a:r>
            <a:endParaRPr lang="en-ID" dirty="0"/>
          </a:p>
        </p:txBody>
      </p:sp>
      <p:sp>
        <p:nvSpPr>
          <p:cNvPr id="70" name="Text Placeholder 29">
            <a:extLst>
              <a:ext uri="{FF2B5EF4-FFF2-40B4-BE49-F238E27FC236}">
                <a16:creationId xmlns:a16="http://schemas.microsoft.com/office/drawing/2014/main" id="{32E39F6E-5616-1EC7-DA06-FA903B0B9CC4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>
          <a:xfrm>
            <a:off x="9371274" y="4043826"/>
            <a:ext cx="2220323" cy="312739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 dirty="0"/>
              <a:t>Click to edit Master</a:t>
            </a:r>
            <a:endParaRPr lang="en-ID" dirty="0"/>
          </a:p>
        </p:txBody>
      </p:sp>
      <p:sp>
        <p:nvSpPr>
          <p:cNvPr id="74" name="Text Placeholder 29">
            <a:extLst>
              <a:ext uri="{FF2B5EF4-FFF2-40B4-BE49-F238E27FC236}">
                <a16:creationId xmlns:a16="http://schemas.microsoft.com/office/drawing/2014/main" id="{9A4B37EF-352C-7F66-A0C7-B1AAC332DF0B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3850623" y="1718246"/>
            <a:ext cx="2220323" cy="553099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 algn="l">
              <a:buNone/>
              <a:defRPr sz="1800" b="1">
                <a:solidFill>
                  <a:schemeClr val="tx1"/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75" name="Text Placeholder 29">
            <a:extLst>
              <a:ext uri="{FF2B5EF4-FFF2-40B4-BE49-F238E27FC236}">
                <a16:creationId xmlns:a16="http://schemas.microsoft.com/office/drawing/2014/main" id="{8AD0A0A8-C4B1-7D11-7CF8-B6C55DDAF46D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3850623" y="2343346"/>
            <a:ext cx="2220323" cy="1141608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76" name="Text Placeholder 29">
            <a:extLst>
              <a:ext uri="{FF2B5EF4-FFF2-40B4-BE49-F238E27FC236}">
                <a16:creationId xmlns:a16="http://schemas.microsoft.com/office/drawing/2014/main" id="{9F88D094-280F-4883-8661-9A0BF47D066B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9371274" y="1718246"/>
            <a:ext cx="2220323" cy="553099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 algn="l">
              <a:buNone/>
              <a:defRPr sz="1800" b="1">
                <a:solidFill>
                  <a:schemeClr val="tx1"/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77" name="Text Placeholder 29">
            <a:extLst>
              <a:ext uri="{FF2B5EF4-FFF2-40B4-BE49-F238E27FC236}">
                <a16:creationId xmlns:a16="http://schemas.microsoft.com/office/drawing/2014/main" id="{A9F31ADB-E84D-0E5A-C855-7382535346A9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>
          <a:xfrm>
            <a:off x="9371274" y="2343346"/>
            <a:ext cx="2220323" cy="1141608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7771227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I60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6477C-8D55-B4B8-85DD-DAF85A20D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443" y="586105"/>
            <a:ext cx="10873182" cy="709295"/>
          </a:xfrm>
        </p:spPr>
        <p:txBody>
          <a:bodyPr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52E3F75-A181-1CEF-4892-A00A828F0D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58525" y="6409951"/>
            <a:ext cx="546100" cy="2737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5E0C3BBE-9543-48E5-A6E1-C646F9A01966}" type="slidenum">
              <a:rPr lang="en-ID" smtClean="0"/>
              <a:pPr/>
              <a:t>‹#›</a:t>
            </a:fld>
            <a:endParaRPr lang="en-ID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657BBCF-CA9E-FB2C-CA76-82D2795FF965}"/>
              </a:ext>
            </a:extLst>
          </p:cNvPr>
          <p:cNvCxnSpPr>
            <a:cxnSpLocks/>
          </p:cNvCxnSpPr>
          <p:nvPr userDrawn="1"/>
        </p:nvCxnSpPr>
        <p:spPr>
          <a:xfrm>
            <a:off x="587375" y="585690"/>
            <a:ext cx="0" cy="70971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FC465D62-3382-034B-3BC4-9FA6DDBCBF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4200" y="6364288"/>
            <a:ext cx="5511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F3E35AF-2434-732B-7077-725C8432F6CD}"/>
              </a:ext>
            </a:extLst>
          </p:cNvPr>
          <p:cNvSpPr/>
          <p:nvPr userDrawn="1"/>
        </p:nvSpPr>
        <p:spPr>
          <a:xfrm rot="5400000">
            <a:off x="6337263" y="-2030450"/>
            <a:ext cx="117475" cy="115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975C31-219D-A02E-F222-1A57035DB6D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85474" y="3163716"/>
            <a:ext cx="1141764" cy="2664000"/>
          </a:xfrm>
          <a:custGeom>
            <a:avLst/>
            <a:gdLst>
              <a:gd name="connsiteX0" fmla="*/ 0 w 1141764"/>
              <a:gd name="connsiteY0" fmla="*/ 0 h 2664000"/>
              <a:gd name="connsiteX1" fmla="*/ 18000 w 1141764"/>
              <a:gd name="connsiteY1" fmla="*/ 0 h 2664000"/>
              <a:gd name="connsiteX2" fmla="*/ 18000 w 1141764"/>
              <a:gd name="connsiteY2" fmla="*/ 465762 h 2664000"/>
              <a:gd name="connsiteX3" fmla="*/ 1009831 w 1141764"/>
              <a:gd name="connsiteY3" fmla="*/ 465762 h 2664000"/>
              <a:gd name="connsiteX4" fmla="*/ 1141764 w 1141764"/>
              <a:gd name="connsiteY4" fmla="*/ 597695 h 2664000"/>
              <a:gd name="connsiteX5" fmla="*/ 1009831 w 1141764"/>
              <a:gd name="connsiteY5" fmla="*/ 729628 h 2664000"/>
              <a:gd name="connsiteX6" fmla="*/ 18000 w 1141764"/>
              <a:gd name="connsiteY6" fmla="*/ 729628 h 2664000"/>
              <a:gd name="connsiteX7" fmla="*/ 18000 w 1141764"/>
              <a:gd name="connsiteY7" fmla="*/ 2664000 h 2664000"/>
              <a:gd name="connsiteX8" fmla="*/ 0 w 1141764"/>
              <a:gd name="connsiteY8" fmla="*/ 2664000 h 26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1764" h="2664000">
                <a:moveTo>
                  <a:pt x="0" y="0"/>
                </a:moveTo>
                <a:lnTo>
                  <a:pt x="18000" y="0"/>
                </a:lnTo>
                <a:lnTo>
                  <a:pt x="18000" y="465762"/>
                </a:lnTo>
                <a:lnTo>
                  <a:pt x="1009831" y="465762"/>
                </a:lnTo>
                <a:lnTo>
                  <a:pt x="1141764" y="597695"/>
                </a:lnTo>
                <a:lnTo>
                  <a:pt x="1009831" y="729628"/>
                </a:lnTo>
                <a:lnTo>
                  <a:pt x="18000" y="729628"/>
                </a:lnTo>
                <a:lnTo>
                  <a:pt x="18000" y="2664000"/>
                </a:lnTo>
                <a:lnTo>
                  <a:pt x="0" y="266400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tIns="0" bIns="0" anchor="ctr">
            <a:noAutofit/>
          </a:bodyPr>
          <a:lstStyle>
            <a:lvl1pPr marL="0" indent="0">
              <a:buNone/>
              <a:defRPr sz="1800" b="1">
                <a:solidFill>
                  <a:schemeClr val="tx1">
                    <a:alpha val="0"/>
                  </a:schemeClr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 dirty="0"/>
              <a:t>.</a:t>
            </a:r>
            <a:endParaRPr lang="en-ID" dirty="0"/>
          </a:p>
        </p:txBody>
      </p:sp>
      <p:sp>
        <p:nvSpPr>
          <p:cNvPr id="37" name="Text Placeholder 29">
            <a:extLst>
              <a:ext uri="{FF2B5EF4-FFF2-40B4-BE49-F238E27FC236}">
                <a16:creationId xmlns:a16="http://schemas.microsoft.com/office/drawing/2014/main" id="{7014ED8C-D9A2-3233-BF99-B959865B48B9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1090297" y="4043826"/>
            <a:ext cx="1759583" cy="553099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 algn="l">
              <a:buNone/>
              <a:defRPr sz="1400" b="1">
                <a:solidFill>
                  <a:schemeClr val="tx1"/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38" name="Text Placeholder 29">
            <a:extLst>
              <a:ext uri="{FF2B5EF4-FFF2-40B4-BE49-F238E27FC236}">
                <a16:creationId xmlns:a16="http://schemas.microsoft.com/office/drawing/2014/main" id="{27A02D2A-8972-F536-0B27-7D6428470586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1090297" y="4668926"/>
            <a:ext cx="1759583" cy="1141608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40" name="Text Placeholder 29">
            <a:extLst>
              <a:ext uri="{FF2B5EF4-FFF2-40B4-BE49-F238E27FC236}">
                <a16:creationId xmlns:a16="http://schemas.microsoft.com/office/drawing/2014/main" id="{5C686B82-2E00-D61D-3AA1-3461944BF43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090297" y="3163716"/>
            <a:ext cx="1759583" cy="312739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l">
              <a:buNone/>
              <a:defRPr sz="1400" b="1">
                <a:solidFill>
                  <a:schemeClr val="accent1"/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 dirty="0"/>
              <a:t>Click to edit text</a:t>
            </a:r>
            <a:endParaRPr lang="en-ID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7A0D47-05C2-9BC0-F59C-51D49B0F64E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074081" y="1699192"/>
            <a:ext cx="1141764" cy="2664000"/>
          </a:xfrm>
          <a:custGeom>
            <a:avLst/>
            <a:gdLst>
              <a:gd name="connsiteX0" fmla="*/ 0 w 1141764"/>
              <a:gd name="connsiteY0" fmla="*/ 0 h 2664000"/>
              <a:gd name="connsiteX1" fmla="*/ 18000 w 1141764"/>
              <a:gd name="connsiteY1" fmla="*/ 0 h 2664000"/>
              <a:gd name="connsiteX2" fmla="*/ 18000 w 1141764"/>
              <a:gd name="connsiteY2" fmla="*/ 1930286 h 2664000"/>
              <a:gd name="connsiteX3" fmla="*/ 1009831 w 1141764"/>
              <a:gd name="connsiteY3" fmla="*/ 1930286 h 2664000"/>
              <a:gd name="connsiteX4" fmla="*/ 1141764 w 1141764"/>
              <a:gd name="connsiteY4" fmla="*/ 2062219 h 2664000"/>
              <a:gd name="connsiteX5" fmla="*/ 1009831 w 1141764"/>
              <a:gd name="connsiteY5" fmla="*/ 2194152 h 2664000"/>
              <a:gd name="connsiteX6" fmla="*/ 18000 w 1141764"/>
              <a:gd name="connsiteY6" fmla="*/ 2194152 h 2664000"/>
              <a:gd name="connsiteX7" fmla="*/ 18000 w 1141764"/>
              <a:gd name="connsiteY7" fmla="*/ 2664000 h 2664000"/>
              <a:gd name="connsiteX8" fmla="*/ 0 w 1141764"/>
              <a:gd name="connsiteY8" fmla="*/ 2664000 h 26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1764" h="2664000">
                <a:moveTo>
                  <a:pt x="0" y="0"/>
                </a:moveTo>
                <a:lnTo>
                  <a:pt x="18000" y="0"/>
                </a:lnTo>
                <a:lnTo>
                  <a:pt x="18000" y="1930286"/>
                </a:lnTo>
                <a:lnTo>
                  <a:pt x="1009831" y="1930286"/>
                </a:lnTo>
                <a:lnTo>
                  <a:pt x="1141764" y="2062219"/>
                </a:lnTo>
                <a:lnTo>
                  <a:pt x="1009831" y="2194152"/>
                </a:lnTo>
                <a:lnTo>
                  <a:pt x="18000" y="2194152"/>
                </a:lnTo>
                <a:lnTo>
                  <a:pt x="18000" y="2664000"/>
                </a:lnTo>
                <a:lnTo>
                  <a:pt x="0" y="266400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tIns="0" bIns="0" anchor="ctr">
            <a:noAutofit/>
          </a:bodyPr>
          <a:lstStyle>
            <a:lvl1pPr marL="0" indent="0">
              <a:buNone/>
              <a:defRPr sz="1800" b="1">
                <a:solidFill>
                  <a:schemeClr val="tx1">
                    <a:alpha val="0"/>
                  </a:schemeClr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 dirty="0"/>
              <a:t>.</a:t>
            </a:r>
            <a:endParaRPr lang="en-ID" dirty="0"/>
          </a:p>
        </p:txBody>
      </p:sp>
      <p:sp>
        <p:nvSpPr>
          <p:cNvPr id="163" name="Text Placeholder 29">
            <a:extLst>
              <a:ext uri="{FF2B5EF4-FFF2-40B4-BE49-F238E27FC236}">
                <a16:creationId xmlns:a16="http://schemas.microsoft.com/office/drawing/2014/main" id="{C5DD8546-7846-83DD-C69C-139A5A7F21FE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3278904" y="1718665"/>
            <a:ext cx="1759583" cy="553099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 algn="l">
              <a:buNone/>
              <a:defRPr sz="1400" b="1">
                <a:solidFill>
                  <a:schemeClr val="tx1"/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164" name="Text Placeholder 29">
            <a:extLst>
              <a:ext uri="{FF2B5EF4-FFF2-40B4-BE49-F238E27FC236}">
                <a16:creationId xmlns:a16="http://schemas.microsoft.com/office/drawing/2014/main" id="{F16E4A49-2C01-191F-8326-F61D104B88EC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3278904" y="2343765"/>
            <a:ext cx="1759583" cy="1141608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165" name="Text Placeholder 29">
            <a:extLst>
              <a:ext uri="{FF2B5EF4-FFF2-40B4-BE49-F238E27FC236}">
                <a16:creationId xmlns:a16="http://schemas.microsoft.com/office/drawing/2014/main" id="{B5F67B93-A329-BE6A-41F1-59E419F2B5B9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278904" y="4042675"/>
            <a:ext cx="1759583" cy="312739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l">
              <a:buNone/>
              <a:defRPr sz="1400" b="1">
                <a:solidFill>
                  <a:schemeClr val="accent1"/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 dirty="0"/>
              <a:t>Click to edit text</a:t>
            </a:r>
            <a:endParaRPr lang="en-ID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126093C-560C-352B-BFD7-C3CC93BC36D7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262688" y="3163716"/>
            <a:ext cx="1141764" cy="2664000"/>
          </a:xfrm>
          <a:custGeom>
            <a:avLst/>
            <a:gdLst>
              <a:gd name="connsiteX0" fmla="*/ 0 w 1141764"/>
              <a:gd name="connsiteY0" fmla="*/ 0 h 2664000"/>
              <a:gd name="connsiteX1" fmla="*/ 18000 w 1141764"/>
              <a:gd name="connsiteY1" fmla="*/ 0 h 2664000"/>
              <a:gd name="connsiteX2" fmla="*/ 18000 w 1141764"/>
              <a:gd name="connsiteY2" fmla="*/ 465762 h 2664000"/>
              <a:gd name="connsiteX3" fmla="*/ 1009831 w 1141764"/>
              <a:gd name="connsiteY3" fmla="*/ 465762 h 2664000"/>
              <a:gd name="connsiteX4" fmla="*/ 1141764 w 1141764"/>
              <a:gd name="connsiteY4" fmla="*/ 597695 h 2664000"/>
              <a:gd name="connsiteX5" fmla="*/ 1009831 w 1141764"/>
              <a:gd name="connsiteY5" fmla="*/ 729628 h 2664000"/>
              <a:gd name="connsiteX6" fmla="*/ 18000 w 1141764"/>
              <a:gd name="connsiteY6" fmla="*/ 729628 h 2664000"/>
              <a:gd name="connsiteX7" fmla="*/ 18000 w 1141764"/>
              <a:gd name="connsiteY7" fmla="*/ 2664000 h 2664000"/>
              <a:gd name="connsiteX8" fmla="*/ 0 w 1141764"/>
              <a:gd name="connsiteY8" fmla="*/ 2664000 h 26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1764" h="2664000">
                <a:moveTo>
                  <a:pt x="0" y="0"/>
                </a:moveTo>
                <a:lnTo>
                  <a:pt x="18000" y="0"/>
                </a:lnTo>
                <a:lnTo>
                  <a:pt x="18000" y="465762"/>
                </a:lnTo>
                <a:lnTo>
                  <a:pt x="1009831" y="465762"/>
                </a:lnTo>
                <a:lnTo>
                  <a:pt x="1141764" y="597695"/>
                </a:lnTo>
                <a:lnTo>
                  <a:pt x="1009831" y="729628"/>
                </a:lnTo>
                <a:lnTo>
                  <a:pt x="18000" y="729628"/>
                </a:lnTo>
                <a:lnTo>
                  <a:pt x="18000" y="2664000"/>
                </a:lnTo>
                <a:lnTo>
                  <a:pt x="0" y="266400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tIns="0" bIns="0" anchor="ctr">
            <a:noAutofit/>
          </a:bodyPr>
          <a:lstStyle>
            <a:lvl1pPr marL="0" indent="0">
              <a:buNone/>
              <a:defRPr sz="1800" b="1">
                <a:solidFill>
                  <a:schemeClr val="tx1">
                    <a:alpha val="0"/>
                  </a:schemeClr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 dirty="0"/>
              <a:t>.</a:t>
            </a:r>
            <a:endParaRPr lang="en-ID" dirty="0"/>
          </a:p>
        </p:txBody>
      </p:sp>
      <p:sp>
        <p:nvSpPr>
          <p:cNvPr id="168" name="Text Placeholder 29">
            <a:extLst>
              <a:ext uri="{FF2B5EF4-FFF2-40B4-BE49-F238E27FC236}">
                <a16:creationId xmlns:a16="http://schemas.microsoft.com/office/drawing/2014/main" id="{48A5C6E0-43E1-EBAC-3627-302E662E8650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5467511" y="4043826"/>
            <a:ext cx="1759583" cy="553099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 algn="l">
              <a:buNone/>
              <a:defRPr sz="1400" b="1">
                <a:solidFill>
                  <a:schemeClr val="tx1"/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169" name="Text Placeholder 29">
            <a:extLst>
              <a:ext uri="{FF2B5EF4-FFF2-40B4-BE49-F238E27FC236}">
                <a16:creationId xmlns:a16="http://schemas.microsoft.com/office/drawing/2014/main" id="{92ADEB34-3562-FF59-B5E4-127C5221B69D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5467511" y="4668926"/>
            <a:ext cx="1759583" cy="1141608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170" name="Text Placeholder 29">
            <a:extLst>
              <a:ext uri="{FF2B5EF4-FFF2-40B4-BE49-F238E27FC236}">
                <a16:creationId xmlns:a16="http://schemas.microsoft.com/office/drawing/2014/main" id="{AEB128F4-BE54-8A4E-8B71-C822615400B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467511" y="3163716"/>
            <a:ext cx="1759583" cy="312739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l">
              <a:buNone/>
              <a:defRPr sz="1400" b="1">
                <a:solidFill>
                  <a:schemeClr val="accent1"/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 dirty="0"/>
              <a:t>Click to edit text</a:t>
            </a:r>
            <a:endParaRPr lang="en-ID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529A5CA-6490-C09D-8035-8669A156943B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451295" y="1699192"/>
            <a:ext cx="1141764" cy="2664000"/>
          </a:xfrm>
          <a:custGeom>
            <a:avLst/>
            <a:gdLst>
              <a:gd name="connsiteX0" fmla="*/ 0 w 1141764"/>
              <a:gd name="connsiteY0" fmla="*/ 0 h 2664000"/>
              <a:gd name="connsiteX1" fmla="*/ 18000 w 1141764"/>
              <a:gd name="connsiteY1" fmla="*/ 0 h 2664000"/>
              <a:gd name="connsiteX2" fmla="*/ 18000 w 1141764"/>
              <a:gd name="connsiteY2" fmla="*/ 1930286 h 2664000"/>
              <a:gd name="connsiteX3" fmla="*/ 1009831 w 1141764"/>
              <a:gd name="connsiteY3" fmla="*/ 1930286 h 2664000"/>
              <a:gd name="connsiteX4" fmla="*/ 1141764 w 1141764"/>
              <a:gd name="connsiteY4" fmla="*/ 2062219 h 2664000"/>
              <a:gd name="connsiteX5" fmla="*/ 1009831 w 1141764"/>
              <a:gd name="connsiteY5" fmla="*/ 2194152 h 2664000"/>
              <a:gd name="connsiteX6" fmla="*/ 18000 w 1141764"/>
              <a:gd name="connsiteY6" fmla="*/ 2194152 h 2664000"/>
              <a:gd name="connsiteX7" fmla="*/ 18000 w 1141764"/>
              <a:gd name="connsiteY7" fmla="*/ 2664000 h 2664000"/>
              <a:gd name="connsiteX8" fmla="*/ 0 w 1141764"/>
              <a:gd name="connsiteY8" fmla="*/ 2664000 h 26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1764" h="2664000">
                <a:moveTo>
                  <a:pt x="0" y="0"/>
                </a:moveTo>
                <a:lnTo>
                  <a:pt x="18000" y="0"/>
                </a:lnTo>
                <a:lnTo>
                  <a:pt x="18000" y="1930286"/>
                </a:lnTo>
                <a:lnTo>
                  <a:pt x="1009831" y="1930286"/>
                </a:lnTo>
                <a:lnTo>
                  <a:pt x="1141764" y="2062219"/>
                </a:lnTo>
                <a:lnTo>
                  <a:pt x="1009831" y="2194152"/>
                </a:lnTo>
                <a:lnTo>
                  <a:pt x="18000" y="2194152"/>
                </a:lnTo>
                <a:lnTo>
                  <a:pt x="18000" y="2664000"/>
                </a:lnTo>
                <a:lnTo>
                  <a:pt x="0" y="266400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tIns="0" bIns="0" anchor="ctr">
            <a:noAutofit/>
          </a:bodyPr>
          <a:lstStyle>
            <a:lvl1pPr marL="0" indent="0">
              <a:buNone/>
              <a:defRPr sz="1800" b="1">
                <a:solidFill>
                  <a:schemeClr val="tx1">
                    <a:alpha val="0"/>
                  </a:schemeClr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 dirty="0"/>
              <a:t>.</a:t>
            </a:r>
            <a:endParaRPr lang="en-ID" dirty="0"/>
          </a:p>
        </p:txBody>
      </p:sp>
      <p:sp>
        <p:nvSpPr>
          <p:cNvPr id="173" name="Text Placeholder 29">
            <a:extLst>
              <a:ext uri="{FF2B5EF4-FFF2-40B4-BE49-F238E27FC236}">
                <a16:creationId xmlns:a16="http://schemas.microsoft.com/office/drawing/2014/main" id="{F761310B-EE7F-0F87-C86E-E6D63D440E48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7656118" y="1718665"/>
            <a:ext cx="1759583" cy="553099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 algn="l">
              <a:buNone/>
              <a:defRPr sz="1400" b="1">
                <a:solidFill>
                  <a:schemeClr val="tx1"/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174" name="Text Placeholder 29">
            <a:extLst>
              <a:ext uri="{FF2B5EF4-FFF2-40B4-BE49-F238E27FC236}">
                <a16:creationId xmlns:a16="http://schemas.microsoft.com/office/drawing/2014/main" id="{22D679C5-9724-078D-4FB9-33695B27C36A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>
          <a:xfrm>
            <a:off x="7656118" y="2343765"/>
            <a:ext cx="1759583" cy="1141608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175" name="Text Placeholder 29">
            <a:extLst>
              <a:ext uri="{FF2B5EF4-FFF2-40B4-BE49-F238E27FC236}">
                <a16:creationId xmlns:a16="http://schemas.microsoft.com/office/drawing/2014/main" id="{6B7B7D1C-51CE-D9FF-4225-896F49CA329F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7656118" y="4042675"/>
            <a:ext cx="1759583" cy="312739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l">
              <a:buNone/>
              <a:defRPr sz="1400" b="1">
                <a:solidFill>
                  <a:schemeClr val="accent1"/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 dirty="0"/>
              <a:t>Click to edit text</a:t>
            </a:r>
            <a:endParaRPr lang="en-ID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D41E683-1A91-BE24-5ADB-99D8017A12D9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9639902" y="3163716"/>
            <a:ext cx="1141764" cy="2664000"/>
          </a:xfrm>
          <a:custGeom>
            <a:avLst/>
            <a:gdLst>
              <a:gd name="connsiteX0" fmla="*/ 0 w 1141764"/>
              <a:gd name="connsiteY0" fmla="*/ 0 h 2664000"/>
              <a:gd name="connsiteX1" fmla="*/ 18000 w 1141764"/>
              <a:gd name="connsiteY1" fmla="*/ 0 h 2664000"/>
              <a:gd name="connsiteX2" fmla="*/ 18000 w 1141764"/>
              <a:gd name="connsiteY2" fmla="*/ 465762 h 2664000"/>
              <a:gd name="connsiteX3" fmla="*/ 1009831 w 1141764"/>
              <a:gd name="connsiteY3" fmla="*/ 465762 h 2664000"/>
              <a:gd name="connsiteX4" fmla="*/ 1141764 w 1141764"/>
              <a:gd name="connsiteY4" fmla="*/ 597695 h 2664000"/>
              <a:gd name="connsiteX5" fmla="*/ 1009831 w 1141764"/>
              <a:gd name="connsiteY5" fmla="*/ 729628 h 2664000"/>
              <a:gd name="connsiteX6" fmla="*/ 18000 w 1141764"/>
              <a:gd name="connsiteY6" fmla="*/ 729628 h 2664000"/>
              <a:gd name="connsiteX7" fmla="*/ 18000 w 1141764"/>
              <a:gd name="connsiteY7" fmla="*/ 2664000 h 2664000"/>
              <a:gd name="connsiteX8" fmla="*/ 0 w 1141764"/>
              <a:gd name="connsiteY8" fmla="*/ 2664000 h 26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1764" h="2664000">
                <a:moveTo>
                  <a:pt x="0" y="0"/>
                </a:moveTo>
                <a:lnTo>
                  <a:pt x="18000" y="0"/>
                </a:lnTo>
                <a:lnTo>
                  <a:pt x="18000" y="465762"/>
                </a:lnTo>
                <a:lnTo>
                  <a:pt x="1009831" y="465762"/>
                </a:lnTo>
                <a:lnTo>
                  <a:pt x="1141764" y="597695"/>
                </a:lnTo>
                <a:lnTo>
                  <a:pt x="1009831" y="729628"/>
                </a:lnTo>
                <a:lnTo>
                  <a:pt x="18000" y="729628"/>
                </a:lnTo>
                <a:lnTo>
                  <a:pt x="18000" y="2664000"/>
                </a:lnTo>
                <a:lnTo>
                  <a:pt x="0" y="266400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tIns="0" bIns="0" anchor="ctr">
            <a:noAutofit/>
          </a:bodyPr>
          <a:lstStyle>
            <a:lvl1pPr marL="0" indent="0">
              <a:buNone/>
              <a:defRPr sz="1800" b="1">
                <a:solidFill>
                  <a:schemeClr val="tx1">
                    <a:alpha val="0"/>
                  </a:schemeClr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 dirty="0"/>
              <a:t>.</a:t>
            </a:r>
            <a:endParaRPr lang="en-ID" dirty="0"/>
          </a:p>
        </p:txBody>
      </p:sp>
      <p:sp>
        <p:nvSpPr>
          <p:cNvPr id="178" name="Text Placeholder 29">
            <a:extLst>
              <a:ext uri="{FF2B5EF4-FFF2-40B4-BE49-F238E27FC236}">
                <a16:creationId xmlns:a16="http://schemas.microsoft.com/office/drawing/2014/main" id="{C9739B77-26F8-B08C-60D1-B8A8F10A4102}"/>
              </a:ext>
            </a:extLst>
          </p:cNvPr>
          <p:cNvSpPr>
            <a:spLocks noGrp="1"/>
          </p:cNvSpPr>
          <p:nvPr>
            <p:ph type="body" sz="quarter" idx="63"/>
          </p:nvPr>
        </p:nvSpPr>
        <p:spPr>
          <a:xfrm>
            <a:off x="9844725" y="4043826"/>
            <a:ext cx="1759583" cy="553099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 algn="l">
              <a:buNone/>
              <a:defRPr sz="1400" b="1">
                <a:solidFill>
                  <a:schemeClr val="tx1"/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179" name="Text Placeholder 29">
            <a:extLst>
              <a:ext uri="{FF2B5EF4-FFF2-40B4-BE49-F238E27FC236}">
                <a16:creationId xmlns:a16="http://schemas.microsoft.com/office/drawing/2014/main" id="{58402617-6AC8-711D-F79A-1D2968B5E9FF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9844725" y="4668926"/>
            <a:ext cx="1759583" cy="1141608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180" name="Text Placeholder 29">
            <a:extLst>
              <a:ext uri="{FF2B5EF4-FFF2-40B4-BE49-F238E27FC236}">
                <a16:creationId xmlns:a16="http://schemas.microsoft.com/office/drawing/2014/main" id="{EEF0B2A5-748A-C294-5F9B-7654A8F55050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9844725" y="3163716"/>
            <a:ext cx="1759583" cy="312739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l">
              <a:buNone/>
              <a:defRPr sz="1400" b="1">
                <a:solidFill>
                  <a:schemeClr val="accent1"/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 dirty="0"/>
              <a:t>Click to edit text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9845474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I60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6477C-8D55-B4B8-85DD-DAF85A20D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443" y="586105"/>
            <a:ext cx="10873182" cy="709295"/>
          </a:xfrm>
        </p:spPr>
        <p:txBody>
          <a:bodyPr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52E3F75-A181-1CEF-4892-A00A828F0D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58525" y="6409951"/>
            <a:ext cx="546100" cy="2737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5E0C3BBE-9543-48E5-A6E1-C646F9A01966}" type="slidenum">
              <a:rPr lang="en-ID" smtClean="0"/>
              <a:pPr/>
              <a:t>‹#›</a:t>
            </a:fld>
            <a:endParaRPr lang="en-ID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657BBCF-CA9E-FB2C-CA76-82D2795FF965}"/>
              </a:ext>
            </a:extLst>
          </p:cNvPr>
          <p:cNvCxnSpPr>
            <a:cxnSpLocks/>
          </p:cNvCxnSpPr>
          <p:nvPr userDrawn="1"/>
        </p:nvCxnSpPr>
        <p:spPr>
          <a:xfrm>
            <a:off x="587375" y="585690"/>
            <a:ext cx="0" cy="70971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FC465D62-3382-034B-3BC4-9FA6DDBCBF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4200" y="6364288"/>
            <a:ext cx="5511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F3E35AF-2434-732B-7077-725C8432F6CD}"/>
              </a:ext>
            </a:extLst>
          </p:cNvPr>
          <p:cNvSpPr/>
          <p:nvPr userDrawn="1"/>
        </p:nvSpPr>
        <p:spPr>
          <a:xfrm rot="5400000">
            <a:off x="6337263" y="-2030450"/>
            <a:ext cx="117475" cy="115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EC45824E-FA98-3F48-43A4-48FA0DA290D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85474" y="3163716"/>
            <a:ext cx="1141764" cy="2664000"/>
          </a:xfrm>
          <a:custGeom>
            <a:avLst/>
            <a:gdLst>
              <a:gd name="connsiteX0" fmla="*/ 0 w 1141764"/>
              <a:gd name="connsiteY0" fmla="*/ 0 h 2664000"/>
              <a:gd name="connsiteX1" fmla="*/ 18000 w 1141764"/>
              <a:gd name="connsiteY1" fmla="*/ 0 h 2664000"/>
              <a:gd name="connsiteX2" fmla="*/ 18000 w 1141764"/>
              <a:gd name="connsiteY2" fmla="*/ 465762 h 2664000"/>
              <a:gd name="connsiteX3" fmla="*/ 1009831 w 1141764"/>
              <a:gd name="connsiteY3" fmla="*/ 465762 h 2664000"/>
              <a:gd name="connsiteX4" fmla="*/ 1141764 w 1141764"/>
              <a:gd name="connsiteY4" fmla="*/ 597695 h 2664000"/>
              <a:gd name="connsiteX5" fmla="*/ 1009831 w 1141764"/>
              <a:gd name="connsiteY5" fmla="*/ 729628 h 2664000"/>
              <a:gd name="connsiteX6" fmla="*/ 18000 w 1141764"/>
              <a:gd name="connsiteY6" fmla="*/ 729628 h 2664000"/>
              <a:gd name="connsiteX7" fmla="*/ 18000 w 1141764"/>
              <a:gd name="connsiteY7" fmla="*/ 2664000 h 2664000"/>
              <a:gd name="connsiteX8" fmla="*/ 0 w 1141764"/>
              <a:gd name="connsiteY8" fmla="*/ 2664000 h 26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1764" h="2664000">
                <a:moveTo>
                  <a:pt x="0" y="0"/>
                </a:moveTo>
                <a:lnTo>
                  <a:pt x="18000" y="0"/>
                </a:lnTo>
                <a:lnTo>
                  <a:pt x="18000" y="465762"/>
                </a:lnTo>
                <a:lnTo>
                  <a:pt x="1009831" y="465762"/>
                </a:lnTo>
                <a:lnTo>
                  <a:pt x="1141764" y="597695"/>
                </a:lnTo>
                <a:lnTo>
                  <a:pt x="1009831" y="729628"/>
                </a:lnTo>
                <a:lnTo>
                  <a:pt x="18000" y="729628"/>
                </a:lnTo>
                <a:lnTo>
                  <a:pt x="18000" y="2664000"/>
                </a:lnTo>
                <a:lnTo>
                  <a:pt x="0" y="266400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tIns="0" bIns="0" anchor="ctr">
            <a:noAutofit/>
          </a:bodyPr>
          <a:lstStyle>
            <a:lvl1pPr marL="0" indent="0">
              <a:buNone/>
              <a:defRPr sz="1800" b="1">
                <a:solidFill>
                  <a:schemeClr val="tx1">
                    <a:alpha val="0"/>
                  </a:schemeClr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 dirty="0"/>
              <a:t>.</a:t>
            </a:r>
            <a:endParaRPr lang="en-ID" dirty="0"/>
          </a:p>
        </p:txBody>
      </p:sp>
      <p:sp>
        <p:nvSpPr>
          <p:cNvPr id="37" name="Text Placeholder 29">
            <a:extLst>
              <a:ext uri="{FF2B5EF4-FFF2-40B4-BE49-F238E27FC236}">
                <a16:creationId xmlns:a16="http://schemas.microsoft.com/office/drawing/2014/main" id="{7014ED8C-D9A2-3233-BF99-B959865B48B9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1090297" y="4043826"/>
            <a:ext cx="1524316" cy="553099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 algn="l">
              <a:buNone/>
              <a:defRPr sz="1400" b="1">
                <a:solidFill>
                  <a:schemeClr val="tx1"/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 dirty="0"/>
              <a:t>Click to edit Master text</a:t>
            </a:r>
            <a:endParaRPr lang="en-ID" dirty="0"/>
          </a:p>
        </p:txBody>
      </p:sp>
      <p:sp>
        <p:nvSpPr>
          <p:cNvPr id="38" name="Text Placeholder 29">
            <a:extLst>
              <a:ext uri="{FF2B5EF4-FFF2-40B4-BE49-F238E27FC236}">
                <a16:creationId xmlns:a16="http://schemas.microsoft.com/office/drawing/2014/main" id="{27A02D2A-8972-F536-0B27-7D6428470586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1090297" y="4668926"/>
            <a:ext cx="1524316" cy="1141608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40" name="Text Placeholder 29">
            <a:extLst>
              <a:ext uri="{FF2B5EF4-FFF2-40B4-BE49-F238E27FC236}">
                <a16:creationId xmlns:a16="http://schemas.microsoft.com/office/drawing/2014/main" id="{5C686B82-2E00-D61D-3AA1-3461944BF43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090297" y="3163716"/>
            <a:ext cx="1524316" cy="312739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l">
              <a:buNone/>
              <a:defRPr sz="1400" b="1">
                <a:solidFill>
                  <a:schemeClr val="accent1"/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 dirty="0"/>
              <a:t>Click to edit text</a:t>
            </a:r>
            <a:endParaRPr lang="en-ID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32042ABC-7363-45D1-6C7E-996659DD27C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678597" y="1716813"/>
            <a:ext cx="1141764" cy="2664000"/>
          </a:xfrm>
          <a:custGeom>
            <a:avLst/>
            <a:gdLst>
              <a:gd name="connsiteX0" fmla="*/ 0 w 1141764"/>
              <a:gd name="connsiteY0" fmla="*/ 0 h 2664000"/>
              <a:gd name="connsiteX1" fmla="*/ 18000 w 1141764"/>
              <a:gd name="connsiteY1" fmla="*/ 0 h 2664000"/>
              <a:gd name="connsiteX2" fmla="*/ 18000 w 1141764"/>
              <a:gd name="connsiteY2" fmla="*/ 1912665 h 2664000"/>
              <a:gd name="connsiteX3" fmla="*/ 1009831 w 1141764"/>
              <a:gd name="connsiteY3" fmla="*/ 1912665 h 2664000"/>
              <a:gd name="connsiteX4" fmla="*/ 1141764 w 1141764"/>
              <a:gd name="connsiteY4" fmla="*/ 2044598 h 2664000"/>
              <a:gd name="connsiteX5" fmla="*/ 1009831 w 1141764"/>
              <a:gd name="connsiteY5" fmla="*/ 2176531 h 2664000"/>
              <a:gd name="connsiteX6" fmla="*/ 18000 w 1141764"/>
              <a:gd name="connsiteY6" fmla="*/ 2176531 h 2664000"/>
              <a:gd name="connsiteX7" fmla="*/ 18000 w 1141764"/>
              <a:gd name="connsiteY7" fmla="*/ 2664000 h 2664000"/>
              <a:gd name="connsiteX8" fmla="*/ 0 w 1141764"/>
              <a:gd name="connsiteY8" fmla="*/ 2664000 h 26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1764" h="2664000">
                <a:moveTo>
                  <a:pt x="0" y="0"/>
                </a:moveTo>
                <a:lnTo>
                  <a:pt x="18000" y="0"/>
                </a:lnTo>
                <a:lnTo>
                  <a:pt x="18000" y="1912665"/>
                </a:lnTo>
                <a:lnTo>
                  <a:pt x="1009831" y="1912665"/>
                </a:lnTo>
                <a:lnTo>
                  <a:pt x="1141764" y="2044598"/>
                </a:lnTo>
                <a:lnTo>
                  <a:pt x="1009831" y="2176531"/>
                </a:lnTo>
                <a:lnTo>
                  <a:pt x="18000" y="2176531"/>
                </a:lnTo>
                <a:lnTo>
                  <a:pt x="18000" y="2664000"/>
                </a:lnTo>
                <a:lnTo>
                  <a:pt x="0" y="266400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tIns="0" bIns="0" anchor="ctr">
            <a:noAutofit/>
          </a:bodyPr>
          <a:lstStyle>
            <a:lvl1pPr marL="0" indent="0">
              <a:buNone/>
              <a:defRPr sz="1800" b="1">
                <a:solidFill>
                  <a:schemeClr val="tx1">
                    <a:alpha val="0"/>
                  </a:schemeClr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 dirty="0"/>
              <a:t>.</a:t>
            </a:r>
            <a:endParaRPr lang="en-ID" dirty="0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38C63DFC-2B10-361A-FCA7-CF7597B18397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2883420" y="1720518"/>
            <a:ext cx="1524316" cy="553099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 algn="l">
              <a:buNone/>
              <a:defRPr sz="1400" b="1">
                <a:solidFill>
                  <a:schemeClr val="tx1"/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 dirty="0"/>
              <a:t>Click to edit Master text</a:t>
            </a:r>
            <a:endParaRPr lang="en-ID" dirty="0"/>
          </a:p>
        </p:txBody>
      </p:sp>
      <p:sp>
        <p:nvSpPr>
          <p:cNvPr id="7" name="Text Placeholder 29">
            <a:extLst>
              <a:ext uri="{FF2B5EF4-FFF2-40B4-BE49-F238E27FC236}">
                <a16:creationId xmlns:a16="http://schemas.microsoft.com/office/drawing/2014/main" id="{B083110B-0B44-1AE1-53ED-162013C095D9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2883420" y="2345618"/>
            <a:ext cx="1524316" cy="1141608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9" name="Text Placeholder 29">
            <a:extLst>
              <a:ext uri="{FF2B5EF4-FFF2-40B4-BE49-F238E27FC236}">
                <a16:creationId xmlns:a16="http://schemas.microsoft.com/office/drawing/2014/main" id="{A255DCBF-68F9-FF27-692F-BEEBCCC1EABD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2883420" y="4040481"/>
            <a:ext cx="1524316" cy="312739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l">
              <a:buNone/>
              <a:defRPr sz="1400" b="1">
                <a:solidFill>
                  <a:schemeClr val="accent1"/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 dirty="0"/>
              <a:t>Click to edit text</a:t>
            </a:r>
            <a:endParaRPr lang="en-ID" dirty="0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1BB48274-CC80-A14B-889A-6A18E60C2E7E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471720" y="3163716"/>
            <a:ext cx="1141764" cy="2664000"/>
          </a:xfrm>
          <a:custGeom>
            <a:avLst/>
            <a:gdLst>
              <a:gd name="connsiteX0" fmla="*/ 0 w 1141764"/>
              <a:gd name="connsiteY0" fmla="*/ 0 h 2664000"/>
              <a:gd name="connsiteX1" fmla="*/ 18000 w 1141764"/>
              <a:gd name="connsiteY1" fmla="*/ 0 h 2664000"/>
              <a:gd name="connsiteX2" fmla="*/ 18000 w 1141764"/>
              <a:gd name="connsiteY2" fmla="*/ 465762 h 2664000"/>
              <a:gd name="connsiteX3" fmla="*/ 1009831 w 1141764"/>
              <a:gd name="connsiteY3" fmla="*/ 465762 h 2664000"/>
              <a:gd name="connsiteX4" fmla="*/ 1141764 w 1141764"/>
              <a:gd name="connsiteY4" fmla="*/ 597695 h 2664000"/>
              <a:gd name="connsiteX5" fmla="*/ 1009831 w 1141764"/>
              <a:gd name="connsiteY5" fmla="*/ 729628 h 2664000"/>
              <a:gd name="connsiteX6" fmla="*/ 18000 w 1141764"/>
              <a:gd name="connsiteY6" fmla="*/ 729628 h 2664000"/>
              <a:gd name="connsiteX7" fmla="*/ 18000 w 1141764"/>
              <a:gd name="connsiteY7" fmla="*/ 2664000 h 2664000"/>
              <a:gd name="connsiteX8" fmla="*/ 0 w 1141764"/>
              <a:gd name="connsiteY8" fmla="*/ 2664000 h 26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1764" h="2664000">
                <a:moveTo>
                  <a:pt x="0" y="0"/>
                </a:moveTo>
                <a:lnTo>
                  <a:pt x="18000" y="0"/>
                </a:lnTo>
                <a:lnTo>
                  <a:pt x="18000" y="465762"/>
                </a:lnTo>
                <a:lnTo>
                  <a:pt x="1009831" y="465762"/>
                </a:lnTo>
                <a:lnTo>
                  <a:pt x="1141764" y="597695"/>
                </a:lnTo>
                <a:lnTo>
                  <a:pt x="1009831" y="729628"/>
                </a:lnTo>
                <a:lnTo>
                  <a:pt x="18000" y="729628"/>
                </a:lnTo>
                <a:lnTo>
                  <a:pt x="18000" y="2664000"/>
                </a:lnTo>
                <a:lnTo>
                  <a:pt x="0" y="266400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tIns="0" bIns="0" anchor="ctr">
            <a:noAutofit/>
          </a:bodyPr>
          <a:lstStyle>
            <a:lvl1pPr marL="0" indent="0">
              <a:buNone/>
              <a:defRPr sz="1800" b="1">
                <a:solidFill>
                  <a:schemeClr val="tx1">
                    <a:alpha val="0"/>
                  </a:schemeClr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 dirty="0"/>
              <a:t>.</a:t>
            </a:r>
            <a:endParaRPr lang="en-ID" dirty="0"/>
          </a:p>
        </p:txBody>
      </p:sp>
      <p:sp>
        <p:nvSpPr>
          <p:cNvPr id="13" name="Text Placeholder 29">
            <a:extLst>
              <a:ext uri="{FF2B5EF4-FFF2-40B4-BE49-F238E27FC236}">
                <a16:creationId xmlns:a16="http://schemas.microsoft.com/office/drawing/2014/main" id="{94F075A8-69C1-48E5-5F7F-3498229CA9E4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4676543" y="4043826"/>
            <a:ext cx="1524316" cy="553099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 algn="l">
              <a:buNone/>
              <a:defRPr sz="1400" b="1">
                <a:solidFill>
                  <a:schemeClr val="tx1"/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 dirty="0"/>
              <a:t>Click to edit Master text</a:t>
            </a:r>
            <a:endParaRPr lang="en-ID" dirty="0"/>
          </a:p>
        </p:txBody>
      </p:sp>
      <p:sp>
        <p:nvSpPr>
          <p:cNvPr id="14" name="Text Placeholder 29">
            <a:extLst>
              <a:ext uri="{FF2B5EF4-FFF2-40B4-BE49-F238E27FC236}">
                <a16:creationId xmlns:a16="http://schemas.microsoft.com/office/drawing/2014/main" id="{1EBDC6D4-7B18-8ABB-464C-5594F2C77E24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4676543" y="4668926"/>
            <a:ext cx="1524316" cy="1141608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15" name="Text Placeholder 29">
            <a:extLst>
              <a:ext uri="{FF2B5EF4-FFF2-40B4-BE49-F238E27FC236}">
                <a16:creationId xmlns:a16="http://schemas.microsoft.com/office/drawing/2014/main" id="{A7B1BFF0-812C-FDEC-F620-A11909471D2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4676543" y="3163716"/>
            <a:ext cx="1524316" cy="312739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l">
              <a:buNone/>
              <a:defRPr sz="1400" b="1">
                <a:solidFill>
                  <a:schemeClr val="accent1"/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 dirty="0"/>
              <a:t>Click to edit text</a:t>
            </a:r>
            <a:endParaRPr lang="en-ID" dirty="0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F789DB73-A7E4-0B6C-FAC9-BBEEAC72053A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264843" y="1716813"/>
            <a:ext cx="1141764" cy="2664000"/>
          </a:xfrm>
          <a:custGeom>
            <a:avLst/>
            <a:gdLst>
              <a:gd name="connsiteX0" fmla="*/ 0 w 1141764"/>
              <a:gd name="connsiteY0" fmla="*/ 0 h 2664000"/>
              <a:gd name="connsiteX1" fmla="*/ 18000 w 1141764"/>
              <a:gd name="connsiteY1" fmla="*/ 0 h 2664000"/>
              <a:gd name="connsiteX2" fmla="*/ 18000 w 1141764"/>
              <a:gd name="connsiteY2" fmla="*/ 1912665 h 2664000"/>
              <a:gd name="connsiteX3" fmla="*/ 1009831 w 1141764"/>
              <a:gd name="connsiteY3" fmla="*/ 1912665 h 2664000"/>
              <a:gd name="connsiteX4" fmla="*/ 1141764 w 1141764"/>
              <a:gd name="connsiteY4" fmla="*/ 2044598 h 2664000"/>
              <a:gd name="connsiteX5" fmla="*/ 1009831 w 1141764"/>
              <a:gd name="connsiteY5" fmla="*/ 2176531 h 2664000"/>
              <a:gd name="connsiteX6" fmla="*/ 18000 w 1141764"/>
              <a:gd name="connsiteY6" fmla="*/ 2176531 h 2664000"/>
              <a:gd name="connsiteX7" fmla="*/ 18000 w 1141764"/>
              <a:gd name="connsiteY7" fmla="*/ 2664000 h 2664000"/>
              <a:gd name="connsiteX8" fmla="*/ 0 w 1141764"/>
              <a:gd name="connsiteY8" fmla="*/ 2664000 h 26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1764" h="2664000">
                <a:moveTo>
                  <a:pt x="0" y="0"/>
                </a:moveTo>
                <a:lnTo>
                  <a:pt x="18000" y="0"/>
                </a:lnTo>
                <a:lnTo>
                  <a:pt x="18000" y="1912665"/>
                </a:lnTo>
                <a:lnTo>
                  <a:pt x="1009831" y="1912665"/>
                </a:lnTo>
                <a:lnTo>
                  <a:pt x="1141764" y="2044598"/>
                </a:lnTo>
                <a:lnTo>
                  <a:pt x="1009831" y="2176531"/>
                </a:lnTo>
                <a:lnTo>
                  <a:pt x="18000" y="2176531"/>
                </a:lnTo>
                <a:lnTo>
                  <a:pt x="18000" y="2664000"/>
                </a:lnTo>
                <a:lnTo>
                  <a:pt x="0" y="266400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tIns="0" bIns="0" anchor="ctr">
            <a:noAutofit/>
          </a:bodyPr>
          <a:lstStyle>
            <a:lvl1pPr marL="0" indent="0">
              <a:buNone/>
              <a:defRPr sz="1800" b="1">
                <a:solidFill>
                  <a:schemeClr val="tx1">
                    <a:alpha val="0"/>
                  </a:schemeClr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 dirty="0"/>
              <a:t>.</a:t>
            </a:r>
            <a:endParaRPr lang="en-ID" dirty="0"/>
          </a:p>
        </p:txBody>
      </p:sp>
      <p:sp>
        <p:nvSpPr>
          <p:cNvPr id="19" name="Text Placeholder 29">
            <a:extLst>
              <a:ext uri="{FF2B5EF4-FFF2-40B4-BE49-F238E27FC236}">
                <a16:creationId xmlns:a16="http://schemas.microsoft.com/office/drawing/2014/main" id="{DFB0D309-AB17-47AE-C87C-CB3AE74D48F7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6469666" y="1720518"/>
            <a:ext cx="1524316" cy="553099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 algn="l">
              <a:buNone/>
              <a:defRPr sz="1400" b="1">
                <a:solidFill>
                  <a:schemeClr val="tx1"/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 dirty="0"/>
              <a:t>Click to edit Master text</a:t>
            </a:r>
            <a:endParaRPr lang="en-ID" dirty="0"/>
          </a:p>
        </p:txBody>
      </p:sp>
      <p:sp>
        <p:nvSpPr>
          <p:cNvPr id="20" name="Text Placeholder 29">
            <a:extLst>
              <a:ext uri="{FF2B5EF4-FFF2-40B4-BE49-F238E27FC236}">
                <a16:creationId xmlns:a16="http://schemas.microsoft.com/office/drawing/2014/main" id="{ED0C3C28-B9D9-204C-3BAC-8C8324471AB7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>
          <a:xfrm>
            <a:off x="6469666" y="2345618"/>
            <a:ext cx="1524316" cy="1141608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22" name="Text Placeholder 29">
            <a:extLst>
              <a:ext uri="{FF2B5EF4-FFF2-40B4-BE49-F238E27FC236}">
                <a16:creationId xmlns:a16="http://schemas.microsoft.com/office/drawing/2014/main" id="{8DAE8AB0-2EDB-576D-0B84-B8E513187788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469666" y="4040481"/>
            <a:ext cx="1524316" cy="312739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l">
              <a:buNone/>
              <a:defRPr sz="1400" b="1">
                <a:solidFill>
                  <a:schemeClr val="accent1"/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 dirty="0"/>
              <a:t>Click to edit text</a:t>
            </a:r>
            <a:endParaRPr lang="en-ID" dirty="0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AE0F66E6-C9FC-6A68-DE85-AF17E4FB36A5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8057966" y="3163716"/>
            <a:ext cx="1141764" cy="2664000"/>
          </a:xfrm>
          <a:custGeom>
            <a:avLst/>
            <a:gdLst>
              <a:gd name="connsiteX0" fmla="*/ 0 w 1141764"/>
              <a:gd name="connsiteY0" fmla="*/ 0 h 2664000"/>
              <a:gd name="connsiteX1" fmla="*/ 18000 w 1141764"/>
              <a:gd name="connsiteY1" fmla="*/ 0 h 2664000"/>
              <a:gd name="connsiteX2" fmla="*/ 18000 w 1141764"/>
              <a:gd name="connsiteY2" fmla="*/ 465762 h 2664000"/>
              <a:gd name="connsiteX3" fmla="*/ 1009831 w 1141764"/>
              <a:gd name="connsiteY3" fmla="*/ 465762 h 2664000"/>
              <a:gd name="connsiteX4" fmla="*/ 1141764 w 1141764"/>
              <a:gd name="connsiteY4" fmla="*/ 597695 h 2664000"/>
              <a:gd name="connsiteX5" fmla="*/ 1009831 w 1141764"/>
              <a:gd name="connsiteY5" fmla="*/ 729628 h 2664000"/>
              <a:gd name="connsiteX6" fmla="*/ 18000 w 1141764"/>
              <a:gd name="connsiteY6" fmla="*/ 729628 h 2664000"/>
              <a:gd name="connsiteX7" fmla="*/ 18000 w 1141764"/>
              <a:gd name="connsiteY7" fmla="*/ 2664000 h 2664000"/>
              <a:gd name="connsiteX8" fmla="*/ 0 w 1141764"/>
              <a:gd name="connsiteY8" fmla="*/ 2664000 h 26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1764" h="2664000">
                <a:moveTo>
                  <a:pt x="0" y="0"/>
                </a:moveTo>
                <a:lnTo>
                  <a:pt x="18000" y="0"/>
                </a:lnTo>
                <a:lnTo>
                  <a:pt x="18000" y="465762"/>
                </a:lnTo>
                <a:lnTo>
                  <a:pt x="1009831" y="465762"/>
                </a:lnTo>
                <a:lnTo>
                  <a:pt x="1141764" y="597695"/>
                </a:lnTo>
                <a:lnTo>
                  <a:pt x="1009831" y="729628"/>
                </a:lnTo>
                <a:lnTo>
                  <a:pt x="18000" y="729628"/>
                </a:lnTo>
                <a:lnTo>
                  <a:pt x="18000" y="2664000"/>
                </a:lnTo>
                <a:lnTo>
                  <a:pt x="0" y="266400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tIns="0" bIns="0" anchor="ctr">
            <a:noAutofit/>
          </a:bodyPr>
          <a:lstStyle>
            <a:lvl1pPr marL="0" indent="0">
              <a:buNone/>
              <a:defRPr sz="1800" b="1">
                <a:solidFill>
                  <a:schemeClr val="tx1">
                    <a:alpha val="0"/>
                  </a:schemeClr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 dirty="0"/>
              <a:t>.</a:t>
            </a:r>
            <a:endParaRPr lang="en-ID" dirty="0"/>
          </a:p>
        </p:txBody>
      </p:sp>
      <p:sp>
        <p:nvSpPr>
          <p:cNvPr id="26" name="Text Placeholder 29">
            <a:extLst>
              <a:ext uri="{FF2B5EF4-FFF2-40B4-BE49-F238E27FC236}">
                <a16:creationId xmlns:a16="http://schemas.microsoft.com/office/drawing/2014/main" id="{AD762095-069D-4BD6-640E-EA976F90EBE8}"/>
              </a:ext>
            </a:extLst>
          </p:cNvPr>
          <p:cNvSpPr>
            <a:spLocks noGrp="1"/>
          </p:cNvSpPr>
          <p:nvPr>
            <p:ph type="body" sz="quarter" idx="63"/>
          </p:nvPr>
        </p:nvSpPr>
        <p:spPr>
          <a:xfrm>
            <a:off x="8262789" y="4043826"/>
            <a:ext cx="1524316" cy="553099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 algn="l">
              <a:buNone/>
              <a:defRPr sz="1400" b="1">
                <a:solidFill>
                  <a:schemeClr val="tx1"/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 dirty="0"/>
              <a:t>Click to edit Master text</a:t>
            </a:r>
            <a:endParaRPr lang="en-ID" dirty="0"/>
          </a:p>
        </p:txBody>
      </p:sp>
      <p:sp>
        <p:nvSpPr>
          <p:cNvPr id="27" name="Text Placeholder 29">
            <a:extLst>
              <a:ext uri="{FF2B5EF4-FFF2-40B4-BE49-F238E27FC236}">
                <a16:creationId xmlns:a16="http://schemas.microsoft.com/office/drawing/2014/main" id="{8B4A0DAC-82E4-6662-A9B3-71544EC46FB8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8262789" y="4668926"/>
            <a:ext cx="1524316" cy="1141608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28" name="Text Placeholder 29">
            <a:extLst>
              <a:ext uri="{FF2B5EF4-FFF2-40B4-BE49-F238E27FC236}">
                <a16:creationId xmlns:a16="http://schemas.microsoft.com/office/drawing/2014/main" id="{80354A45-56CA-A32F-60C5-C779D9B604C7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8262789" y="3163716"/>
            <a:ext cx="1524316" cy="312739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l">
              <a:buNone/>
              <a:defRPr sz="1400" b="1">
                <a:solidFill>
                  <a:schemeClr val="accent1"/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 dirty="0"/>
              <a:t>Click to edit text</a:t>
            </a:r>
            <a:endParaRPr lang="en-ID" dirty="0"/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97B36B24-800C-2D6E-5DD0-17E657548ECF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9851089" y="1716813"/>
            <a:ext cx="1141764" cy="2664000"/>
          </a:xfrm>
          <a:custGeom>
            <a:avLst/>
            <a:gdLst>
              <a:gd name="connsiteX0" fmla="*/ 0 w 1141764"/>
              <a:gd name="connsiteY0" fmla="*/ 0 h 2664000"/>
              <a:gd name="connsiteX1" fmla="*/ 18000 w 1141764"/>
              <a:gd name="connsiteY1" fmla="*/ 0 h 2664000"/>
              <a:gd name="connsiteX2" fmla="*/ 18000 w 1141764"/>
              <a:gd name="connsiteY2" fmla="*/ 1912665 h 2664000"/>
              <a:gd name="connsiteX3" fmla="*/ 1009831 w 1141764"/>
              <a:gd name="connsiteY3" fmla="*/ 1912665 h 2664000"/>
              <a:gd name="connsiteX4" fmla="*/ 1141764 w 1141764"/>
              <a:gd name="connsiteY4" fmla="*/ 2044598 h 2664000"/>
              <a:gd name="connsiteX5" fmla="*/ 1009831 w 1141764"/>
              <a:gd name="connsiteY5" fmla="*/ 2176531 h 2664000"/>
              <a:gd name="connsiteX6" fmla="*/ 18000 w 1141764"/>
              <a:gd name="connsiteY6" fmla="*/ 2176531 h 2664000"/>
              <a:gd name="connsiteX7" fmla="*/ 18000 w 1141764"/>
              <a:gd name="connsiteY7" fmla="*/ 2664000 h 2664000"/>
              <a:gd name="connsiteX8" fmla="*/ 0 w 1141764"/>
              <a:gd name="connsiteY8" fmla="*/ 2664000 h 26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1764" h="2664000">
                <a:moveTo>
                  <a:pt x="0" y="0"/>
                </a:moveTo>
                <a:lnTo>
                  <a:pt x="18000" y="0"/>
                </a:lnTo>
                <a:lnTo>
                  <a:pt x="18000" y="1912665"/>
                </a:lnTo>
                <a:lnTo>
                  <a:pt x="1009831" y="1912665"/>
                </a:lnTo>
                <a:lnTo>
                  <a:pt x="1141764" y="2044598"/>
                </a:lnTo>
                <a:lnTo>
                  <a:pt x="1009831" y="2176531"/>
                </a:lnTo>
                <a:lnTo>
                  <a:pt x="18000" y="2176531"/>
                </a:lnTo>
                <a:lnTo>
                  <a:pt x="18000" y="2664000"/>
                </a:lnTo>
                <a:lnTo>
                  <a:pt x="0" y="266400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tIns="0" bIns="0" anchor="ctr">
            <a:noAutofit/>
          </a:bodyPr>
          <a:lstStyle>
            <a:lvl1pPr marL="0" indent="0">
              <a:buNone/>
              <a:defRPr sz="1800" b="1">
                <a:solidFill>
                  <a:schemeClr val="tx1">
                    <a:alpha val="0"/>
                  </a:schemeClr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 dirty="0"/>
              <a:t>.</a:t>
            </a:r>
            <a:endParaRPr lang="en-ID" dirty="0"/>
          </a:p>
        </p:txBody>
      </p:sp>
      <p:sp>
        <p:nvSpPr>
          <p:cNvPr id="31" name="Text Placeholder 29">
            <a:extLst>
              <a:ext uri="{FF2B5EF4-FFF2-40B4-BE49-F238E27FC236}">
                <a16:creationId xmlns:a16="http://schemas.microsoft.com/office/drawing/2014/main" id="{5F91528B-4016-9A18-C984-2859E73B2C44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>
          <a:xfrm>
            <a:off x="10055912" y="1720518"/>
            <a:ext cx="1524316" cy="553099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 algn="l">
              <a:buNone/>
              <a:defRPr sz="1400" b="1">
                <a:solidFill>
                  <a:schemeClr val="tx1"/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 dirty="0"/>
              <a:t>Click to edit Master text</a:t>
            </a:r>
            <a:endParaRPr lang="en-ID" dirty="0"/>
          </a:p>
        </p:txBody>
      </p:sp>
      <p:sp>
        <p:nvSpPr>
          <p:cNvPr id="32" name="Text Placeholder 29">
            <a:extLst>
              <a:ext uri="{FF2B5EF4-FFF2-40B4-BE49-F238E27FC236}">
                <a16:creationId xmlns:a16="http://schemas.microsoft.com/office/drawing/2014/main" id="{49AA65F4-5D9F-C19E-6142-74B8F0A68D43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>
          <a:xfrm>
            <a:off x="10055912" y="2345618"/>
            <a:ext cx="1524316" cy="1141608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33" name="Text Placeholder 29">
            <a:extLst>
              <a:ext uri="{FF2B5EF4-FFF2-40B4-BE49-F238E27FC236}">
                <a16:creationId xmlns:a16="http://schemas.microsoft.com/office/drawing/2014/main" id="{4989308E-DDCB-3B4E-8245-6F016843BB64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10055912" y="4040481"/>
            <a:ext cx="1524316" cy="312739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l">
              <a:buNone/>
              <a:defRPr sz="1400" b="1">
                <a:solidFill>
                  <a:schemeClr val="accent1"/>
                </a:solidFill>
              </a:defRPr>
            </a:lvl1pPr>
            <a:lvl2pPr marL="457223" indent="0">
              <a:buNone/>
              <a:defRPr sz="733"/>
            </a:lvl2pPr>
            <a:lvl3pPr marL="914446" indent="0">
              <a:buNone/>
              <a:defRPr sz="700"/>
            </a:lvl3pPr>
            <a:lvl4pPr marL="1371669" indent="0">
              <a:buNone/>
              <a:defRPr sz="667"/>
            </a:lvl4pPr>
            <a:lvl5pPr marL="1828891" indent="0">
              <a:buNone/>
              <a:defRPr sz="667"/>
            </a:lvl5pPr>
          </a:lstStyle>
          <a:p>
            <a:pPr lvl="0"/>
            <a:r>
              <a:rPr lang="en-US" dirty="0"/>
              <a:t>Click to edit text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8592309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6477C-8D55-B4B8-85DD-DAF85A20D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443" y="590778"/>
            <a:ext cx="10873181" cy="1334770"/>
          </a:xfrm>
        </p:spPr>
        <p:txBody>
          <a:bodyPr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52E3F75-A181-1CEF-4892-A00A828F0D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58525" y="6409951"/>
            <a:ext cx="546100" cy="2737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5E0C3BBE-9543-48E5-A6E1-C646F9A01966}" type="slidenum">
              <a:rPr lang="en-ID" smtClean="0"/>
              <a:pPr/>
              <a:t>‹#›</a:t>
            </a:fld>
            <a:endParaRPr lang="en-ID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657BBCF-CA9E-FB2C-CA76-82D2795FF965}"/>
              </a:ext>
            </a:extLst>
          </p:cNvPr>
          <p:cNvCxnSpPr>
            <a:cxnSpLocks/>
          </p:cNvCxnSpPr>
          <p:nvPr userDrawn="1"/>
        </p:nvCxnSpPr>
        <p:spPr>
          <a:xfrm>
            <a:off x="587375" y="590363"/>
            <a:ext cx="0" cy="13356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FC465D62-3382-034B-3BC4-9FA6DDBCBF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4200" y="6364288"/>
            <a:ext cx="5511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1927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52E3F75-A181-1CEF-4892-A00A828F0D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58525" y="6409951"/>
            <a:ext cx="546100" cy="2737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5E0C3BBE-9543-48E5-A6E1-C646F9A01966}" type="slidenum">
              <a:rPr lang="en-ID" smtClean="0"/>
              <a:pPr/>
              <a:t>‹#›</a:t>
            </a:fld>
            <a:endParaRPr lang="en-ID" dirty="0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FC465D62-3382-034B-3BC4-9FA6DDBCBF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4200" y="6364288"/>
            <a:ext cx="5511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9593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1066667" cy="4000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0"/>
            </a:ext>
          </a:extLst>
        </p:spPr>
        <p:txBody>
          <a:bodyPr/>
          <a:lstStyle>
            <a:lvl1pPr/>
          </a:lstStyle>
          <a:p>
            <a:pPr algn="l"/>
            <a:fld id="{F7021451-1387-4CA6-816F-3879F97B5CBC}" type="slidenum">
              <a:rPr lang="en-US" b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971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BCA35E19-5B32-BA52-0A70-716E3FCE2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7588"/>
            <a:ext cx="10515600" cy="7280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49D40-07B0-0A85-E8C7-AA84C57CBD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22872"/>
            <a:ext cx="5181600" cy="495409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47385A-900D-C6D1-70C5-0DD57EFB73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22872"/>
            <a:ext cx="5181600" cy="49540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548723E-24CC-0D32-84C6-7AEE38EF70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759400"/>
            <a:ext cx="12192000" cy="1091632"/>
          </a:xfrm>
          <a:prstGeom prst="rect">
            <a:avLst/>
          </a:prstGeom>
        </p:spPr>
      </p:pic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E79FD2F2-D400-91EC-EE93-D603AEC1C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579975" y="6492875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36A430-734C-4367-8F9E-F9265DD794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164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84FF559-96ED-18D5-975E-B25F08615C8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6356350"/>
            <a:ext cx="12191999" cy="501650"/>
            <a:chOff x="-3048000" y="4773454"/>
            <a:chExt cx="12192000" cy="370802"/>
          </a:xfrm>
          <a:solidFill>
            <a:srgbClr val="BF9F42"/>
          </a:solidFill>
        </p:grpSpPr>
        <p:sp>
          <p:nvSpPr>
            <p:cNvPr id="11" name="Rectangle 4">
              <a:extLst>
                <a:ext uri="{FF2B5EF4-FFF2-40B4-BE49-F238E27FC236}">
                  <a16:creationId xmlns:a16="http://schemas.microsoft.com/office/drawing/2014/main" id="{46477DA4-B9F5-293A-63B0-9220773BE85B}"/>
                </a:ext>
              </a:extLst>
            </p:cNvPr>
            <p:cNvSpPr/>
            <p:nvPr userDrawn="1"/>
          </p:nvSpPr>
          <p:spPr>
            <a:xfrm>
              <a:off x="6073775" y="4773454"/>
              <a:ext cx="3070225" cy="370802"/>
            </a:xfrm>
            <a:custGeom>
              <a:avLst/>
              <a:gdLst>
                <a:gd name="connsiteX0" fmla="*/ 0 w 2476500"/>
                <a:gd name="connsiteY0" fmla="*/ 0 h 390524"/>
                <a:gd name="connsiteX1" fmla="*/ 2476500 w 2476500"/>
                <a:gd name="connsiteY1" fmla="*/ 0 h 390524"/>
                <a:gd name="connsiteX2" fmla="*/ 2476500 w 2476500"/>
                <a:gd name="connsiteY2" fmla="*/ 390524 h 390524"/>
                <a:gd name="connsiteX3" fmla="*/ 0 w 2476500"/>
                <a:gd name="connsiteY3" fmla="*/ 390524 h 390524"/>
                <a:gd name="connsiteX4" fmla="*/ 0 w 2476500"/>
                <a:gd name="connsiteY4" fmla="*/ 0 h 390524"/>
                <a:gd name="connsiteX0" fmla="*/ 593725 w 3070225"/>
                <a:gd name="connsiteY0" fmla="*/ 0 h 390524"/>
                <a:gd name="connsiteX1" fmla="*/ 3070225 w 3070225"/>
                <a:gd name="connsiteY1" fmla="*/ 0 h 390524"/>
                <a:gd name="connsiteX2" fmla="*/ 3070225 w 3070225"/>
                <a:gd name="connsiteY2" fmla="*/ 390524 h 390524"/>
                <a:gd name="connsiteX3" fmla="*/ 0 w 3070225"/>
                <a:gd name="connsiteY3" fmla="*/ 387349 h 390524"/>
                <a:gd name="connsiteX4" fmla="*/ 593725 w 3070225"/>
                <a:gd name="connsiteY4" fmla="*/ 0 h 390524"/>
                <a:gd name="connsiteX0" fmla="*/ 593725 w 3070225"/>
                <a:gd name="connsiteY0" fmla="*/ 0 h 390524"/>
                <a:gd name="connsiteX1" fmla="*/ 3070225 w 3070225"/>
                <a:gd name="connsiteY1" fmla="*/ 0 h 390524"/>
                <a:gd name="connsiteX2" fmla="*/ 3070225 w 3070225"/>
                <a:gd name="connsiteY2" fmla="*/ 390524 h 390524"/>
                <a:gd name="connsiteX3" fmla="*/ 0 w 3070225"/>
                <a:gd name="connsiteY3" fmla="*/ 387349 h 390524"/>
                <a:gd name="connsiteX4" fmla="*/ 380996 w 3070225"/>
                <a:gd name="connsiteY4" fmla="*/ 134446 h 390524"/>
                <a:gd name="connsiteX5" fmla="*/ 593725 w 3070225"/>
                <a:gd name="connsiteY5" fmla="*/ 0 h 390524"/>
                <a:gd name="connsiteX0" fmla="*/ 593725 w 3070225"/>
                <a:gd name="connsiteY0" fmla="*/ 0 h 390524"/>
                <a:gd name="connsiteX1" fmla="*/ 3070225 w 3070225"/>
                <a:gd name="connsiteY1" fmla="*/ 0 h 390524"/>
                <a:gd name="connsiteX2" fmla="*/ 3070225 w 3070225"/>
                <a:gd name="connsiteY2" fmla="*/ 390524 h 390524"/>
                <a:gd name="connsiteX3" fmla="*/ 0 w 3070225"/>
                <a:gd name="connsiteY3" fmla="*/ 387349 h 390524"/>
                <a:gd name="connsiteX4" fmla="*/ 352421 w 3070225"/>
                <a:gd name="connsiteY4" fmla="*/ 109046 h 390524"/>
                <a:gd name="connsiteX5" fmla="*/ 593725 w 3070225"/>
                <a:gd name="connsiteY5" fmla="*/ 0 h 390524"/>
                <a:gd name="connsiteX0" fmla="*/ 593725 w 3070225"/>
                <a:gd name="connsiteY0" fmla="*/ 0 h 390524"/>
                <a:gd name="connsiteX1" fmla="*/ 3070225 w 3070225"/>
                <a:gd name="connsiteY1" fmla="*/ 0 h 390524"/>
                <a:gd name="connsiteX2" fmla="*/ 3070225 w 3070225"/>
                <a:gd name="connsiteY2" fmla="*/ 390524 h 390524"/>
                <a:gd name="connsiteX3" fmla="*/ 0 w 3070225"/>
                <a:gd name="connsiteY3" fmla="*/ 387349 h 390524"/>
                <a:gd name="connsiteX4" fmla="*/ 352421 w 3070225"/>
                <a:gd name="connsiteY4" fmla="*/ 109046 h 390524"/>
                <a:gd name="connsiteX5" fmla="*/ 593725 w 3070225"/>
                <a:gd name="connsiteY5" fmla="*/ 0 h 390524"/>
                <a:gd name="connsiteX0" fmla="*/ 593725 w 3070225"/>
                <a:gd name="connsiteY0" fmla="*/ 0 h 390524"/>
                <a:gd name="connsiteX1" fmla="*/ 3070225 w 3070225"/>
                <a:gd name="connsiteY1" fmla="*/ 0 h 390524"/>
                <a:gd name="connsiteX2" fmla="*/ 3070225 w 3070225"/>
                <a:gd name="connsiteY2" fmla="*/ 390524 h 390524"/>
                <a:gd name="connsiteX3" fmla="*/ 0 w 3070225"/>
                <a:gd name="connsiteY3" fmla="*/ 387349 h 390524"/>
                <a:gd name="connsiteX4" fmla="*/ 352421 w 3070225"/>
                <a:gd name="connsiteY4" fmla="*/ 109046 h 390524"/>
                <a:gd name="connsiteX5" fmla="*/ 593725 w 3070225"/>
                <a:gd name="connsiteY5" fmla="*/ 0 h 390524"/>
                <a:gd name="connsiteX0" fmla="*/ 593725 w 3070225"/>
                <a:gd name="connsiteY0" fmla="*/ 0 h 390524"/>
                <a:gd name="connsiteX1" fmla="*/ 3070225 w 3070225"/>
                <a:gd name="connsiteY1" fmla="*/ 0 h 390524"/>
                <a:gd name="connsiteX2" fmla="*/ 3070225 w 3070225"/>
                <a:gd name="connsiteY2" fmla="*/ 390524 h 390524"/>
                <a:gd name="connsiteX3" fmla="*/ 0 w 3070225"/>
                <a:gd name="connsiteY3" fmla="*/ 387349 h 390524"/>
                <a:gd name="connsiteX4" fmla="*/ 206371 w 3070225"/>
                <a:gd name="connsiteY4" fmla="*/ 223346 h 390524"/>
                <a:gd name="connsiteX5" fmla="*/ 352421 w 3070225"/>
                <a:gd name="connsiteY5" fmla="*/ 109046 h 390524"/>
                <a:gd name="connsiteX6" fmla="*/ 593725 w 3070225"/>
                <a:gd name="connsiteY6" fmla="*/ 0 h 390524"/>
                <a:gd name="connsiteX0" fmla="*/ 593725 w 3070225"/>
                <a:gd name="connsiteY0" fmla="*/ 0 h 390524"/>
                <a:gd name="connsiteX1" fmla="*/ 3070225 w 3070225"/>
                <a:gd name="connsiteY1" fmla="*/ 0 h 390524"/>
                <a:gd name="connsiteX2" fmla="*/ 3070225 w 3070225"/>
                <a:gd name="connsiteY2" fmla="*/ 390524 h 390524"/>
                <a:gd name="connsiteX3" fmla="*/ 0 w 3070225"/>
                <a:gd name="connsiteY3" fmla="*/ 387349 h 390524"/>
                <a:gd name="connsiteX4" fmla="*/ 206371 w 3070225"/>
                <a:gd name="connsiteY4" fmla="*/ 223346 h 390524"/>
                <a:gd name="connsiteX5" fmla="*/ 352421 w 3070225"/>
                <a:gd name="connsiteY5" fmla="*/ 109046 h 390524"/>
                <a:gd name="connsiteX6" fmla="*/ 593725 w 3070225"/>
                <a:gd name="connsiteY6" fmla="*/ 0 h 390524"/>
                <a:gd name="connsiteX0" fmla="*/ 593725 w 3070225"/>
                <a:gd name="connsiteY0" fmla="*/ 0 h 390524"/>
                <a:gd name="connsiteX1" fmla="*/ 3070225 w 3070225"/>
                <a:gd name="connsiteY1" fmla="*/ 0 h 390524"/>
                <a:gd name="connsiteX2" fmla="*/ 3070225 w 3070225"/>
                <a:gd name="connsiteY2" fmla="*/ 390524 h 390524"/>
                <a:gd name="connsiteX3" fmla="*/ 0 w 3070225"/>
                <a:gd name="connsiteY3" fmla="*/ 387349 h 390524"/>
                <a:gd name="connsiteX4" fmla="*/ 222246 w 3070225"/>
                <a:gd name="connsiteY4" fmla="*/ 242396 h 390524"/>
                <a:gd name="connsiteX5" fmla="*/ 352421 w 3070225"/>
                <a:gd name="connsiteY5" fmla="*/ 109046 h 390524"/>
                <a:gd name="connsiteX6" fmla="*/ 593725 w 3070225"/>
                <a:gd name="connsiteY6" fmla="*/ 0 h 390524"/>
                <a:gd name="connsiteX0" fmla="*/ 593725 w 3070225"/>
                <a:gd name="connsiteY0" fmla="*/ 0 h 390524"/>
                <a:gd name="connsiteX1" fmla="*/ 3070225 w 3070225"/>
                <a:gd name="connsiteY1" fmla="*/ 0 h 390524"/>
                <a:gd name="connsiteX2" fmla="*/ 3070225 w 3070225"/>
                <a:gd name="connsiteY2" fmla="*/ 390524 h 390524"/>
                <a:gd name="connsiteX3" fmla="*/ 0 w 3070225"/>
                <a:gd name="connsiteY3" fmla="*/ 387349 h 390524"/>
                <a:gd name="connsiteX4" fmla="*/ 222246 w 3070225"/>
                <a:gd name="connsiteY4" fmla="*/ 242396 h 390524"/>
                <a:gd name="connsiteX5" fmla="*/ 352421 w 3070225"/>
                <a:gd name="connsiteY5" fmla="*/ 109046 h 390524"/>
                <a:gd name="connsiteX6" fmla="*/ 593725 w 3070225"/>
                <a:gd name="connsiteY6" fmla="*/ 0 h 390524"/>
                <a:gd name="connsiteX0" fmla="*/ 593725 w 3070225"/>
                <a:gd name="connsiteY0" fmla="*/ 0 h 390524"/>
                <a:gd name="connsiteX1" fmla="*/ 3070225 w 3070225"/>
                <a:gd name="connsiteY1" fmla="*/ 0 h 390524"/>
                <a:gd name="connsiteX2" fmla="*/ 3070225 w 3070225"/>
                <a:gd name="connsiteY2" fmla="*/ 390524 h 390524"/>
                <a:gd name="connsiteX3" fmla="*/ 0 w 3070225"/>
                <a:gd name="connsiteY3" fmla="*/ 387349 h 390524"/>
                <a:gd name="connsiteX4" fmla="*/ 222246 w 3070225"/>
                <a:gd name="connsiteY4" fmla="*/ 242396 h 390524"/>
                <a:gd name="connsiteX5" fmla="*/ 352421 w 3070225"/>
                <a:gd name="connsiteY5" fmla="*/ 109046 h 390524"/>
                <a:gd name="connsiteX6" fmla="*/ 593725 w 3070225"/>
                <a:gd name="connsiteY6" fmla="*/ 0 h 390524"/>
                <a:gd name="connsiteX0" fmla="*/ 593725 w 3070225"/>
                <a:gd name="connsiteY0" fmla="*/ 0 h 390524"/>
                <a:gd name="connsiteX1" fmla="*/ 3070225 w 3070225"/>
                <a:gd name="connsiteY1" fmla="*/ 0 h 390524"/>
                <a:gd name="connsiteX2" fmla="*/ 3070225 w 3070225"/>
                <a:gd name="connsiteY2" fmla="*/ 390524 h 390524"/>
                <a:gd name="connsiteX3" fmla="*/ 0 w 3070225"/>
                <a:gd name="connsiteY3" fmla="*/ 387349 h 390524"/>
                <a:gd name="connsiteX4" fmla="*/ 222246 w 3070225"/>
                <a:gd name="connsiteY4" fmla="*/ 242396 h 390524"/>
                <a:gd name="connsiteX5" fmla="*/ 352421 w 3070225"/>
                <a:gd name="connsiteY5" fmla="*/ 109046 h 390524"/>
                <a:gd name="connsiteX6" fmla="*/ 593725 w 3070225"/>
                <a:gd name="connsiteY6" fmla="*/ 0 h 390524"/>
                <a:gd name="connsiteX0" fmla="*/ 593725 w 3070225"/>
                <a:gd name="connsiteY0" fmla="*/ 0 h 390524"/>
                <a:gd name="connsiteX1" fmla="*/ 3070225 w 3070225"/>
                <a:gd name="connsiteY1" fmla="*/ 0 h 390524"/>
                <a:gd name="connsiteX2" fmla="*/ 3070225 w 3070225"/>
                <a:gd name="connsiteY2" fmla="*/ 390524 h 390524"/>
                <a:gd name="connsiteX3" fmla="*/ 0 w 3070225"/>
                <a:gd name="connsiteY3" fmla="*/ 387349 h 390524"/>
                <a:gd name="connsiteX4" fmla="*/ 209546 w 3070225"/>
                <a:gd name="connsiteY4" fmla="*/ 236046 h 390524"/>
                <a:gd name="connsiteX5" fmla="*/ 352421 w 3070225"/>
                <a:gd name="connsiteY5" fmla="*/ 109046 h 390524"/>
                <a:gd name="connsiteX6" fmla="*/ 593725 w 3070225"/>
                <a:gd name="connsiteY6" fmla="*/ 0 h 390524"/>
                <a:gd name="connsiteX0" fmla="*/ 593725 w 3070225"/>
                <a:gd name="connsiteY0" fmla="*/ 0 h 390524"/>
                <a:gd name="connsiteX1" fmla="*/ 3070225 w 3070225"/>
                <a:gd name="connsiteY1" fmla="*/ 0 h 390524"/>
                <a:gd name="connsiteX2" fmla="*/ 3070225 w 3070225"/>
                <a:gd name="connsiteY2" fmla="*/ 390524 h 390524"/>
                <a:gd name="connsiteX3" fmla="*/ 0 w 3070225"/>
                <a:gd name="connsiteY3" fmla="*/ 387349 h 390524"/>
                <a:gd name="connsiteX4" fmla="*/ 195258 w 3070225"/>
                <a:gd name="connsiteY4" fmla="*/ 233665 h 390524"/>
                <a:gd name="connsiteX5" fmla="*/ 352421 w 3070225"/>
                <a:gd name="connsiteY5" fmla="*/ 109046 h 390524"/>
                <a:gd name="connsiteX6" fmla="*/ 593725 w 3070225"/>
                <a:gd name="connsiteY6" fmla="*/ 0 h 390524"/>
                <a:gd name="connsiteX0" fmla="*/ 593725 w 3070225"/>
                <a:gd name="connsiteY0" fmla="*/ 0 h 390524"/>
                <a:gd name="connsiteX1" fmla="*/ 3070225 w 3070225"/>
                <a:gd name="connsiteY1" fmla="*/ 0 h 390524"/>
                <a:gd name="connsiteX2" fmla="*/ 3070225 w 3070225"/>
                <a:gd name="connsiteY2" fmla="*/ 390524 h 390524"/>
                <a:gd name="connsiteX3" fmla="*/ 0 w 3070225"/>
                <a:gd name="connsiteY3" fmla="*/ 387349 h 390524"/>
                <a:gd name="connsiteX4" fmla="*/ 195258 w 3070225"/>
                <a:gd name="connsiteY4" fmla="*/ 233665 h 390524"/>
                <a:gd name="connsiteX5" fmla="*/ 345277 w 3070225"/>
                <a:gd name="connsiteY5" fmla="*/ 104283 h 390524"/>
                <a:gd name="connsiteX6" fmla="*/ 593725 w 3070225"/>
                <a:gd name="connsiteY6" fmla="*/ 0 h 390524"/>
                <a:gd name="connsiteX0" fmla="*/ 593725 w 3070225"/>
                <a:gd name="connsiteY0" fmla="*/ 0 h 390524"/>
                <a:gd name="connsiteX1" fmla="*/ 3070225 w 3070225"/>
                <a:gd name="connsiteY1" fmla="*/ 0 h 390524"/>
                <a:gd name="connsiteX2" fmla="*/ 3070225 w 3070225"/>
                <a:gd name="connsiteY2" fmla="*/ 390524 h 390524"/>
                <a:gd name="connsiteX3" fmla="*/ 0 w 3070225"/>
                <a:gd name="connsiteY3" fmla="*/ 387349 h 390524"/>
                <a:gd name="connsiteX4" fmla="*/ 195258 w 3070225"/>
                <a:gd name="connsiteY4" fmla="*/ 233665 h 390524"/>
                <a:gd name="connsiteX5" fmla="*/ 345277 w 3070225"/>
                <a:gd name="connsiteY5" fmla="*/ 104283 h 390524"/>
                <a:gd name="connsiteX6" fmla="*/ 593725 w 3070225"/>
                <a:gd name="connsiteY6" fmla="*/ 0 h 390524"/>
                <a:gd name="connsiteX0" fmla="*/ 593725 w 3070225"/>
                <a:gd name="connsiteY0" fmla="*/ 398 h 390922"/>
                <a:gd name="connsiteX1" fmla="*/ 3070225 w 3070225"/>
                <a:gd name="connsiteY1" fmla="*/ 398 h 390922"/>
                <a:gd name="connsiteX2" fmla="*/ 3070225 w 3070225"/>
                <a:gd name="connsiteY2" fmla="*/ 390922 h 390922"/>
                <a:gd name="connsiteX3" fmla="*/ 0 w 3070225"/>
                <a:gd name="connsiteY3" fmla="*/ 387747 h 390922"/>
                <a:gd name="connsiteX4" fmla="*/ 195258 w 3070225"/>
                <a:gd name="connsiteY4" fmla="*/ 234063 h 390922"/>
                <a:gd name="connsiteX5" fmla="*/ 345277 w 3070225"/>
                <a:gd name="connsiteY5" fmla="*/ 104681 h 390922"/>
                <a:gd name="connsiteX6" fmla="*/ 593725 w 3070225"/>
                <a:gd name="connsiteY6" fmla="*/ 398 h 390922"/>
                <a:gd name="connsiteX0" fmla="*/ 593725 w 3070225"/>
                <a:gd name="connsiteY0" fmla="*/ 442 h 390966"/>
                <a:gd name="connsiteX1" fmla="*/ 3070225 w 3070225"/>
                <a:gd name="connsiteY1" fmla="*/ 442 h 390966"/>
                <a:gd name="connsiteX2" fmla="*/ 3070225 w 3070225"/>
                <a:gd name="connsiteY2" fmla="*/ 390966 h 390966"/>
                <a:gd name="connsiteX3" fmla="*/ 0 w 3070225"/>
                <a:gd name="connsiteY3" fmla="*/ 387791 h 390966"/>
                <a:gd name="connsiteX4" fmla="*/ 195258 w 3070225"/>
                <a:gd name="connsiteY4" fmla="*/ 234107 h 390966"/>
                <a:gd name="connsiteX5" fmla="*/ 340514 w 3070225"/>
                <a:gd name="connsiteY5" fmla="*/ 99963 h 390966"/>
                <a:gd name="connsiteX6" fmla="*/ 593725 w 3070225"/>
                <a:gd name="connsiteY6" fmla="*/ 442 h 390966"/>
                <a:gd name="connsiteX0" fmla="*/ 593725 w 3070225"/>
                <a:gd name="connsiteY0" fmla="*/ 442 h 390966"/>
                <a:gd name="connsiteX1" fmla="*/ 3070225 w 3070225"/>
                <a:gd name="connsiteY1" fmla="*/ 442 h 390966"/>
                <a:gd name="connsiteX2" fmla="*/ 3070225 w 3070225"/>
                <a:gd name="connsiteY2" fmla="*/ 390966 h 390966"/>
                <a:gd name="connsiteX3" fmla="*/ 0 w 3070225"/>
                <a:gd name="connsiteY3" fmla="*/ 387791 h 390966"/>
                <a:gd name="connsiteX4" fmla="*/ 188115 w 3070225"/>
                <a:gd name="connsiteY4" fmla="*/ 226963 h 390966"/>
                <a:gd name="connsiteX5" fmla="*/ 340514 w 3070225"/>
                <a:gd name="connsiteY5" fmla="*/ 99963 h 390966"/>
                <a:gd name="connsiteX6" fmla="*/ 593725 w 3070225"/>
                <a:gd name="connsiteY6" fmla="*/ 442 h 390966"/>
                <a:gd name="connsiteX0" fmla="*/ 593725 w 3070225"/>
                <a:gd name="connsiteY0" fmla="*/ 442 h 390966"/>
                <a:gd name="connsiteX1" fmla="*/ 3070225 w 3070225"/>
                <a:gd name="connsiteY1" fmla="*/ 442 h 390966"/>
                <a:gd name="connsiteX2" fmla="*/ 3070225 w 3070225"/>
                <a:gd name="connsiteY2" fmla="*/ 390966 h 390966"/>
                <a:gd name="connsiteX3" fmla="*/ 0 w 3070225"/>
                <a:gd name="connsiteY3" fmla="*/ 387791 h 390966"/>
                <a:gd name="connsiteX4" fmla="*/ 188115 w 3070225"/>
                <a:gd name="connsiteY4" fmla="*/ 226963 h 390966"/>
                <a:gd name="connsiteX5" fmla="*/ 340514 w 3070225"/>
                <a:gd name="connsiteY5" fmla="*/ 99963 h 390966"/>
                <a:gd name="connsiteX6" fmla="*/ 593725 w 3070225"/>
                <a:gd name="connsiteY6" fmla="*/ 442 h 39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70225" h="390966">
                  <a:moveTo>
                    <a:pt x="593725" y="442"/>
                  </a:moveTo>
                  <a:lnTo>
                    <a:pt x="3070225" y="442"/>
                  </a:lnTo>
                  <a:lnTo>
                    <a:pt x="3070225" y="390966"/>
                  </a:lnTo>
                  <a:lnTo>
                    <a:pt x="0" y="387791"/>
                  </a:lnTo>
                  <a:lnTo>
                    <a:pt x="188115" y="226963"/>
                  </a:lnTo>
                  <a:cubicBezTo>
                    <a:pt x="301886" y="135681"/>
                    <a:pt x="291831" y="138063"/>
                    <a:pt x="340514" y="99963"/>
                  </a:cubicBezTo>
                  <a:cubicBezTo>
                    <a:pt x="420949" y="31864"/>
                    <a:pt x="462490" y="-4484"/>
                    <a:pt x="593725" y="442"/>
                  </a:cubicBezTo>
                  <a:close/>
                </a:path>
              </a:pathLst>
            </a:custGeom>
            <a:solidFill>
              <a:srgbClr val="114C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3">
              <a:extLst>
                <a:ext uri="{FF2B5EF4-FFF2-40B4-BE49-F238E27FC236}">
                  <a16:creationId xmlns:a16="http://schemas.microsoft.com/office/drawing/2014/main" id="{87534285-A39E-606F-313D-D8FC1E185052}"/>
                </a:ext>
              </a:extLst>
            </p:cNvPr>
            <p:cNvSpPr/>
            <p:nvPr userDrawn="1"/>
          </p:nvSpPr>
          <p:spPr>
            <a:xfrm>
              <a:off x="-3048000" y="4874335"/>
              <a:ext cx="9319260" cy="269921"/>
            </a:xfrm>
            <a:custGeom>
              <a:avLst/>
              <a:gdLst>
                <a:gd name="connsiteX0" fmla="*/ 0 w 9319260"/>
                <a:gd name="connsiteY0" fmla="*/ 0 h 259253"/>
                <a:gd name="connsiteX1" fmla="*/ 9319260 w 9319260"/>
                <a:gd name="connsiteY1" fmla="*/ 0 h 259253"/>
                <a:gd name="connsiteX2" fmla="*/ 9319260 w 9319260"/>
                <a:gd name="connsiteY2" fmla="*/ 259253 h 259253"/>
                <a:gd name="connsiteX3" fmla="*/ 0 w 9319260"/>
                <a:gd name="connsiteY3" fmla="*/ 259253 h 259253"/>
                <a:gd name="connsiteX4" fmla="*/ 0 w 9319260"/>
                <a:gd name="connsiteY4" fmla="*/ 0 h 259253"/>
                <a:gd name="connsiteX0" fmla="*/ 0 w 9319260"/>
                <a:gd name="connsiteY0" fmla="*/ 0 h 259253"/>
                <a:gd name="connsiteX1" fmla="*/ 9319260 w 9319260"/>
                <a:gd name="connsiteY1" fmla="*/ 0 h 259253"/>
                <a:gd name="connsiteX2" fmla="*/ 9144000 w 9319260"/>
                <a:gd name="connsiteY2" fmla="*/ 259253 h 259253"/>
                <a:gd name="connsiteX3" fmla="*/ 0 w 9319260"/>
                <a:gd name="connsiteY3" fmla="*/ 259253 h 259253"/>
                <a:gd name="connsiteX4" fmla="*/ 0 w 9319260"/>
                <a:gd name="connsiteY4" fmla="*/ 0 h 259253"/>
                <a:gd name="connsiteX0" fmla="*/ 0 w 9319260"/>
                <a:gd name="connsiteY0" fmla="*/ 0 h 259253"/>
                <a:gd name="connsiteX1" fmla="*/ 9319260 w 9319260"/>
                <a:gd name="connsiteY1" fmla="*/ 0 h 259253"/>
                <a:gd name="connsiteX2" fmla="*/ 9053512 w 9319260"/>
                <a:gd name="connsiteY2" fmla="*/ 254490 h 259253"/>
                <a:gd name="connsiteX3" fmla="*/ 0 w 9319260"/>
                <a:gd name="connsiteY3" fmla="*/ 259253 h 259253"/>
                <a:gd name="connsiteX4" fmla="*/ 0 w 9319260"/>
                <a:gd name="connsiteY4" fmla="*/ 0 h 259253"/>
                <a:gd name="connsiteX0" fmla="*/ 0 w 9319260"/>
                <a:gd name="connsiteY0" fmla="*/ 0 h 259253"/>
                <a:gd name="connsiteX1" fmla="*/ 9319260 w 9319260"/>
                <a:gd name="connsiteY1" fmla="*/ 0 h 259253"/>
                <a:gd name="connsiteX2" fmla="*/ 8972550 w 9319260"/>
                <a:gd name="connsiteY2" fmla="*/ 254490 h 259253"/>
                <a:gd name="connsiteX3" fmla="*/ 0 w 9319260"/>
                <a:gd name="connsiteY3" fmla="*/ 259253 h 259253"/>
                <a:gd name="connsiteX4" fmla="*/ 0 w 9319260"/>
                <a:gd name="connsiteY4" fmla="*/ 0 h 259253"/>
                <a:gd name="connsiteX0" fmla="*/ 0 w 9319260"/>
                <a:gd name="connsiteY0" fmla="*/ 0 h 259253"/>
                <a:gd name="connsiteX1" fmla="*/ 9319260 w 9319260"/>
                <a:gd name="connsiteY1" fmla="*/ 0 h 259253"/>
                <a:gd name="connsiteX2" fmla="*/ 9005887 w 9319260"/>
                <a:gd name="connsiteY2" fmla="*/ 254490 h 259253"/>
                <a:gd name="connsiteX3" fmla="*/ 0 w 9319260"/>
                <a:gd name="connsiteY3" fmla="*/ 259253 h 259253"/>
                <a:gd name="connsiteX4" fmla="*/ 0 w 9319260"/>
                <a:gd name="connsiteY4" fmla="*/ 0 h 259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19260" h="259253">
                  <a:moveTo>
                    <a:pt x="0" y="0"/>
                  </a:moveTo>
                  <a:lnTo>
                    <a:pt x="9319260" y="0"/>
                  </a:lnTo>
                  <a:lnTo>
                    <a:pt x="9005887" y="254490"/>
                  </a:lnTo>
                  <a:lnTo>
                    <a:pt x="0" y="25925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Title 15">
            <a:extLst>
              <a:ext uri="{FF2B5EF4-FFF2-40B4-BE49-F238E27FC236}">
                <a16:creationId xmlns:a16="http://schemas.microsoft.com/office/drawing/2014/main" id="{BCA35E19-5B32-BA52-0A70-716E3FCE2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7588"/>
            <a:ext cx="10515600" cy="728026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2"/>
                </a:solidFill>
                <a:latin typeface="Impact" panose="020B080603090205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8F83403-394F-FD08-396D-B93EA34E9B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766368"/>
            <a:ext cx="12192000" cy="1091632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E5FAFD8-7D1A-F8C4-4FEF-618FD8CBD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606498" y="6492875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36A430-734C-4367-8F9E-F9265DD794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417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69FEA-7AF6-7370-97EE-18A7F5A70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600D04-9BD1-0288-9962-4C30FE2177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46D597-2C4A-F573-3450-6CD8E7049E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2140B7-927B-8341-9D14-D7B9FCF7A6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9E4DE0-A070-00B2-0F7E-5D23DBA6D8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1AA1D3-CC6D-8671-1F16-9E08A9E1E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243C7A-F9A8-4633-3A10-E0EB686CE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566EC7-15A0-C4D1-EC8C-5B1D818D9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A430-734C-4367-8F9E-F9265DD79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024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4090A-BFB9-D845-58B2-09D06BDFE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00058E-8A9F-8279-88FD-078580348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EC5FEF-360E-F974-D007-FB0F26D09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856A1A-7311-5323-7C43-632B8AED2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A430-734C-4367-8F9E-F9265DD79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911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9637B6-287D-1E73-D121-7A7C88C4F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109C68-7A54-980E-EAB7-D5D1D4369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819208-056C-7121-ADA6-7C3EBB369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A430-734C-4367-8F9E-F9265DD79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778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C681F-9B6E-0039-50A1-C76D7D7EA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4527C-46E1-56B8-2132-7FBAD5060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768BB2-357E-E5F9-D4D9-2F975CBE5F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63D2C6-F025-016C-A739-9DD503F4D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5B0DE2-F0D2-DBEF-C9D9-94AA5C242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1821E2-945A-F963-1017-26FE1DF83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A430-734C-4367-8F9E-F9265DD79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398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7A76BB-3192-EAC3-4400-ECA0F4A07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048BFE-4AF0-56FB-8068-B1919F55BF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392068-7B75-0743-DB0A-D99F868EE1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4B6823-51ED-6255-457B-20FF0B1B57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B95502-5E94-ED5C-AEDA-6E3CF71C86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A36A430-734C-4367-8F9E-F9265DD79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701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>
            <a:lumMod val="20000"/>
            <a:lumOff val="80000"/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031CA77-4526-60BD-4614-F242B74D161D}"/>
              </a:ext>
            </a:extLst>
          </p:cNvPr>
          <p:cNvSpPr/>
          <p:nvPr userDrawn="1"/>
        </p:nvSpPr>
        <p:spPr>
          <a:xfrm>
            <a:off x="0" y="6235700"/>
            <a:ext cx="12192000" cy="6223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3A151A-46CB-1090-446C-0EDAEF296B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58525" y="6409951"/>
            <a:ext cx="546100" cy="2737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accent4"/>
                </a:solidFill>
                <a:latin typeface="+mn-lt"/>
              </a:defRPr>
            </a:lvl1pPr>
          </a:lstStyle>
          <a:p>
            <a:fld id="{5E0C3BBE-9543-48E5-A6E1-C646F9A01966}" type="slidenum">
              <a:rPr lang="en-ID" smtClean="0"/>
              <a:pPr/>
              <a:t>‹#›</a:t>
            </a:fld>
            <a:endParaRPr lang="en-ID" dirty="0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E8FF3198-2DCB-4FEF-C479-8E76289E1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584200"/>
            <a:ext cx="10398125" cy="11070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E489BE9-192C-49E8-B1F1-91EF667E3A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0400" y="1825625"/>
            <a:ext cx="10398125" cy="35591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D" dirty="0"/>
          </a:p>
        </p:txBody>
      </p:sp>
      <p:grpSp>
        <p:nvGrpSpPr>
          <p:cNvPr id="16" name="Group 15" hidden="1">
            <a:extLst>
              <a:ext uri="{FF2B5EF4-FFF2-40B4-BE49-F238E27FC236}">
                <a16:creationId xmlns:a16="http://schemas.microsoft.com/office/drawing/2014/main" id="{9CBE7AA2-3D9C-E4A5-8EC5-AE78D1FAF192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17" name="Group 16" hidden="1">
              <a:extLst>
                <a:ext uri="{FF2B5EF4-FFF2-40B4-BE49-F238E27FC236}">
                  <a16:creationId xmlns:a16="http://schemas.microsoft.com/office/drawing/2014/main" id="{DC1AF556-CC80-A678-A2D5-5C8C86BAAE45}"/>
                </a:ext>
              </a:extLst>
            </p:cNvPr>
            <p:cNvGrpSpPr/>
            <p:nvPr userDrawn="1"/>
          </p:nvGrpSpPr>
          <p:grpSpPr>
            <a:xfrm>
              <a:off x="0" y="0"/>
              <a:ext cx="12192000" cy="6858000"/>
              <a:chOff x="0" y="0"/>
              <a:chExt cx="5166360" cy="6858000"/>
            </a:xfrm>
            <a:noFill/>
          </p:grpSpPr>
          <p:sp>
            <p:nvSpPr>
              <p:cNvPr id="19" name="Rectangle 18" hidden="1">
                <a:extLst>
                  <a:ext uri="{FF2B5EF4-FFF2-40B4-BE49-F238E27FC236}">
                    <a16:creationId xmlns:a16="http://schemas.microsoft.com/office/drawing/2014/main" id="{F152FD21-286B-1EF4-488B-A51A1DBD5450}"/>
                  </a:ext>
                </a:extLst>
              </p:cNvPr>
              <p:cNvSpPr/>
              <p:nvPr userDrawn="1"/>
            </p:nvSpPr>
            <p:spPr>
              <a:xfrm>
                <a:off x="0" y="0"/>
                <a:ext cx="861060" cy="6858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Rectangle 19" hidden="1">
                <a:extLst>
                  <a:ext uri="{FF2B5EF4-FFF2-40B4-BE49-F238E27FC236}">
                    <a16:creationId xmlns:a16="http://schemas.microsoft.com/office/drawing/2014/main" id="{8BF54D69-F9E7-0DE6-C3A7-60EE2CD7A944}"/>
                  </a:ext>
                </a:extLst>
              </p:cNvPr>
              <p:cNvSpPr/>
              <p:nvPr userDrawn="1"/>
            </p:nvSpPr>
            <p:spPr>
              <a:xfrm>
                <a:off x="861060" y="0"/>
                <a:ext cx="861060" cy="6858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Rectangle 20" hidden="1">
                <a:extLst>
                  <a:ext uri="{FF2B5EF4-FFF2-40B4-BE49-F238E27FC236}">
                    <a16:creationId xmlns:a16="http://schemas.microsoft.com/office/drawing/2014/main" id="{6B753A8C-3034-646A-9496-4E86765F30FA}"/>
                  </a:ext>
                </a:extLst>
              </p:cNvPr>
              <p:cNvSpPr/>
              <p:nvPr userDrawn="1"/>
            </p:nvSpPr>
            <p:spPr>
              <a:xfrm>
                <a:off x="1722120" y="0"/>
                <a:ext cx="861060" cy="6858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Rectangle 21" hidden="1">
                <a:extLst>
                  <a:ext uri="{FF2B5EF4-FFF2-40B4-BE49-F238E27FC236}">
                    <a16:creationId xmlns:a16="http://schemas.microsoft.com/office/drawing/2014/main" id="{F5A778D6-81DE-8B52-4635-AF9B44897873}"/>
                  </a:ext>
                </a:extLst>
              </p:cNvPr>
              <p:cNvSpPr/>
              <p:nvPr userDrawn="1"/>
            </p:nvSpPr>
            <p:spPr>
              <a:xfrm>
                <a:off x="2583180" y="0"/>
                <a:ext cx="861060" cy="6858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Rectangle 22" hidden="1">
                <a:extLst>
                  <a:ext uri="{FF2B5EF4-FFF2-40B4-BE49-F238E27FC236}">
                    <a16:creationId xmlns:a16="http://schemas.microsoft.com/office/drawing/2014/main" id="{6FD8563E-664B-9D68-5E75-8203C4796A0B}"/>
                  </a:ext>
                </a:extLst>
              </p:cNvPr>
              <p:cNvSpPr/>
              <p:nvPr userDrawn="1"/>
            </p:nvSpPr>
            <p:spPr>
              <a:xfrm>
                <a:off x="3444240" y="0"/>
                <a:ext cx="861060" cy="6858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Rectangle 23" hidden="1">
                <a:extLst>
                  <a:ext uri="{FF2B5EF4-FFF2-40B4-BE49-F238E27FC236}">
                    <a16:creationId xmlns:a16="http://schemas.microsoft.com/office/drawing/2014/main" id="{42D21107-5BDC-FC32-29DD-C1E608644F37}"/>
                  </a:ext>
                </a:extLst>
              </p:cNvPr>
              <p:cNvSpPr/>
              <p:nvPr userDrawn="1"/>
            </p:nvSpPr>
            <p:spPr>
              <a:xfrm>
                <a:off x="4305300" y="0"/>
                <a:ext cx="861060" cy="6858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8" name="Frame 17" hidden="1">
              <a:extLst>
                <a:ext uri="{FF2B5EF4-FFF2-40B4-BE49-F238E27FC236}">
                  <a16:creationId xmlns:a16="http://schemas.microsoft.com/office/drawing/2014/main" id="{82A4C640-D8FF-346F-1885-79B3B285F1FF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frame">
              <a:avLst>
                <a:gd name="adj1" fmla="val 8611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B6C1C88-2ECB-FD04-A6A6-62C080CC9E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4200" y="6364288"/>
            <a:ext cx="543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1200">
                <a:solidFill>
                  <a:schemeClr val="accent4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F8EBD3-021E-E603-973A-50412B2BE47F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212" y="6418052"/>
            <a:ext cx="254317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447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7" r:id="rId2"/>
    <p:sldLayoutId id="2147483687" r:id="rId3"/>
    <p:sldLayoutId id="2147483697" r:id="rId4"/>
    <p:sldLayoutId id="2147483662" r:id="rId5"/>
    <p:sldLayoutId id="2147483686" r:id="rId6"/>
    <p:sldLayoutId id="2147483679" r:id="rId7"/>
    <p:sldLayoutId id="2147483683" r:id="rId8"/>
    <p:sldLayoutId id="2147483680" r:id="rId9"/>
    <p:sldLayoutId id="2147483684" r:id="rId10"/>
    <p:sldLayoutId id="2147483678" r:id="rId11"/>
    <p:sldLayoutId id="2147483681" r:id="rId12"/>
    <p:sldLayoutId id="2147483682" r:id="rId13"/>
    <p:sldLayoutId id="2147483698" r:id="rId14"/>
    <p:sldLayoutId id="2147483685" r:id="rId15"/>
    <p:sldLayoutId id="2147483688" r:id="rId16"/>
    <p:sldLayoutId id="2147483689" r:id="rId17"/>
    <p:sldLayoutId id="2147483690" r:id="rId18"/>
    <p:sldLayoutId id="2147483699" r:id="rId19"/>
    <p:sldLayoutId id="2147483700" r:id="rId20"/>
    <p:sldLayoutId id="2147483696" r:id="rId21"/>
    <p:sldLayoutId id="2147483691" r:id="rId22"/>
    <p:sldLayoutId id="2147483692" r:id="rId23"/>
    <p:sldLayoutId id="2147483693" r:id="rId24"/>
    <p:sldLayoutId id="2147483694" r:id="rId25"/>
    <p:sldLayoutId id="2147483695" r:id="rId26"/>
    <p:sldLayoutId id="2147483702" r:id="rId27"/>
  </p:sldLayoutIdLst>
  <p:hf hdr="0" dt="0"/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0" indent="0" algn="l" defTabSz="914446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400" b="1" kern="1200">
          <a:solidFill>
            <a:schemeClr val="accent4"/>
          </a:solidFill>
          <a:latin typeface="+mn-lt"/>
          <a:ea typeface="+mn-ea"/>
          <a:cs typeface="+mn-cs"/>
        </a:defRPr>
      </a:lvl1pPr>
      <a:lvl2pPr marL="457223" indent="0" algn="l" defTabSz="914446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933" kern="1200">
          <a:solidFill>
            <a:schemeClr val="accent4"/>
          </a:solidFill>
          <a:latin typeface="+mn-lt"/>
          <a:ea typeface="+mn-ea"/>
          <a:cs typeface="+mn-cs"/>
        </a:defRPr>
      </a:lvl2pPr>
      <a:lvl3pPr marL="914446" indent="0" algn="l" defTabSz="914446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933" kern="1200">
          <a:solidFill>
            <a:schemeClr val="accent4"/>
          </a:solidFill>
          <a:latin typeface="+mn-lt"/>
          <a:ea typeface="+mn-ea"/>
          <a:cs typeface="+mn-cs"/>
        </a:defRPr>
      </a:lvl3pPr>
      <a:lvl4pPr marL="1371669" indent="0" algn="l" defTabSz="914446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933" kern="1200">
          <a:solidFill>
            <a:schemeClr val="accent4"/>
          </a:solidFill>
          <a:latin typeface="+mn-lt"/>
          <a:ea typeface="+mn-ea"/>
          <a:cs typeface="+mn-cs"/>
        </a:defRPr>
      </a:lvl4pPr>
      <a:lvl5pPr marL="1828891" indent="0" algn="l" defTabSz="914446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933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70" userDrawn="1">
          <p15:clr>
            <a:srgbClr val="F26B43"/>
          </p15:clr>
        </p15:guide>
        <p15:guide id="2" pos="7310" userDrawn="1">
          <p15:clr>
            <a:srgbClr val="F26B43"/>
          </p15:clr>
        </p15:guide>
        <p15:guide id="3" orient="horz" pos="368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2160" userDrawn="1">
          <p15:clr>
            <a:srgbClr val="F26B43"/>
          </p15:clr>
        </p15:guide>
        <p15:guide id="7" pos="1277" userDrawn="1">
          <p15:clr>
            <a:srgbClr val="F26B43"/>
          </p15:clr>
        </p15:guide>
        <p15:guide id="8" pos="2570" userDrawn="1">
          <p15:clr>
            <a:srgbClr val="F26B43"/>
          </p15:clr>
        </p15:guide>
        <p15:guide id="9" pos="3840" userDrawn="1">
          <p15:clr>
            <a:srgbClr val="F26B43"/>
          </p15:clr>
        </p15:guide>
        <p15:guide id="10" pos="5110" userDrawn="1">
          <p15:clr>
            <a:srgbClr val="F26B43"/>
          </p15:clr>
        </p15:guide>
        <p15:guide id="11" pos="640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svg"/><Relationship Id="rId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3" Type="http://schemas.openxmlformats.org/officeDocument/2006/relationships/chart" Target="../charts/chart1.xml"/><Relationship Id="rId7" Type="http://schemas.openxmlformats.org/officeDocument/2006/relationships/image" Target="../media/image52.png"/><Relationship Id="rId12" Type="http://schemas.openxmlformats.org/officeDocument/2006/relationships/image" Target="../media/image57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sv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3" Type="http://schemas.openxmlformats.org/officeDocument/2006/relationships/image" Target="../media/image59.svg"/><Relationship Id="rId7" Type="http://schemas.openxmlformats.org/officeDocument/2006/relationships/image" Target="../media/image63.svg"/><Relationship Id="rId12" Type="http://schemas.openxmlformats.org/officeDocument/2006/relationships/image" Target="../media/image68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svg"/><Relationship Id="rId15" Type="http://schemas.openxmlformats.org/officeDocument/2006/relationships/image" Target="../media/image7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svg"/><Relationship Id="rId14" Type="http://schemas.openxmlformats.org/officeDocument/2006/relationships/image" Target="../media/image70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sv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1.svg"/><Relationship Id="rId5" Type="http://schemas.openxmlformats.org/officeDocument/2006/relationships/image" Target="../media/image80.png"/><Relationship Id="rId4" Type="http://schemas.openxmlformats.org/officeDocument/2006/relationships/image" Target="../media/image79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Relationship Id="rId9" Type="http://schemas.openxmlformats.org/officeDocument/2006/relationships/image" Target="../media/image27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svg"/><Relationship Id="rId7" Type="http://schemas.openxmlformats.org/officeDocument/2006/relationships/image" Target="../media/image33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png"/><Relationship Id="rId5" Type="http://schemas.openxmlformats.org/officeDocument/2006/relationships/image" Target="../media/image31.svg"/><Relationship Id="rId4" Type="http://schemas.openxmlformats.org/officeDocument/2006/relationships/image" Target="../media/image30.png"/><Relationship Id="rId9" Type="http://schemas.openxmlformats.org/officeDocument/2006/relationships/image" Target="../media/image3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F3495F1-0FED-3A59-5B64-2490188998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63"/>
          <a:stretch/>
        </p:blipFill>
        <p:spPr>
          <a:xfrm>
            <a:off x="0" y="1"/>
            <a:ext cx="12192000" cy="616944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8F29510-9EB9-D63F-0E13-A9B19C3CB3F9}"/>
              </a:ext>
            </a:extLst>
          </p:cNvPr>
          <p:cNvSpPr/>
          <p:nvPr/>
        </p:nvSpPr>
        <p:spPr>
          <a:xfrm>
            <a:off x="-5255" y="0"/>
            <a:ext cx="12192000" cy="6858000"/>
          </a:xfrm>
          <a:prstGeom prst="rect">
            <a:avLst/>
          </a:prstGeom>
          <a:solidFill>
            <a:schemeClr val="accent1">
              <a:lumMod val="50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F94E2E-469B-0827-DB92-6110433795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Sustainability in Capital Markets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C8D415-0961-D2D2-08C3-B3D34CC37F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8745" y="3076316"/>
            <a:ext cx="9144000" cy="1655762"/>
          </a:xfrm>
        </p:spPr>
        <p:txBody>
          <a:bodyPr>
            <a:normAutofit fontScale="40000" lnSpcReduction="20000"/>
          </a:bodyPr>
          <a:lstStyle/>
          <a:p>
            <a:r>
              <a:rPr lang="en-US" sz="4500" dirty="0">
                <a:solidFill>
                  <a:schemeClr val="bg1"/>
                </a:solidFill>
              </a:rPr>
              <a:t>Abdulrahman Yousef </a:t>
            </a:r>
            <a:r>
              <a:rPr lang="en-US" sz="4500" dirty="0" err="1">
                <a:solidFill>
                  <a:schemeClr val="bg1"/>
                </a:solidFill>
              </a:rPr>
              <a:t>Alfailakawi</a:t>
            </a:r>
            <a:r>
              <a:rPr lang="en-US" sz="4500" dirty="0">
                <a:solidFill>
                  <a:schemeClr val="bg1"/>
                </a:solidFill>
              </a:rPr>
              <a:t>, Director of Markets Regulation</a:t>
            </a:r>
          </a:p>
          <a:p>
            <a:r>
              <a:rPr lang="en-US" sz="4500" dirty="0">
                <a:solidFill>
                  <a:schemeClr val="bg1"/>
                </a:solidFill>
              </a:rPr>
              <a:t>Rayan Sameer Saeed, Analyst 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sz="3500" dirty="0">
                <a:solidFill>
                  <a:schemeClr val="bg1"/>
                </a:solidFill>
              </a:rPr>
              <a:t>Markets Regulation Department</a:t>
            </a:r>
          </a:p>
          <a:p>
            <a:r>
              <a:rPr lang="en-US" sz="3500" dirty="0">
                <a:solidFill>
                  <a:schemeClr val="bg1"/>
                </a:solidFill>
              </a:rPr>
              <a:t>Capital Markets Authority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28A692-AA5B-EDE2-7F64-B9A042358C2F}"/>
              </a:ext>
            </a:extLst>
          </p:cNvPr>
          <p:cNvSpPr/>
          <p:nvPr/>
        </p:nvSpPr>
        <p:spPr>
          <a:xfrm flipH="1">
            <a:off x="0" y="6169446"/>
            <a:ext cx="12192000" cy="688554"/>
          </a:xfrm>
          <a:prstGeom prst="rect">
            <a:avLst/>
          </a:prstGeom>
          <a:gradFill flip="none" rotWithShape="1">
            <a:gsLst>
              <a:gs pos="17000">
                <a:schemeClr val="bg1"/>
              </a:gs>
              <a:gs pos="68000">
                <a:srgbClr val="114C7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78172A-DDC0-0D13-2181-1F302FACB2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739" y="6239403"/>
            <a:ext cx="1951650" cy="548640"/>
          </a:xfrm>
          <a:prstGeom prst="rect">
            <a:avLst/>
          </a:prstGeom>
          <a:solidFill>
            <a:schemeClr val="bg1">
              <a:alpha val="14000"/>
            </a:schemeClr>
          </a:solidFill>
          <a:ln>
            <a:noFill/>
          </a:ln>
          <a:effectLst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3482EE-CDEC-02B4-60AE-78B02C87C2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766368"/>
            <a:ext cx="12192000" cy="109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155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E32CA-80EB-D5E0-5254-013D82466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/>
              <a:t>Why Do We Regulate Sustainability?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ADA780-ABDC-0DBB-DF7B-B0A7F665249E}"/>
              </a:ext>
            </a:extLst>
          </p:cNvPr>
          <p:cNvSpPr/>
          <p:nvPr/>
        </p:nvSpPr>
        <p:spPr>
          <a:xfrm>
            <a:off x="838200" y="1998408"/>
            <a:ext cx="3284323" cy="34769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640080" bIns="91440" rtlCol="0" anchor="t"/>
          <a:lstStyle/>
          <a:p>
            <a:pPr marL="285750" indent="-285750">
              <a:spcAft>
                <a:spcPts val="1200"/>
              </a:spcAft>
              <a:buBlip>
                <a:blip r:embed="rId2"/>
              </a:buBlip>
            </a:pPr>
            <a:r>
              <a:rPr lang="en-US" dirty="0">
                <a:solidFill>
                  <a:schemeClr val="tx2"/>
                </a:solidFill>
              </a:rPr>
              <a:t>44% of global investors think that corporate reporting contains unsupported claims (PwC Survey-2024);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tx2"/>
                </a:solidFill>
              </a:rPr>
              <a:t>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  <a:p>
            <a:pPr algn="ctr">
              <a:spcAft>
                <a:spcPts val="1200"/>
              </a:spcAft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892063-3BA7-9848-7AD4-2A269647C23F}"/>
              </a:ext>
            </a:extLst>
          </p:cNvPr>
          <p:cNvSpPr/>
          <p:nvPr/>
        </p:nvSpPr>
        <p:spPr>
          <a:xfrm>
            <a:off x="4356982" y="1998408"/>
            <a:ext cx="3284323" cy="34769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40" tIns="640080" bIns="91440" rtlCol="0" anchor="t"/>
          <a:lstStyle/>
          <a:p>
            <a:pPr marL="285750" indent="-285750">
              <a:spcAft>
                <a:spcPts val="1200"/>
              </a:spcAft>
              <a:buBlip>
                <a:blip r:embed="rId2"/>
              </a:buBlip>
            </a:pPr>
            <a:r>
              <a:rPr lang="en-US" dirty="0">
                <a:solidFill>
                  <a:schemeClr val="tx2"/>
                </a:solidFill>
              </a:rPr>
              <a:t>1,841 incidents of misleading communication were recorded in 2024, 56% of it were linked to environmental issues (greenwashing); </a:t>
            </a:r>
          </a:p>
          <a:p>
            <a:pPr marL="285750" indent="-285750">
              <a:spcAft>
                <a:spcPts val="1200"/>
              </a:spcAft>
              <a:buBlip>
                <a:blip r:embed="rId2"/>
              </a:buBlip>
            </a:pPr>
            <a:r>
              <a:rPr lang="en-US" dirty="0">
                <a:solidFill>
                  <a:schemeClr val="tx2"/>
                </a:solidFill>
              </a:rPr>
              <a:t>High-risk incidents surged by 30% in 2024. (</a:t>
            </a:r>
            <a:r>
              <a:rPr lang="en-US" dirty="0" err="1">
                <a:solidFill>
                  <a:schemeClr val="tx2"/>
                </a:solidFill>
              </a:rPr>
              <a:t>RepRisk</a:t>
            </a:r>
            <a:r>
              <a:rPr lang="en-US" dirty="0">
                <a:solidFill>
                  <a:schemeClr val="tx2"/>
                </a:solidFill>
              </a:rPr>
              <a:t>)</a:t>
            </a:r>
          </a:p>
          <a:p>
            <a:pPr algn="ctr">
              <a:spcAft>
                <a:spcPts val="1200"/>
              </a:spcAft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022D368-1CFF-4BDE-8A7F-2E3D9247D172}"/>
              </a:ext>
            </a:extLst>
          </p:cNvPr>
          <p:cNvSpPr/>
          <p:nvPr/>
        </p:nvSpPr>
        <p:spPr>
          <a:xfrm>
            <a:off x="7875764" y="1998408"/>
            <a:ext cx="3284323" cy="34769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40" tIns="640080" bIns="91440" rtlCol="0" anchor="t"/>
          <a:lstStyle/>
          <a:p>
            <a:pPr marL="285750" indent="-285750" algn="l" defTabSz="914400" rtl="0" eaLnBrk="1" latinLnBrk="0" hangingPunct="1">
              <a:spcAft>
                <a:spcPts val="1200"/>
              </a:spcAft>
              <a:buBlip>
                <a:blip r:embed="rId2"/>
              </a:buBlip>
            </a:pPr>
            <a:r>
              <a:rPr lang="en-US" sz="1800" kern="1200" dirty="0">
                <a:solidFill>
                  <a:schemeClr val="tx2"/>
                </a:solidFill>
                <a:ea typeface="+mn-ea"/>
                <a:cs typeface="+mn-cs"/>
              </a:rPr>
              <a:t>WEF Global Risks Report 2024:</a:t>
            </a:r>
          </a:p>
          <a:p>
            <a:pPr marL="742950" lvl="1" indent="-285750" algn="l" defTabSz="914400" rtl="0" eaLnBrk="1" latinLnBrk="0" hangingPunct="1">
              <a:spcAft>
                <a:spcPts val="1200"/>
              </a:spcAft>
              <a:buBlip>
                <a:blip r:embed="rId2"/>
              </a:buBlip>
            </a:pPr>
            <a:r>
              <a:rPr lang="en-US" sz="1800" kern="1200" dirty="0">
                <a:solidFill>
                  <a:schemeClr val="tx2"/>
                </a:solidFill>
                <a:ea typeface="+mn-ea"/>
                <a:cs typeface="+mn-cs"/>
              </a:rPr>
              <a:t>5 of the top 10 global risks over the long-term are Environmental. </a:t>
            </a:r>
          </a:p>
          <a:p>
            <a:pPr marL="742950" lvl="1" indent="-285750" algn="l" defTabSz="914400" rtl="0" eaLnBrk="1" latinLnBrk="0" hangingPunct="1">
              <a:spcAft>
                <a:spcPts val="1200"/>
              </a:spcAft>
              <a:buBlip>
                <a:blip r:embed="rId2"/>
              </a:buBlip>
            </a:pPr>
            <a:r>
              <a:rPr lang="en-US" sz="1800" kern="1200" dirty="0">
                <a:solidFill>
                  <a:schemeClr val="tx2"/>
                </a:solidFill>
                <a:ea typeface="+mn-ea"/>
                <a:cs typeface="+mn-cs"/>
              </a:rPr>
              <a:t>2 of the top 10 global risks over the longer-term are Societal. </a:t>
            </a:r>
          </a:p>
          <a:p>
            <a:pPr algn="ctr">
              <a:spcAft>
                <a:spcPts val="1200"/>
              </a:spcAft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91810E8-D64A-6FDA-9AA6-E12BC5AB0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A430-734C-4367-8F9E-F9265DD7945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0307F0E-9341-0808-45BA-34A4DEC6DB75}"/>
              </a:ext>
            </a:extLst>
          </p:cNvPr>
          <p:cNvSpPr>
            <a:spLocks noChangeAspect="1"/>
          </p:cNvSpPr>
          <p:nvPr/>
        </p:nvSpPr>
        <p:spPr bwMode="auto">
          <a:xfrm>
            <a:off x="1987536" y="1503803"/>
            <a:ext cx="1005840" cy="100584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rtlCol="0" anchor="ctr"/>
          <a:lstStyle/>
          <a:p>
            <a:pPr algn="l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59CC2FF-7C00-902C-2182-5A7A615C6A6F}"/>
              </a:ext>
            </a:extLst>
          </p:cNvPr>
          <p:cNvSpPr>
            <a:spLocks noChangeAspect="1"/>
          </p:cNvSpPr>
          <p:nvPr/>
        </p:nvSpPr>
        <p:spPr bwMode="auto">
          <a:xfrm>
            <a:off x="5603175" y="1503803"/>
            <a:ext cx="1005840" cy="100584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rtlCol="0" anchor="ctr"/>
          <a:lstStyle/>
          <a:p>
            <a:pPr algn="l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339B7F3-3841-54C9-79DA-E5C9DB382AA6}"/>
              </a:ext>
            </a:extLst>
          </p:cNvPr>
          <p:cNvSpPr>
            <a:spLocks noChangeAspect="1"/>
          </p:cNvSpPr>
          <p:nvPr/>
        </p:nvSpPr>
        <p:spPr bwMode="auto">
          <a:xfrm>
            <a:off x="9025100" y="1503803"/>
            <a:ext cx="1005840" cy="100584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rtlCol="0" anchor="ctr"/>
          <a:lstStyle/>
          <a:p>
            <a:pPr algn="l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60D67EE-BB50-747E-BEC2-67491119578B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392" y="1649165"/>
            <a:ext cx="713256" cy="713256"/>
          </a:xfrm>
          <a:prstGeom prst="rect">
            <a:avLst/>
          </a:prstGeom>
        </p:spPr>
      </p:pic>
      <p:pic>
        <p:nvPicPr>
          <p:cNvPr id="12" name="Graphic 11" descr="Group brainstorm with solid fill">
            <a:extLst>
              <a:ext uri="{FF2B5EF4-FFF2-40B4-BE49-F238E27FC236}">
                <a16:creationId xmlns:a16="http://schemas.microsoft.com/office/drawing/2014/main" id="{EB1C411F-C8E0-A52B-95CE-584EE8B25D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23161" y="1503803"/>
            <a:ext cx="914400" cy="914400"/>
          </a:xfrm>
          <a:prstGeom prst="rect">
            <a:avLst/>
          </a:prstGeom>
        </p:spPr>
      </p:pic>
      <p:pic>
        <p:nvPicPr>
          <p:cNvPr id="16" name="Graphic 15" descr="Clipboard All Crosses with solid fill">
            <a:extLst>
              <a:ext uri="{FF2B5EF4-FFF2-40B4-BE49-F238E27FC236}">
                <a16:creationId xmlns:a16="http://schemas.microsoft.com/office/drawing/2014/main" id="{EE427896-374C-DCEB-8CCC-C3AAAC3073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71331" y="1568866"/>
            <a:ext cx="849337" cy="849337"/>
          </a:xfrm>
          <a:prstGeom prst="rect">
            <a:avLst/>
          </a:prstGeom>
        </p:spPr>
      </p:pic>
      <p:sp>
        <p:nvSpPr>
          <p:cNvPr id="9" name="Teardrop 8">
            <a:extLst>
              <a:ext uri="{FF2B5EF4-FFF2-40B4-BE49-F238E27FC236}">
                <a16:creationId xmlns:a16="http://schemas.microsoft.com/office/drawing/2014/main" id="{784F751B-C4BF-C929-DD69-A8D3A974E095}"/>
              </a:ext>
            </a:extLst>
          </p:cNvPr>
          <p:cNvSpPr/>
          <p:nvPr/>
        </p:nvSpPr>
        <p:spPr bwMode="auto">
          <a:xfrm rot="10800000">
            <a:off x="10518937" y="1382617"/>
            <a:ext cx="1054564" cy="1035586"/>
          </a:xfrm>
          <a:prstGeom prst="teardrop">
            <a:avLst/>
          </a:prstGeom>
          <a:solidFill>
            <a:srgbClr val="1A324A"/>
          </a:solidFill>
          <a:ln w="38100">
            <a:solidFill>
              <a:srgbClr val="C00000"/>
            </a:solidFill>
            <a:prstDash val="solid"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485FC2-9640-F680-2071-02ADD9C2DED1}"/>
              </a:ext>
            </a:extLst>
          </p:cNvPr>
          <p:cNvSpPr txBox="1"/>
          <p:nvPr/>
        </p:nvSpPr>
        <p:spPr>
          <a:xfrm>
            <a:off x="10518937" y="1778090"/>
            <a:ext cx="11613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More details – Next slide</a:t>
            </a:r>
          </a:p>
        </p:txBody>
      </p:sp>
    </p:spTree>
    <p:extLst>
      <p:ext uri="{BB962C8B-B14F-4D97-AF65-F5344CB8AC3E}">
        <p14:creationId xmlns:p14="http://schemas.microsoft.com/office/powerpoint/2010/main" val="2249068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A8520A-357B-8FE1-A5D0-947356BD73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68D8FB-9403-FB6E-2B2E-DE2575BF0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A430-734C-4367-8F9E-F9265DD79456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21CA8C-34D0-8458-2421-DA3ECF7A8F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33889"/>
            <a:ext cx="9080597" cy="418969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2990EF9-7817-BA6C-3BC9-D440DD57B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7488"/>
            <a:ext cx="10515600" cy="72866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/>
              <a:t>Why Do We Regulate Sustainability?</a:t>
            </a:r>
          </a:p>
        </p:txBody>
      </p:sp>
    </p:spTree>
    <p:extLst>
      <p:ext uri="{BB962C8B-B14F-4D97-AF65-F5344CB8AC3E}">
        <p14:creationId xmlns:p14="http://schemas.microsoft.com/office/powerpoint/2010/main" val="744205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5C8DB-5A98-7F75-F5C7-57FB459AA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/>
              <a:t>Why Do We Regulate Sustainability?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62E3C88-D13E-7EAF-DCB1-1BCD148204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6325456"/>
              </p:ext>
            </p:extLst>
          </p:nvPr>
        </p:nvGraphicFramePr>
        <p:xfrm>
          <a:off x="6460811" y="1608579"/>
          <a:ext cx="3854194" cy="3031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A57CCA2-3BB2-C362-F70B-1C26442AE556}"/>
              </a:ext>
            </a:extLst>
          </p:cNvPr>
          <p:cNvSpPr txBox="1"/>
          <p:nvPr/>
        </p:nvSpPr>
        <p:spPr>
          <a:xfrm>
            <a:off x="6624898" y="4640570"/>
            <a:ext cx="11906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RepRisk-2024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D569F8-1391-7D1F-549B-5D0D2E617651}"/>
              </a:ext>
            </a:extLst>
          </p:cNvPr>
          <p:cNvSpPr/>
          <p:nvPr/>
        </p:nvSpPr>
        <p:spPr>
          <a:xfrm>
            <a:off x="6460811" y="1356565"/>
            <a:ext cx="3854194" cy="356951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2E7762-DB48-538C-14F4-4B672C495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A430-734C-4367-8F9E-F9265DD79456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8BDADFA-F09E-7951-45BB-47CDB24666E5}"/>
              </a:ext>
            </a:extLst>
          </p:cNvPr>
          <p:cNvGrpSpPr/>
          <p:nvPr/>
        </p:nvGrpSpPr>
        <p:grpSpPr>
          <a:xfrm>
            <a:off x="1160941" y="1148602"/>
            <a:ext cx="4116387" cy="1114425"/>
            <a:chOff x="1160941" y="1148602"/>
            <a:chExt cx="4116387" cy="1114425"/>
          </a:xfrm>
        </p:grpSpPr>
        <p:sp>
          <p:nvSpPr>
            <p:cNvPr id="4" name="Google Shape;1409;p54">
              <a:extLst>
                <a:ext uri="{FF2B5EF4-FFF2-40B4-BE49-F238E27FC236}">
                  <a16:creationId xmlns:a16="http://schemas.microsoft.com/office/drawing/2014/main" id="{46F56CAE-0EFE-70ED-9B38-22828F77EAE3}"/>
                </a:ext>
              </a:extLst>
            </p:cNvPr>
            <p:cNvSpPr/>
            <p:nvPr/>
          </p:nvSpPr>
          <p:spPr>
            <a:xfrm>
              <a:off x="1168878" y="1150190"/>
              <a:ext cx="4108450" cy="1112837"/>
            </a:xfrm>
            <a:custGeom>
              <a:avLst/>
              <a:gdLst/>
              <a:ahLst/>
              <a:cxnLst/>
              <a:rect l="l" t="t" r="r" b="b"/>
              <a:pathLst>
                <a:path w="1369" h="371" extrusionOk="0">
                  <a:moveTo>
                    <a:pt x="1183" y="371"/>
                  </a:moveTo>
                  <a:cubicBezTo>
                    <a:pt x="186" y="371"/>
                    <a:pt x="186" y="371"/>
                    <a:pt x="186" y="371"/>
                  </a:cubicBezTo>
                  <a:cubicBezTo>
                    <a:pt x="83" y="371"/>
                    <a:pt x="0" y="288"/>
                    <a:pt x="0" y="186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83"/>
                    <a:pt x="83" y="0"/>
                    <a:pt x="186" y="0"/>
                  </a:cubicBezTo>
                  <a:cubicBezTo>
                    <a:pt x="1183" y="0"/>
                    <a:pt x="1183" y="0"/>
                    <a:pt x="1183" y="0"/>
                  </a:cubicBezTo>
                  <a:cubicBezTo>
                    <a:pt x="1286" y="0"/>
                    <a:pt x="1369" y="83"/>
                    <a:pt x="1369" y="186"/>
                  </a:cubicBezTo>
                  <a:cubicBezTo>
                    <a:pt x="1369" y="186"/>
                    <a:pt x="1369" y="186"/>
                    <a:pt x="1369" y="186"/>
                  </a:cubicBezTo>
                  <a:cubicBezTo>
                    <a:pt x="1369" y="288"/>
                    <a:pt x="1286" y="371"/>
                    <a:pt x="1183" y="37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415;p54">
              <a:extLst>
                <a:ext uri="{FF2B5EF4-FFF2-40B4-BE49-F238E27FC236}">
                  <a16:creationId xmlns:a16="http://schemas.microsoft.com/office/drawing/2014/main" id="{6C8D42B4-7C3D-9917-F96E-782B77396BD6}"/>
                </a:ext>
              </a:extLst>
            </p:cNvPr>
            <p:cNvSpPr/>
            <p:nvPr/>
          </p:nvSpPr>
          <p:spPr>
            <a:xfrm>
              <a:off x="1160941" y="1148602"/>
              <a:ext cx="1111250" cy="1114425"/>
            </a:xfrm>
            <a:prstGeom prst="ellipse">
              <a:avLst/>
            </a:prstGeom>
            <a:solidFill>
              <a:schemeClr val="accent3">
                <a:lumMod val="20000"/>
                <a:lumOff val="80000"/>
                <a:alpha val="8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1434;p54">
              <a:extLst>
                <a:ext uri="{FF2B5EF4-FFF2-40B4-BE49-F238E27FC236}">
                  <a16:creationId xmlns:a16="http://schemas.microsoft.com/office/drawing/2014/main" id="{015DA7F3-BCBD-06DD-4C2E-6C97D61E0C4B}"/>
                </a:ext>
              </a:extLst>
            </p:cNvPr>
            <p:cNvSpPr txBox="1"/>
            <p:nvPr/>
          </p:nvSpPr>
          <p:spPr>
            <a:xfrm>
              <a:off x="2272191" y="1356565"/>
              <a:ext cx="2420203" cy="7381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Open Sans"/>
                <a:buNone/>
              </a:pPr>
              <a:r>
                <a:rPr lang="en-US" sz="2400" b="1" i="0" u="none" dirty="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PROTECT INVESTORS</a:t>
              </a:r>
              <a:endParaRPr sz="3200" b="1" dirty="0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4CDB067-AFF9-733A-3A39-57463D5B84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1141" y="1319023"/>
              <a:ext cx="806724" cy="806724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E2BECE9-F8D6-F709-5E3F-67BEDE574BE0}"/>
              </a:ext>
            </a:extLst>
          </p:cNvPr>
          <p:cNvGrpSpPr/>
          <p:nvPr/>
        </p:nvGrpSpPr>
        <p:grpSpPr>
          <a:xfrm>
            <a:off x="1160941" y="2513171"/>
            <a:ext cx="4116387" cy="1141746"/>
            <a:chOff x="1160941" y="2513171"/>
            <a:chExt cx="4116387" cy="1141746"/>
          </a:xfrm>
          <a:solidFill>
            <a:srgbClr val="AF882D"/>
          </a:solidFill>
        </p:grpSpPr>
        <p:sp>
          <p:nvSpPr>
            <p:cNvPr id="11" name="Google Shape;1410;p54">
              <a:extLst>
                <a:ext uri="{FF2B5EF4-FFF2-40B4-BE49-F238E27FC236}">
                  <a16:creationId xmlns:a16="http://schemas.microsoft.com/office/drawing/2014/main" id="{C7006A1A-487E-510D-0D7C-F52BEF0561C5}"/>
                </a:ext>
              </a:extLst>
            </p:cNvPr>
            <p:cNvSpPr/>
            <p:nvPr/>
          </p:nvSpPr>
          <p:spPr>
            <a:xfrm>
              <a:off x="1168878" y="2532903"/>
              <a:ext cx="4108450" cy="1116012"/>
            </a:xfrm>
            <a:custGeom>
              <a:avLst/>
              <a:gdLst/>
              <a:ahLst/>
              <a:cxnLst/>
              <a:rect l="l" t="t" r="r" b="b"/>
              <a:pathLst>
                <a:path w="1369" h="372" extrusionOk="0">
                  <a:moveTo>
                    <a:pt x="1183" y="0"/>
                  </a:moveTo>
                  <a:cubicBezTo>
                    <a:pt x="186" y="0"/>
                    <a:pt x="186" y="0"/>
                    <a:pt x="186" y="0"/>
                  </a:cubicBezTo>
                  <a:cubicBezTo>
                    <a:pt x="83" y="0"/>
                    <a:pt x="0" y="83"/>
                    <a:pt x="0" y="186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289"/>
                    <a:pt x="83" y="372"/>
                    <a:pt x="186" y="372"/>
                  </a:cubicBezTo>
                  <a:cubicBezTo>
                    <a:pt x="1183" y="372"/>
                    <a:pt x="1183" y="372"/>
                    <a:pt x="1183" y="372"/>
                  </a:cubicBezTo>
                  <a:cubicBezTo>
                    <a:pt x="1286" y="372"/>
                    <a:pt x="1369" y="289"/>
                    <a:pt x="1369" y="186"/>
                  </a:cubicBezTo>
                  <a:cubicBezTo>
                    <a:pt x="1369" y="186"/>
                    <a:pt x="1369" y="186"/>
                    <a:pt x="1369" y="186"/>
                  </a:cubicBezTo>
                  <a:cubicBezTo>
                    <a:pt x="1369" y="83"/>
                    <a:pt x="1286" y="0"/>
                    <a:pt x="1183" y="0"/>
                  </a:cubicBezTo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16;p54">
              <a:extLst>
                <a:ext uri="{FF2B5EF4-FFF2-40B4-BE49-F238E27FC236}">
                  <a16:creationId xmlns:a16="http://schemas.microsoft.com/office/drawing/2014/main" id="{13A850DB-B72A-8E9C-8846-723B43C43801}"/>
                </a:ext>
              </a:extLst>
            </p:cNvPr>
            <p:cNvSpPr/>
            <p:nvPr/>
          </p:nvSpPr>
          <p:spPr>
            <a:xfrm>
              <a:off x="1160941" y="2513171"/>
              <a:ext cx="1119187" cy="1141746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1435;p54">
              <a:extLst>
                <a:ext uri="{FF2B5EF4-FFF2-40B4-BE49-F238E27FC236}">
                  <a16:creationId xmlns:a16="http://schemas.microsoft.com/office/drawing/2014/main" id="{77686504-C1FD-7AC0-D015-3A3A5DF656CB}"/>
                </a:ext>
              </a:extLst>
            </p:cNvPr>
            <p:cNvSpPr txBox="1"/>
            <p:nvPr/>
          </p:nvSpPr>
          <p:spPr>
            <a:xfrm>
              <a:off x="2298117" y="2691801"/>
              <a:ext cx="2420203" cy="739775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Open Sans"/>
                <a:buNone/>
              </a:pPr>
              <a:r>
                <a:rPr lang="en-US" sz="2400" b="1" i="0" u="none" dirty="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AVOID SYSTEMIC RISK</a:t>
              </a:r>
              <a:endParaRPr sz="3200" b="1" dirty="0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6B0200B-ED8A-710F-42FD-55AC61C375E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4333" y="2768910"/>
              <a:ext cx="664465" cy="664465"/>
            </a:xfrm>
            <a:prstGeom prst="rect">
              <a:avLst/>
            </a:prstGeom>
            <a:grpFill/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1C2DB34-C76C-CAFB-0AFC-6F3885F09CE1}"/>
              </a:ext>
            </a:extLst>
          </p:cNvPr>
          <p:cNvGrpSpPr/>
          <p:nvPr/>
        </p:nvGrpSpPr>
        <p:grpSpPr>
          <a:xfrm>
            <a:off x="1160941" y="3865640"/>
            <a:ext cx="4116387" cy="1141746"/>
            <a:chOff x="1160941" y="3865640"/>
            <a:chExt cx="4116387" cy="1141746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2" name="Google Shape;1411;p54">
              <a:extLst>
                <a:ext uri="{FF2B5EF4-FFF2-40B4-BE49-F238E27FC236}">
                  <a16:creationId xmlns:a16="http://schemas.microsoft.com/office/drawing/2014/main" id="{EE6940F9-3D4C-F21F-E2A2-163A63A8D0F4}"/>
                </a:ext>
              </a:extLst>
            </p:cNvPr>
            <p:cNvSpPr/>
            <p:nvPr/>
          </p:nvSpPr>
          <p:spPr>
            <a:xfrm>
              <a:off x="1168878" y="3875928"/>
              <a:ext cx="4108450" cy="1117600"/>
            </a:xfrm>
            <a:custGeom>
              <a:avLst/>
              <a:gdLst/>
              <a:ahLst/>
              <a:cxnLst/>
              <a:rect l="l" t="t" r="r" b="b"/>
              <a:pathLst>
                <a:path w="1369" h="372" extrusionOk="0">
                  <a:moveTo>
                    <a:pt x="1183" y="372"/>
                  </a:moveTo>
                  <a:cubicBezTo>
                    <a:pt x="186" y="372"/>
                    <a:pt x="186" y="372"/>
                    <a:pt x="186" y="372"/>
                  </a:cubicBezTo>
                  <a:cubicBezTo>
                    <a:pt x="83" y="372"/>
                    <a:pt x="0" y="289"/>
                    <a:pt x="0" y="186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84"/>
                    <a:pt x="83" y="0"/>
                    <a:pt x="186" y="0"/>
                  </a:cubicBezTo>
                  <a:cubicBezTo>
                    <a:pt x="1183" y="0"/>
                    <a:pt x="1183" y="0"/>
                    <a:pt x="1183" y="0"/>
                  </a:cubicBezTo>
                  <a:cubicBezTo>
                    <a:pt x="1286" y="0"/>
                    <a:pt x="1369" y="84"/>
                    <a:pt x="1369" y="186"/>
                  </a:cubicBezTo>
                  <a:cubicBezTo>
                    <a:pt x="1369" y="186"/>
                    <a:pt x="1369" y="186"/>
                    <a:pt x="1369" y="186"/>
                  </a:cubicBezTo>
                  <a:cubicBezTo>
                    <a:pt x="1369" y="289"/>
                    <a:pt x="1286" y="372"/>
                    <a:pt x="1183" y="37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417;p54">
              <a:extLst>
                <a:ext uri="{FF2B5EF4-FFF2-40B4-BE49-F238E27FC236}">
                  <a16:creationId xmlns:a16="http://schemas.microsoft.com/office/drawing/2014/main" id="{E4F7838C-01D1-0908-F40D-3027F9F4C2CA}"/>
                </a:ext>
              </a:extLst>
            </p:cNvPr>
            <p:cNvSpPr/>
            <p:nvPr/>
          </p:nvSpPr>
          <p:spPr>
            <a:xfrm>
              <a:off x="1160941" y="3865640"/>
              <a:ext cx="1119187" cy="1141746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1436;p54">
              <a:extLst>
                <a:ext uri="{FF2B5EF4-FFF2-40B4-BE49-F238E27FC236}">
                  <a16:creationId xmlns:a16="http://schemas.microsoft.com/office/drawing/2014/main" id="{9CC59BCB-0572-269A-5BC4-777ED6E9E1C4}"/>
                </a:ext>
              </a:extLst>
            </p:cNvPr>
            <p:cNvSpPr txBox="1"/>
            <p:nvPr/>
          </p:nvSpPr>
          <p:spPr>
            <a:xfrm>
              <a:off x="2320648" y="4054425"/>
              <a:ext cx="2670255" cy="739775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Open Sans"/>
                <a:buNone/>
              </a:pPr>
              <a:r>
                <a:rPr lang="en-US" sz="2400" b="1" i="0" u="none" dirty="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ENSURE TRANSPARENCY</a:t>
              </a:r>
              <a:endParaRPr sz="3200" b="1" dirty="0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E999FBF9-304E-A6B9-543F-EC4FCAF22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4333" y="4054425"/>
              <a:ext cx="738613" cy="738613"/>
            </a:xfrm>
            <a:prstGeom prst="rect">
              <a:avLst/>
            </a:prstGeom>
            <a:grpFill/>
          </p:spPr>
        </p:pic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0E6055D-6A6D-08A1-F18A-8682A681865E}"/>
              </a:ext>
            </a:extLst>
          </p:cNvPr>
          <p:cNvGrpSpPr/>
          <p:nvPr/>
        </p:nvGrpSpPr>
        <p:grpSpPr>
          <a:xfrm>
            <a:off x="1098579" y="1108802"/>
            <a:ext cx="1177356" cy="1177356"/>
            <a:chOff x="0" y="0"/>
            <a:chExt cx="812800" cy="812800"/>
          </a:xfrm>
        </p:grpSpPr>
        <p:sp>
          <p:nvSpPr>
            <p:cNvPr id="54" name="Freeform 26">
              <a:extLst>
                <a:ext uri="{FF2B5EF4-FFF2-40B4-BE49-F238E27FC236}">
                  <a16:creationId xmlns:a16="http://schemas.microsoft.com/office/drawing/2014/main" id="{18F20799-0382-094A-31F1-8DAEEFF25A0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66675" cap="sq">
              <a:solidFill>
                <a:srgbClr val="242852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TextBox 27">
              <a:extLst>
                <a:ext uri="{FF2B5EF4-FFF2-40B4-BE49-F238E27FC236}">
                  <a16:creationId xmlns:a16="http://schemas.microsoft.com/office/drawing/2014/main" id="{B679A653-1EF8-5555-4F27-98E6FF4A417D}"/>
                </a:ext>
              </a:extLst>
            </p:cNvPr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2159"/>
                </a:lnSpc>
              </a:pPr>
              <a:endParaRPr/>
            </a:p>
          </p:txBody>
        </p:sp>
      </p:grpSp>
      <p:sp>
        <p:nvSpPr>
          <p:cNvPr id="53" name="Freeform 40">
            <a:extLst>
              <a:ext uri="{FF2B5EF4-FFF2-40B4-BE49-F238E27FC236}">
                <a16:creationId xmlns:a16="http://schemas.microsoft.com/office/drawing/2014/main" id="{72E2AF5E-19AB-6151-1A08-3E5C7AC6CDC2}"/>
              </a:ext>
            </a:extLst>
          </p:cNvPr>
          <p:cNvSpPr/>
          <p:nvPr/>
        </p:nvSpPr>
        <p:spPr>
          <a:xfrm>
            <a:off x="1429498" y="1383598"/>
            <a:ext cx="515518" cy="631480"/>
          </a:xfrm>
          <a:custGeom>
            <a:avLst/>
            <a:gdLst/>
            <a:ahLst/>
            <a:cxnLst/>
            <a:rect l="l" t="t" r="r" b="b"/>
            <a:pathLst>
              <a:path w="515518" h="631480">
                <a:moveTo>
                  <a:pt x="0" y="0"/>
                </a:moveTo>
                <a:lnTo>
                  <a:pt x="515518" y="0"/>
                </a:lnTo>
                <a:lnTo>
                  <a:pt x="515518" y="631481"/>
                </a:lnTo>
                <a:lnTo>
                  <a:pt x="0" y="63148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21D1C03A-67C9-927E-20DA-8AE2826AC3A3}"/>
              </a:ext>
            </a:extLst>
          </p:cNvPr>
          <p:cNvGrpSpPr/>
          <p:nvPr/>
        </p:nvGrpSpPr>
        <p:grpSpPr>
          <a:xfrm>
            <a:off x="-46700" y="2484038"/>
            <a:ext cx="2335823" cy="2229389"/>
            <a:chOff x="-799760" y="0"/>
            <a:chExt cx="1612560" cy="1539082"/>
          </a:xfrm>
        </p:grpSpPr>
        <p:sp>
          <p:nvSpPr>
            <p:cNvPr id="58" name="Freeform 35">
              <a:extLst>
                <a:ext uri="{FF2B5EF4-FFF2-40B4-BE49-F238E27FC236}">
                  <a16:creationId xmlns:a16="http://schemas.microsoft.com/office/drawing/2014/main" id="{F92EE3B5-E072-82E1-DFB6-34C1594C3AB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66675" cap="sq">
              <a:solidFill>
                <a:srgbClr val="AF882D"/>
              </a:solidFill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" name="TextBox 36">
              <a:extLst>
                <a:ext uri="{FF2B5EF4-FFF2-40B4-BE49-F238E27FC236}">
                  <a16:creationId xmlns:a16="http://schemas.microsoft.com/office/drawing/2014/main" id="{EA544FEB-D09A-7CD9-C187-5B30EC679A92}"/>
                </a:ext>
              </a:extLst>
            </p:cNvPr>
            <p:cNvSpPr txBox="1"/>
            <p:nvPr/>
          </p:nvSpPr>
          <p:spPr>
            <a:xfrm>
              <a:off x="-799760" y="859632"/>
              <a:ext cx="660400" cy="679450"/>
            </a:xfrm>
            <a:prstGeom prst="rect">
              <a:avLst/>
            </a:prstGeom>
            <a:ln>
              <a:noFill/>
            </a:ln>
          </p:spPr>
          <p:txBody>
            <a:bodyPr lIns="50800" tIns="50800" rIns="50800" bIns="5080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2159"/>
                </a:lnSpc>
              </a:pPr>
              <a:endParaRPr/>
            </a:p>
          </p:txBody>
        </p:sp>
      </p:grpSp>
      <p:sp>
        <p:nvSpPr>
          <p:cNvPr id="57" name="Freeform 41">
            <a:extLst>
              <a:ext uri="{FF2B5EF4-FFF2-40B4-BE49-F238E27FC236}">
                <a16:creationId xmlns:a16="http://schemas.microsoft.com/office/drawing/2014/main" id="{19A188AA-C55F-5160-BE03-C7ACEC55E26A}"/>
              </a:ext>
            </a:extLst>
          </p:cNvPr>
          <p:cNvSpPr/>
          <p:nvPr/>
        </p:nvSpPr>
        <p:spPr>
          <a:xfrm>
            <a:off x="1366627" y="2807766"/>
            <a:ext cx="738476" cy="480933"/>
          </a:xfrm>
          <a:custGeom>
            <a:avLst/>
            <a:gdLst/>
            <a:ahLst/>
            <a:cxnLst/>
            <a:rect l="l" t="t" r="r" b="b"/>
            <a:pathLst>
              <a:path w="738476" h="480933">
                <a:moveTo>
                  <a:pt x="0" y="0"/>
                </a:moveTo>
                <a:lnTo>
                  <a:pt x="738476" y="0"/>
                </a:lnTo>
                <a:lnTo>
                  <a:pt x="738476" y="480933"/>
                </a:lnTo>
                <a:lnTo>
                  <a:pt x="0" y="48093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9C28C55E-2E81-CA75-B910-47A865F227C0}"/>
              </a:ext>
            </a:extLst>
          </p:cNvPr>
          <p:cNvGrpSpPr/>
          <p:nvPr/>
        </p:nvGrpSpPr>
        <p:grpSpPr>
          <a:xfrm>
            <a:off x="-22543" y="3830030"/>
            <a:ext cx="2298478" cy="1948091"/>
            <a:chOff x="-773978" y="0"/>
            <a:chExt cx="1586778" cy="1344885"/>
          </a:xfrm>
        </p:grpSpPr>
        <p:sp>
          <p:nvSpPr>
            <p:cNvPr id="62" name="Freeform 38">
              <a:extLst>
                <a:ext uri="{FF2B5EF4-FFF2-40B4-BE49-F238E27FC236}">
                  <a16:creationId xmlns:a16="http://schemas.microsoft.com/office/drawing/2014/main" id="{230280BC-F5F4-C13D-7129-7D868DB5B04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66675" cap="sq">
              <a:solidFill>
                <a:schemeClr val="tx1">
                  <a:lumMod val="50000"/>
                  <a:lumOff val="50000"/>
                </a:schemeClr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TextBox 39">
              <a:extLst>
                <a:ext uri="{FF2B5EF4-FFF2-40B4-BE49-F238E27FC236}">
                  <a16:creationId xmlns:a16="http://schemas.microsoft.com/office/drawing/2014/main" id="{3EE6D5E0-979E-5599-4400-FC65F15D0DD4}"/>
                </a:ext>
              </a:extLst>
            </p:cNvPr>
            <p:cNvSpPr txBox="1"/>
            <p:nvPr/>
          </p:nvSpPr>
          <p:spPr>
            <a:xfrm>
              <a:off x="-773978" y="665435"/>
              <a:ext cx="660400" cy="679450"/>
            </a:xfrm>
            <a:prstGeom prst="rect">
              <a:avLst/>
            </a:prstGeom>
            <a:ln>
              <a:noFill/>
            </a:ln>
          </p:spPr>
          <p:txBody>
            <a:bodyPr lIns="50800" tIns="50800" rIns="50800" bIns="5080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2159"/>
                </a:lnSpc>
              </a:pPr>
              <a:endParaRPr/>
            </a:p>
          </p:txBody>
        </p:sp>
      </p:grpSp>
      <p:sp>
        <p:nvSpPr>
          <p:cNvPr id="61" name="Freeform 42">
            <a:extLst>
              <a:ext uri="{FF2B5EF4-FFF2-40B4-BE49-F238E27FC236}">
                <a16:creationId xmlns:a16="http://schemas.microsoft.com/office/drawing/2014/main" id="{151CF675-9076-9197-A6C5-23A144D1C3FC}"/>
              </a:ext>
            </a:extLst>
          </p:cNvPr>
          <p:cNvSpPr/>
          <p:nvPr/>
        </p:nvSpPr>
        <p:spPr>
          <a:xfrm>
            <a:off x="1429498" y="4123990"/>
            <a:ext cx="644193" cy="589437"/>
          </a:xfrm>
          <a:custGeom>
            <a:avLst/>
            <a:gdLst/>
            <a:ahLst/>
            <a:cxnLst/>
            <a:rect l="l" t="t" r="r" b="b"/>
            <a:pathLst>
              <a:path w="644193" h="589437">
                <a:moveTo>
                  <a:pt x="0" y="0"/>
                </a:moveTo>
                <a:lnTo>
                  <a:pt x="644193" y="0"/>
                </a:lnTo>
                <a:lnTo>
                  <a:pt x="644193" y="589436"/>
                </a:lnTo>
                <a:lnTo>
                  <a:pt x="0" y="58943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200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3E70B-95F3-4653-5C9B-BE8E3E14A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/>
              <a:t>Recent Regulatory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8115D-CDD6-27D3-1AE9-56F28375A6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Cumulative number of in-force sustainable finance policies in Hong Kong, Singapore and G-20 markets continues rise!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CF7C97-EB71-9D81-A011-E5ED2544F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A430-734C-4367-8F9E-F9265DD79456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FF38903-9317-460D-8431-723F2CB8F7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0101332"/>
              </p:ext>
            </p:extLst>
          </p:nvPr>
        </p:nvGraphicFramePr>
        <p:xfrm>
          <a:off x="1435006" y="2149175"/>
          <a:ext cx="8977140" cy="3251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078E362-CC6A-AD84-C9AE-6598FDD5068E}"/>
              </a:ext>
            </a:extLst>
          </p:cNvPr>
          <p:cNvSpPr txBox="1"/>
          <p:nvPr/>
        </p:nvSpPr>
        <p:spPr>
          <a:xfrm>
            <a:off x="1637834" y="5401085"/>
            <a:ext cx="307869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i="1" dirty="0"/>
              <a:t>Source: Bloomberg Research Q4 2024</a:t>
            </a:r>
          </a:p>
        </p:txBody>
      </p:sp>
    </p:spTree>
    <p:extLst>
      <p:ext uri="{BB962C8B-B14F-4D97-AF65-F5344CB8AC3E}">
        <p14:creationId xmlns:p14="http://schemas.microsoft.com/office/powerpoint/2010/main" val="25262219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51F571-B5A0-1CB3-E67F-FE607230D6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A19AE-9F5A-EF0D-CBC2-556EACD31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/>
              <a:t>Recent Regulatory Updates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FA3D33-FB40-3268-EDA8-2EB54391F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A430-734C-4367-8F9E-F9265DD7945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Freeform 5960">
            <a:extLst>
              <a:ext uri="{FF2B5EF4-FFF2-40B4-BE49-F238E27FC236}">
                <a16:creationId xmlns:a16="http://schemas.microsoft.com/office/drawing/2014/main" id="{B9DE5984-8698-EFAD-A9E7-351A90281D5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84343" y="1201341"/>
            <a:ext cx="10223313" cy="4965955"/>
          </a:xfrm>
          <a:custGeom>
            <a:avLst/>
            <a:gdLst>
              <a:gd name="T0" fmla="*/ 2147483647 w 13744"/>
              <a:gd name="T1" fmla="*/ 2147483647 h 7946"/>
              <a:gd name="T2" fmla="*/ 2147483647 w 13744"/>
              <a:gd name="T3" fmla="*/ 2147483647 h 7946"/>
              <a:gd name="T4" fmla="*/ 2147483647 w 13744"/>
              <a:gd name="T5" fmla="*/ 2147483647 h 7946"/>
              <a:gd name="T6" fmla="*/ 2147483647 w 13744"/>
              <a:gd name="T7" fmla="*/ 2147483647 h 7946"/>
              <a:gd name="T8" fmla="*/ 2147483647 w 13744"/>
              <a:gd name="T9" fmla="*/ 2147483647 h 7946"/>
              <a:gd name="T10" fmla="*/ 2147483647 w 13744"/>
              <a:gd name="T11" fmla="*/ 2147483647 h 7946"/>
              <a:gd name="T12" fmla="*/ 2147483647 w 13744"/>
              <a:gd name="T13" fmla="*/ 2147483647 h 7946"/>
              <a:gd name="T14" fmla="*/ 2147483647 w 13744"/>
              <a:gd name="T15" fmla="*/ 2147483647 h 7946"/>
              <a:gd name="T16" fmla="*/ 2147483647 w 13744"/>
              <a:gd name="T17" fmla="*/ 2147483647 h 7946"/>
              <a:gd name="T18" fmla="*/ 2147483647 w 13744"/>
              <a:gd name="T19" fmla="*/ 2147483647 h 7946"/>
              <a:gd name="T20" fmla="*/ 2147483647 w 13744"/>
              <a:gd name="T21" fmla="*/ 2147483647 h 7946"/>
              <a:gd name="T22" fmla="*/ 2147483647 w 13744"/>
              <a:gd name="T23" fmla="*/ 2147483647 h 7946"/>
              <a:gd name="T24" fmla="*/ 2147483647 w 13744"/>
              <a:gd name="T25" fmla="*/ 2147483647 h 7946"/>
              <a:gd name="T26" fmla="*/ 2147483647 w 13744"/>
              <a:gd name="T27" fmla="*/ 2147483647 h 7946"/>
              <a:gd name="T28" fmla="*/ 2147483647 w 13744"/>
              <a:gd name="T29" fmla="*/ 2147483647 h 7946"/>
              <a:gd name="T30" fmla="*/ 2147483647 w 13744"/>
              <a:gd name="T31" fmla="*/ 2147483647 h 7946"/>
              <a:gd name="T32" fmla="*/ 2147483647 w 13744"/>
              <a:gd name="T33" fmla="*/ 2147483647 h 7946"/>
              <a:gd name="T34" fmla="*/ 2147483647 w 13744"/>
              <a:gd name="T35" fmla="*/ 2147483647 h 7946"/>
              <a:gd name="T36" fmla="*/ 2147483647 w 13744"/>
              <a:gd name="T37" fmla="*/ 2147483647 h 7946"/>
              <a:gd name="T38" fmla="*/ 2147483647 w 13744"/>
              <a:gd name="T39" fmla="*/ 2147483647 h 7946"/>
              <a:gd name="T40" fmla="*/ 2147483647 w 13744"/>
              <a:gd name="T41" fmla="*/ 2147483647 h 7946"/>
              <a:gd name="T42" fmla="*/ 2147483647 w 13744"/>
              <a:gd name="T43" fmla="*/ 2147483647 h 7946"/>
              <a:gd name="T44" fmla="*/ 2147483647 w 13744"/>
              <a:gd name="T45" fmla="*/ 2147483647 h 7946"/>
              <a:gd name="T46" fmla="*/ 2147483647 w 13744"/>
              <a:gd name="T47" fmla="*/ 2147483647 h 7946"/>
              <a:gd name="T48" fmla="*/ 2147483647 w 13744"/>
              <a:gd name="T49" fmla="*/ 2147483647 h 7946"/>
              <a:gd name="T50" fmla="*/ 2147483647 w 13744"/>
              <a:gd name="T51" fmla="*/ 2147483647 h 7946"/>
              <a:gd name="T52" fmla="*/ 2147483647 w 13744"/>
              <a:gd name="T53" fmla="*/ 2147483647 h 7946"/>
              <a:gd name="T54" fmla="*/ 2147483647 w 13744"/>
              <a:gd name="T55" fmla="*/ 2147483647 h 7946"/>
              <a:gd name="T56" fmla="*/ 2147483647 w 13744"/>
              <a:gd name="T57" fmla="*/ 2147483647 h 7946"/>
              <a:gd name="T58" fmla="*/ 2147483647 w 13744"/>
              <a:gd name="T59" fmla="*/ 2147483647 h 7946"/>
              <a:gd name="T60" fmla="*/ 2147483647 w 13744"/>
              <a:gd name="T61" fmla="*/ 2147483647 h 7946"/>
              <a:gd name="T62" fmla="*/ 2147483647 w 13744"/>
              <a:gd name="T63" fmla="*/ 2147483647 h 7946"/>
              <a:gd name="T64" fmla="*/ 2147483647 w 13744"/>
              <a:gd name="T65" fmla="*/ 2147483647 h 7946"/>
              <a:gd name="T66" fmla="*/ 2147483647 w 13744"/>
              <a:gd name="T67" fmla="*/ 2147483647 h 7946"/>
              <a:gd name="T68" fmla="*/ 2147483647 w 13744"/>
              <a:gd name="T69" fmla="*/ 2147483647 h 7946"/>
              <a:gd name="T70" fmla="*/ 2147483647 w 13744"/>
              <a:gd name="T71" fmla="*/ 2147483647 h 7946"/>
              <a:gd name="T72" fmla="*/ 2147483647 w 13744"/>
              <a:gd name="T73" fmla="*/ 2147483647 h 7946"/>
              <a:gd name="T74" fmla="*/ 2147483647 w 13744"/>
              <a:gd name="T75" fmla="*/ 2147483647 h 7946"/>
              <a:gd name="T76" fmla="*/ 2147483647 w 13744"/>
              <a:gd name="T77" fmla="*/ 2147483647 h 7946"/>
              <a:gd name="T78" fmla="*/ 2147483647 w 13744"/>
              <a:gd name="T79" fmla="*/ 2147483647 h 7946"/>
              <a:gd name="T80" fmla="*/ 2147483647 w 13744"/>
              <a:gd name="T81" fmla="*/ 2147483647 h 7946"/>
              <a:gd name="T82" fmla="*/ 2147483647 w 13744"/>
              <a:gd name="T83" fmla="*/ 2147483647 h 7946"/>
              <a:gd name="T84" fmla="*/ 2147483647 w 13744"/>
              <a:gd name="T85" fmla="*/ 2147483647 h 7946"/>
              <a:gd name="T86" fmla="*/ 2147483647 w 13744"/>
              <a:gd name="T87" fmla="*/ 2147483647 h 7946"/>
              <a:gd name="T88" fmla="*/ 2147483647 w 13744"/>
              <a:gd name="T89" fmla="*/ 2147483647 h 7946"/>
              <a:gd name="T90" fmla="*/ 2147483647 w 13744"/>
              <a:gd name="T91" fmla="*/ 2147483647 h 7946"/>
              <a:gd name="T92" fmla="*/ 2147483647 w 13744"/>
              <a:gd name="T93" fmla="*/ 2147483647 h 7946"/>
              <a:gd name="T94" fmla="*/ 2147483647 w 13744"/>
              <a:gd name="T95" fmla="*/ 2147483647 h 7946"/>
              <a:gd name="T96" fmla="*/ 2147483647 w 13744"/>
              <a:gd name="T97" fmla="*/ 2147483647 h 7946"/>
              <a:gd name="T98" fmla="*/ 2147483647 w 13744"/>
              <a:gd name="T99" fmla="*/ 2147483647 h 7946"/>
              <a:gd name="T100" fmla="*/ 2147483647 w 13744"/>
              <a:gd name="T101" fmla="*/ 2147483647 h 7946"/>
              <a:gd name="T102" fmla="*/ 2147483647 w 13744"/>
              <a:gd name="T103" fmla="*/ 2147483647 h 7946"/>
              <a:gd name="T104" fmla="*/ 2147483647 w 13744"/>
              <a:gd name="T105" fmla="*/ 2147483647 h 7946"/>
              <a:gd name="T106" fmla="*/ 2147483647 w 13744"/>
              <a:gd name="T107" fmla="*/ 2147483647 h 7946"/>
              <a:gd name="T108" fmla="*/ 2147483647 w 13744"/>
              <a:gd name="T109" fmla="*/ 2147483647 h 7946"/>
              <a:gd name="T110" fmla="*/ 2147483647 w 13744"/>
              <a:gd name="T111" fmla="*/ 2147483647 h 7946"/>
              <a:gd name="T112" fmla="*/ 2147483647 w 13744"/>
              <a:gd name="T113" fmla="*/ 2147483647 h 7946"/>
              <a:gd name="T114" fmla="*/ 2147483647 w 13744"/>
              <a:gd name="T115" fmla="*/ 2147483647 h 7946"/>
              <a:gd name="T116" fmla="*/ 2147483647 w 13744"/>
              <a:gd name="T117" fmla="*/ 2147483647 h 7946"/>
              <a:gd name="T118" fmla="*/ 2147483647 w 13744"/>
              <a:gd name="T119" fmla="*/ 2147483647 h 7946"/>
              <a:gd name="T120" fmla="*/ 2147483647 w 13744"/>
              <a:gd name="T121" fmla="*/ 2147483647 h 7946"/>
              <a:gd name="T122" fmla="*/ 2147483647 w 13744"/>
              <a:gd name="T123" fmla="*/ 2147483647 h 7946"/>
              <a:gd name="T124" fmla="*/ 2147483647 w 13744"/>
              <a:gd name="T125" fmla="*/ 2147483647 h 794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3744"/>
              <a:gd name="T190" fmla="*/ 0 h 7946"/>
              <a:gd name="T191" fmla="*/ 13744 w 13744"/>
              <a:gd name="T192" fmla="*/ 7946 h 794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3744" h="7946">
                <a:moveTo>
                  <a:pt x="3858" y="2900"/>
                </a:moveTo>
                <a:lnTo>
                  <a:pt x="3858" y="2900"/>
                </a:lnTo>
                <a:lnTo>
                  <a:pt x="3862" y="2896"/>
                </a:lnTo>
                <a:lnTo>
                  <a:pt x="3862" y="2894"/>
                </a:lnTo>
                <a:lnTo>
                  <a:pt x="3856" y="2896"/>
                </a:lnTo>
                <a:lnTo>
                  <a:pt x="3850" y="2902"/>
                </a:lnTo>
                <a:lnTo>
                  <a:pt x="3842" y="2906"/>
                </a:lnTo>
                <a:lnTo>
                  <a:pt x="3834" y="2906"/>
                </a:lnTo>
                <a:lnTo>
                  <a:pt x="3828" y="2906"/>
                </a:lnTo>
                <a:lnTo>
                  <a:pt x="3824" y="2908"/>
                </a:lnTo>
                <a:lnTo>
                  <a:pt x="3820" y="2908"/>
                </a:lnTo>
                <a:lnTo>
                  <a:pt x="3818" y="2908"/>
                </a:lnTo>
                <a:lnTo>
                  <a:pt x="3814" y="2908"/>
                </a:lnTo>
                <a:lnTo>
                  <a:pt x="3808" y="2908"/>
                </a:lnTo>
                <a:lnTo>
                  <a:pt x="3804" y="2910"/>
                </a:lnTo>
                <a:lnTo>
                  <a:pt x="3802" y="2910"/>
                </a:lnTo>
                <a:lnTo>
                  <a:pt x="3802" y="2912"/>
                </a:lnTo>
                <a:lnTo>
                  <a:pt x="3796" y="2916"/>
                </a:lnTo>
                <a:lnTo>
                  <a:pt x="3790" y="2920"/>
                </a:lnTo>
                <a:lnTo>
                  <a:pt x="3788" y="2924"/>
                </a:lnTo>
                <a:lnTo>
                  <a:pt x="3790" y="2926"/>
                </a:lnTo>
                <a:lnTo>
                  <a:pt x="3794" y="2926"/>
                </a:lnTo>
                <a:lnTo>
                  <a:pt x="3796" y="2926"/>
                </a:lnTo>
                <a:lnTo>
                  <a:pt x="3794" y="2928"/>
                </a:lnTo>
                <a:lnTo>
                  <a:pt x="3794" y="2930"/>
                </a:lnTo>
                <a:lnTo>
                  <a:pt x="3796" y="2930"/>
                </a:lnTo>
                <a:lnTo>
                  <a:pt x="3800" y="2930"/>
                </a:lnTo>
                <a:lnTo>
                  <a:pt x="3804" y="2928"/>
                </a:lnTo>
                <a:lnTo>
                  <a:pt x="3806" y="2926"/>
                </a:lnTo>
                <a:lnTo>
                  <a:pt x="3808" y="2926"/>
                </a:lnTo>
                <a:lnTo>
                  <a:pt x="3810" y="2924"/>
                </a:lnTo>
                <a:lnTo>
                  <a:pt x="3816" y="2922"/>
                </a:lnTo>
                <a:lnTo>
                  <a:pt x="3822" y="2920"/>
                </a:lnTo>
                <a:lnTo>
                  <a:pt x="3832" y="2920"/>
                </a:lnTo>
                <a:lnTo>
                  <a:pt x="3840" y="2916"/>
                </a:lnTo>
                <a:lnTo>
                  <a:pt x="3856" y="2912"/>
                </a:lnTo>
                <a:lnTo>
                  <a:pt x="3870" y="2904"/>
                </a:lnTo>
                <a:lnTo>
                  <a:pt x="3874" y="2902"/>
                </a:lnTo>
                <a:lnTo>
                  <a:pt x="3876" y="2900"/>
                </a:lnTo>
                <a:lnTo>
                  <a:pt x="3872" y="2900"/>
                </a:lnTo>
                <a:lnTo>
                  <a:pt x="3870" y="2902"/>
                </a:lnTo>
                <a:lnTo>
                  <a:pt x="3866" y="2902"/>
                </a:lnTo>
                <a:lnTo>
                  <a:pt x="3862" y="2902"/>
                </a:lnTo>
                <a:lnTo>
                  <a:pt x="3860" y="2904"/>
                </a:lnTo>
                <a:lnTo>
                  <a:pt x="3854" y="2906"/>
                </a:lnTo>
                <a:lnTo>
                  <a:pt x="3850" y="2908"/>
                </a:lnTo>
                <a:lnTo>
                  <a:pt x="3852" y="2904"/>
                </a:lnTo>
                <a:lnTo>
                  <a:pt x="3858" y="2900"/>
                </a:lnTo>
                <a:close/>
                <a:moveTo>
                  <a:pt x="6188" y="1470"/>
                </a:moveTo>
                <a:lnTo>
                  <a:pt x="6188" y="1470"/>
                </a:lnTo>
                <a:lnTo>
                  <a:pt x="6198" y="1458"/>
                </a:lnTo>
                <a:lnTo>
                  <a:pt x="6206" y="1454"/>
                </a:lnTo>
                <a:lnTo>
                  <a:pt x="6212" y="1450"/>
                </a:lnTo>
                <a:lnTo>
                  <a:pt x="6218" y="1444"/>
                </a:lnTo>
                <a:lnTo>
                  <a:pt x="6224" y="1430"/>
                </a:lnTo>
                <a:lnTo>
                  <a:pt x="6226" y="1422"/>
                </a:lnTo>
                <a:lnTo>
                  <a:pt x="6226" y="1414"/>
                </a:lnTo>
                <a:lnTo>
                  <a:pt x="6226" y="1408"/>
                </a:lnTo>
                <a:lnTo>
                  <a:pt x="6222" y="1402"/>
                </a:lnTo>
                <a:lnTo>
                  <a:pt x="6218" y="1398"/>
                </a:lnTo>
                <a:lnTo>
                  <a:pt x="6210" y="1396"/>
                </a:lnTo>
                <a:lnTo>
                  <a:pt x="6204" y="1396"/>
                </a:lnTo>
                <a:lnTo>
                  <a:pt x="6198" y="1394"/>
                </a:lnTo>
                <a:lnTo>
                  <a:pt x="6194" y="1388"/>
                </a:lnTo>
                <a:lnTo>
                  <a:pt x="6190" y="1384"/>
                </a:lnTo>
                <a:lnTo>
                  <a:pt x="6186" y="1384"/>
                </a:lnTo>
                <a:lnTo>
                  <a:pt x="6180" y="1384"/>
                </a:lnTo>
                <a:lnTo>
                  <a:pt x="6178" y="1384"/>
                </a:lnTo>
                <a:lnTo>
                  <a:pt x="6178" y="1382"/>
                </a:lnTo>
                <a:lnTo>
                  <a:pt x="6182" y="1376"/>
                </a:lnTo>
                <a:lnTo>
                  <a:pt x="6184" y="1370"/>
                </a:lnTo>
                <a:lnTo>
                  <a:pt x="6184" y="1366"/>
                </a:lnTo>
                <a:lnTo>
                  <a:pt x="6180" y="1364"/>
                </a:lnTo>
                <a:lnTo>
                  <a:pt x="6176" y="1364"/>
                </a:lnTo>
                <a:lnTo>
                  <a:pt x="6170" y="1362"/>
                </a:lnTo>
                <a:lnTo>
                  <a:pt x="6168" y="1360"/>
                </a:lnTo>
                <a:lnTo>
                  <a:pt x="6168" y="1358"/>
                </a:lnTo>
                <a:lnTo>
                  <a:pt x="6174" y="1354"/>
                </a:lnTo>
                <a:lnTo>
                  <a:pt x="6184" y="1344"/>
                </a:lnTo>
                <a:lnTo>
                  <a:pt x="6186" y="1342"/>
                </a:lnTo>
                <a:lnTo>
                  <a:pt x="6184" y="1340"/>
                </a:lnTo>
                <a:lnTo>
                  <a:pt x="6178" y="1340"/>
                </a:lnTo>
                <a:lnTo>
                  <a:pt x="6168" y="1342"/>
                </a:lnTo>
                <a:lnTo>
                  <a:pt x="6158" y="1348"/>
                </a:lnTo>
                <a:lnTo>
                  <a:pt x="6150" y="1352"/>
                </a:lnTo>
                <a:lnTo>
                  <a:pt x="6148" y="1354"/>
                </a:lnTo>
                <a:lnTo>
                  <a:pt x="6144" y="1350"/>
                </a:lnTo>
                <a:lnTo>
                  <a:pt x="6140" y="1346"/>
                </a:lnTo>
                <a:lnTo>
                  <a:pt x="6136" y="1338"/>
                </a:lnTo>
                <a:lnTo>
                  <a:pt x="6132" y="1332"/>
                </a:lnTo>
                <a:lnTo>
                  <a:pt x="6126" y="1330"/>
                </a:lnTo>
                <a:lnTo>
                  <a:pt x="6120" y="1328"/>
                </a:lnTo>
                <a:lnTo>
                  <a:pt x="6114" y="1330"/>
                </a:lnTo>
                <a:lnTo>
                  <a:pt x="6108" y="1332"/>
                </a:lnTo>
                <a:lnTo>
                  <a:pt x="6104" y="1334"/>
                </a:lnTo>
                <a:lnTo>
                  <a:pt x="6104" y="1338"/>
                </a:lnTo>
                <a:lnTo>
                  <a:pt x="6104" y="1342"/>
                </a:lnTo>
                <a:lnTo>
                  <a:pt x="6108" y="1352"/>
                </a:lnTo>
                <a:lnTo>
                  <a:pt x="6108" y="1354"/>
                </a:lnTo>
                <a:lnTo>
                  <a:pt x="6108" y="1358"/>
                </a:lnTo>
                <a:lnTo>
                  <a:pt x="6106" y="1358"/>
                </a:lnTo>
                <a:lnTo>
                  <a:pt x="6102" y="1358"/>
                </a:lnTo>
                <a:lnTo>
                  <a:pt x="6092" y="1356"/>
                </a:lnTo>
                <a:lnTo>
                  <a:pt x="6086" y="1354"/>
                </a:lnTo>
                <a:lnTo>
                  <a:pt x="6082" y="1356"/>
                </a:lnTo>
                <a:lnTo>
                  <a:pt x="6074" y="1362"/>
                </a:lnTo>
                <a:lnTo>
                  <a:pt x="6070" y="1366"/>
                </a:lnTo>
                <a:lnTo>
                  <a:pt x="6068" y="1368"/>
                </a:lnTo>
                <a:lnTo>
                  <a:pt x="6062" y="1368"/>
                </a:lnTo>
                <a:lnTo>
                  <a:pt x="6058" y="1364"/>
                </a:lnTo>
                <a:lnTo>
                  <a:pt x="6048" y="1356"/>
                </a:lnTo>
                <a:lnTo>
                  <a:pt x="6044" y="1354"/>
                </a:lnTo>
                <a:lnTo>
                  <a:pt x="6040" y="1354"/>
                </a:lnTo>
                <a:lnTo>
                  <a:pt x="6038" y="1356"/>
                </a:lnTo>
                <a:lnTo>
                  <a:pt x="6036" y="1358"/>
                </a:lnTo>
                <a:lnTo>
                  <a:pt x="6036" y="1368"/>
                </a:lnTo>
                <a:lnTo>
                  <a:pt x="6036" y="1374"/>
                </a:lnTo>
                <a:lnTo>
                  <a:pt x="6036" y="1376"/>
                </a:lnTo>
                <a:lnTo>
                  <a:pt x="6034" y="1378"/>
                </a:lnTo>
                <a:lnTo>
                  <a:pt x="6032" y="1376"/>
                </a:lnTo>
                <a:lnTo>
                  <a:pt x="6026" y="1370"/>
                </a:lnTo>
                <a:lnTo>
                  <a:pt x="6022" y="1360"/>
                </a:lnTo>
                <a:lnTo>
                  <a:pt x="6020" y="1354"/>
                </a:lnTo>
                <a:lnTo>
                  <a:pt x="6016" y="1352"/>
                </a:lnTo>
                <a:lnTo>
                  <a:pt x="6010" y="1354"/>
                </a:lnTo>
                <a:lnTo>
                  <a:pt x="6004" y="1356"/>
                </a:lnTo>
                <a:lnTo>
                  <a:pt x="5998" y="1360"/>
                </a:lnTo>
                <a:lnTo>
                  <a:pt x="5994" y="1366"/>
                </a:lnTo>
                <a:lnTo>
                  <a:pt x="5990" y="1372"/>
                </a:lnTo>
                <a:lnTo>
                  <a:pt x="5990" y="1378"/>
                </a:lnTo>
                <a:lnTo>
                  <a:pt x="5990" y="1388"/>
                </a:lnTo>
                <a:lnTo>
                  <a:pt x="5988" y="1388"/>
                </a:lnTo>
                <a:lnTo>
                  <a:pt x="5986" y="1388"/>
                </a:lnTo>
                <a:lnTo>
                  <a:pt x="5978" y="1382"/>
                </a:lnTo>
                <a:lnTo>
                  <a:pt x="5970" y="1370"/>
                </a:lnTo>
                <a:lnTo>
                  <a:pt x="5964" y="1362"/>
                </a:lnTo>
                <a:lnTo>
                  <a:pt x="5960" y="1358"/>
                </a:lnTo>
                <a:lnTo>
                  <a:pt x="5956" y="1358"/>
                </a:lnTo>
                <a:lnTo>
                  <a:pt x="5954" y="1360"/>
                </a:lnTo>
                <a:lnTo>
                  <a:pt x="5950" y="1364"/>
                </a:lnTo>
                <a:lnTo>
                  <a:pt x="5950" y="1368"/>
                </a:lnTo>
                <a:lnTo>
                  <a:pt x="5950" y="1374"/>
                </a:lnTo>
                <a:lnTo>
                  <a:pt x="5952" y="1380"/>
                </a:lnTo>
                <a:lnTo>
                  <a:pt x="5956" y="1390"/>
                </a:lnTo>
                <a:lnTo>
                  <a:pt x="5954" y="1394"/>
                </a:lnTo>
                <a:lnTo>
                  <a:pt x="5954" y="1398"/>
                </a:lnTo>
                <a:lnTo>
                  <a:pt x="5952" y="1400"/>
                </a:lnTo>
                <a:lnTo>
                  <a:pt x="5948" y="1400"/>
                </a:lnTo>
                <a:lnTo>
                  <a:pt x="5944" y="1396"/>
                </a:lnTo>
                <a:lnTo>
                  <a:pt x="5940" y="1392"/>
                </a:lnTo>
                <a:lnTo>
                  <a:pt x="5936" y="1388"/>
                </a:lnTo>
                <a:lnTo>
                  <a:pt x="5932" y="1390"/>
                </a:lnTo>
                <a:lnTo>
                  <a:pt x="5930" y="1394"/>
                </a:lnTo>
                <a:lnTo>
                  <a:pt x="5926" y="1400"/>
                </a:lnTo>
                <a:lnTo>
                  <a:pt x="5924" y="1404"/>
                </a:lnTo>
                <a:lnTo>
                  <a:pt x="5920" y="1408"/>
                </a:lnTo>
                <a:lnTo>
                  <a:pt x="5918" y="1408"/>
                </a:lnTo>
                <a:lnTo>
                  <a:pt x="5914" y="1402"/>
                </a:lnTo>
                <a:lnTo>
                  <a:pt x="5910" y="1394"/>
                </a:lnTo>
                <a:lnTo>
                  <a:pt x="5910" y="1388"/>
                </a:lnTo>
                <a:lnTo>
                  <a:pt x="5912" y="1378"/>
                </a:lnTo>
                <a:lnTo>
                  <a:pt x="5912" y="1374"/>
                </a:lnTo>
                <a:lnTo>
                  <a:pt x="5912" y="1372"/>
                </a:lnTo>
                <a:lnTo>
                  <a:pt x="5908" y="1368"/>
                </a:lnTo>
                <a:lnTo>
                  <a:pt x="5902" y="1362"/>
                </a:lnTo>
                <a:lnTo>
                  <a:pt x="5890" y="1354"/>
                </a:lnTo>
                <a:lnTo>
                  <a:pt x="5884" y="1348"/>
                </a:lnTo>
                <a:lnTo>
                  <a:pt x="5880" y="1344"/>
                </a:lnTo>
                <a:lnTo>
                  <a:pt x="5868" y="1338"/>
                </a:lnTo>
                <a:lnTo>
                  <a:pt x="5860" y="1336"/>
                </a:lnTo>
                <a:lnTo>
                  <a:pt x="5852" y="1336"/>
                </a:lnTo>
                <a:lnTo>
                  <a:pt x="5846" y="1336"/>
                </a:lnTo>
                <a:lnTo>
                  <a:pt x="5842" y="1338"/>
                </a:lnTo>
                <a:lnTo>
                  <a:pt x="5838" y="1340"/>
                </a:lnTo>
                <a:lnTo>
                  <a:pt x="5836" y="1344"/>
                </a:lnTo>
                <a:lnTo>
                  <a:pt x="5836" y="1346"/>
                </a:lnTo>
                <a:lnTo>
                  <a:pt x="5838" y="1350"/>
                </a:lnTo>
                <a:lnTo>
                  <a:pt x="5846" y="1354"/>
                </a:lnTo>
                <a:lnTo>
                  <a:pt x="5856" y="1360"/>
                </a:lnTo>
                <a:lnTo>
                  <a:pt x="5864" y="1364"/>
                </a:lnTo>
                <a:lnTo>
                  <a:pt x="5872" y="1372"/>
                </a:lnTo>
                <a:lnTo>
                  <a:pt x="5872" y="1374"/>
                </a:lnTo>
                <a:lnTo>
                  <a:pt x="5870" y="1376"/>
                </a:lnTo>
                <a:lnTo>
                  <a:pt x="5862" y="1372"/>
                </a:lnTo>
                <a:lnTo>
                  <a:pt x="5850" y="1366"/>
                </a:lnTo>
                <a:lnTo>
                  <a:pt x="5838" y="1358"/>
                </a:lnTo>
                <a:lnTo>
                  <a:pt x="5832" y="1354"/>
                </a:lnTo>
                <a:lnTo>
                  <a:pt x="5828" y="1354"/>
                </a:lnTo>
                <a:lnTo>
                  <a:pt x="5824" y="1354"/>
                </a:lnTo>
                <a:lnTo>
                  <a:pt x="5820" y="1356"/>
                </a:lnTo>
                <a:lnTo>
                  <a:pt x="5814" y="1364"/>
                </a:lnTo>
                <a:lnTo>
                  <a:pt x="5812" y="1376"/>
                </a:lnTo>
                <a:lnTo>
                  <a:pt x="5812" y="1380"/>
                </a:lnTo>
                <a:lnTo>
                  <a:pt x="5810" y="1384"/>
                </a:lnTo>
                <a:lnTo>
                  <a:pt x="5806" y="1384"/>
                </a:lnTo>
                <a:lnTo>
                  <a:pt x="5802" y="1386"/>
                </a:lnTo>
                <a:lnTo>
                  <a:pt x="5800" y="1388"/>
                </a:lnTo>
                <a:lnTo>
                  <a:pt x="5800" y="1392"/>
                </a:lnTo>
                <a:lnTo>
                  <a:pt x="5800" y="1396"/>
                </a:lnTo>
                <a:lnTo>
                  <a:pt x="5796" y="1396"/>
                </a:lnTo>
                <a:lnTo>
                  <a:pt x="5790" y="1396"/>
                </a:lnTo>
                <a:lnTo>
                  <a:pt x="5786" y="1396"/>
                </a:lnTo>
                <a:lnTo>
                  <a:pt x="5782" y="1396"/>
                </a:lnTo>
                <a:lnTo>
                  <a:pt x="5780" y="1398"/>
                </a:lnTo>
                <a:lnTo>
                  <a:pt x="5782" y="1402"/>
                </a:lnTo>
                <a:lnTo>
                  <a:pt x="5784" y="1404"/>
                </a:lnTo>
                <a:lnTo>
                  <a:pt x="5790" y="1406"/>
                </a:lnTo>
                <a:lnTo>
                  <a:pt x="5802" y="1410"/>
                </a:lnTo>
                <a:lnTo>
                  <a:pt x="5810" y="1410"/>
                </a:lnTo>
                <a:lnTo>
                  <a:pt x="5818" y="1408"/>
                </a:lnTo>
                <a:lnTo>
                  <a:pt x="5832" y="1404"/>
                </a:lnTo>
                <a:lnTo>
                  <a:pt x="5842" y="1402"/>
                </a:lnTo>
                <a:lnTo>
                  <a:pt x="5874" y="1404"/>
                </a:lnTo>
                <a:lnTo>
                  <a:pt x="5884" y="1406"/>
                </a:lnTo>
                <a:lnTo>
                  <a:pt x="5888" y="1408"/>
                </a:lnTo>
                <a:lnTo>
                  <a:pt x="5886" y="1410"/>
                </a:lnTo>
                <a:lnTo>
                  <a:pt x="5882" y="1412"/>
                </a:lnTo>
                <a:lnTo>
                  <a:pt x="5870" y="1418"/>
                </a:lnTo>
                <a:lnTo>
                  <a:pt x="5866" y="1422"/>
                </a:lnTo>
                <a:lnTo>
                  <a:pt x="5864" y="1424"/>
                </a:lnTo>
                <a:lnTo>
                  <a:pt x="5866" y="1428"/>
                </a:lnTo>
                <a:lnTo>
                  <a:pt x="5870" y="1430"/>
                </a:lnTo>
                <a:lnTo>
                  <a:pt x="5882" y="1430"/>
                </a:lnTo>
                <a:lnTo>
                  <a:pt x="5888" y="1430"/>
                </a:lnTo>
                <a:lnTo>
                  <a:pt x="5888" y="1432"/>
                </a:lnTo>
                <a:lnTo>
                  <a:pt x="5882" y="1436"/>
                </a:lnTo>
                <a:lnTo>
                  <a:pt x="5874" y="1438"/>
                </a:lnTo>
                <a:lnTo>
                  <a:pt x="5868" y="1438"/>
                </a:lnTo>
                <a:lnTo>
                  <a:pt x="5858" y="1436"/>
                </a:lnTo>
                <a:lnTo>
                  <a:pt x="5850" y="1434"/>
                </a:lnTo>
                <a:lnTo>
                  <a:pt x="5846" y="1434"/>
                </a:lnTo>
                <a:lnTo>
                  <a:pt x="5840" y="1436"/>
                </a:lnTo>
                <a:lnTo>
                  <a:pt x="5836" y="1440"/>
                </a:lnTo>
                <a:lnTo>
                  <a:pt x="5828" y="1440"/>
                </a:lnTo>
                <a:lnTo>
                  <a:pt x="5816" y="1442"/>
                </a:lnTo>
                <a:lnTo>
                  <a:pt x="5806" y="1444"/>
                </a:lnTo>
                <a:lnTo>
                  <a:pt x="5804" y="1446"/>
                </a:lnTo>
                <a:lnTo>
                  <a:pt x="5804" y="1450"/>
                </a:lnTo>
                <a:lnTo>
                  <a:pt x="5806" y="1454"/>
                </a:lnTo>
                <a:lnTo>
                  <a:pt x="5808" y="1454"/>
                </a:lnTo>
                <a:lnTo>
                  <a:pt x="5820" y="1454"/>
                </a:lnTo>
                <a:lnTo>
                  <a:pt x="5836" y="1452"/>
                </a:lnTo>
                <a:lnTo>
                  <a:pt x="5846" y="1452"/>
                </a:lnTo>
                <a:lnTo>
                  <a:pt x="5858" y="1454"/>
                </a:lnTo>
                <a:lnTo>
                  <a:pt x="5864" y="1454"/>
                </a:lnTo>
                <a:lnTo>
                  <a:pt x="5868" y="1456"/>
                </a:lnTo>
                <a:lnTo>
                  <a:pt x="5870" y="1460"/>
                </a:lnTo>
                <a:lnTo>
                  <a:pt x="5870" y="1462"/>
                </a:lnTo>
                <a:lnTo>
                  <a:pt x="5870" y="1468"/>
                </a:lnTo>
                <a:lnTo>
                  <a:pt x="5872" y="1470"/>
                </a:lnTo>
                <a:lnTo>
                  <a:pt x="5876" y="1472"/>
                </a:lnTo>
                <a:lnTo>
                  <a:pt x="5882" y="1476"/>
                </a:lnTo>
                <a:lnTo>
                  <a:pt x="5886" y="1484"/>
                </a:lnTo>
                <a:lnTo>
                  <a:pt x="5888" y="1492"/>
                </a:lnTo>
                <a:lnTo>
                  <a:pt x="5884" y="1500"/>
                </a:lnTo>
                <a:lnTo>
                  <a:pt x="5880" y="1504"/>
                </a:lnTo>
                <a:lnTo>
                  <a:pt x="5874" y="1504"/>
                </a:lnTo>
                <a:lnTo>
                  <a:pt x="5866" y="1502"/>
                </a:lnTo>
                <a:lnTo>
                  <a:pt x="5858" y="1500"/>
                </a:lnTo>
                <a:lnTo>
                  <a:pt x="5856" y="1502"/>
                </a:lnTo>
                <a:lnTo>
                  <a:pt x="5854" y="1508"/>
                </a:lnTo>
                <a:lnTo>
                  <a:pt x="5856" y="1512"/>
                </a:lnTo>
                <a:lnTo>
                  <a:pt x="5858" y="1516"/>
                </a:lnTo>
                <a:lnTo>
                  <a:pt x="5862" y="1518"/>
                </a:lnTo>
                <a:lnTo>
                  <a:pt x="5866" y="1518"/>
                </a:lnTo>
                <a:lnTo>
                  <a:pt x="5880" y="1518"/>
                </a:lnTo>
                <a:lnTo>
                  <a:pt x="5904" y="1516"/>
                </a:lnTo>
                <a:lnTo>
                  <a:pt x="5916" y="1518"/>
                </a:lnTo>
                <a:lnTo>
                  <a:pt x="5928" y="1520"/>
                </a:lnTo>
                <a:lnTo>
                  <a:pt x="5936" y="1522"/>
                </a:lnTo>
                <a:lnTo>
                  <a:pt x="5944" y="1526"/>
                </a:lnTo>
                <a:lnTo>
                  <a:pt x="5958" y="1534"/>
                </a:lnTo>
                <a:lnTo>
                  <a:pt x="5966" y="1536"/>
                </a:lnTo>
                <a:lnTo>
                  <a:pt x="5976" y="1538"/>
                </a:lnTo>
                <a:lnTo>
                  <a:pt x="5986" y="1538"/>
                </a:lnTo>
                <a:lnTo>
                  <a:pt x="5992" y="1540"/>
                </a:lnTo>
                <a:lnTo>
                  <a:pt x="6002" y="1546"/>
                </a:lnTo>
                <a:lnTo>
                  <a:pt x="6008" y="1548"/>
                </a:lnTo>
                <a:lnTo>
                  <a:pt x="6014" y="1550"/>
                </a:lnTo>
                <a:lnTo>
                  <a:pt x="6020" y="1550"/>
                </a:lnTo>
                <a:lnTo>
                  <a:pt x="6030" y="1546"/>
                </a:lnTo>
                <a:lnTo>
                  <a:pt x="6040" y="1544"/>
                </a:lnTo>
                <a:lnTo>
                  <a:pt x="6046" y="1538"/>
                </a:lnTo>
                <a:lnTo>
                  <a:pt x="6052" y="1530"/>
                </a:lnTo>
                <a:lnTo>
                  <a:pt x="6056" y="1528"/>
                </a:lnTo>
                <a:lnTo>
                  <a:pt x="6058" y="1524"/>
                </a:lnTo>
                <a:lnTo>
                  <a:pt x="6064" y="1522"/>
                </a:lnTo>
                <a:lnTo>
                  <a:pt x="6072" y="1522"/>
                </a:lnTo>
                <a:lnTo>
                  <a:pt x="6080" y="1522"/>
                </a:lnTo>
                <a:lnTo>
                  <a:pt x="6088" y="1520"/>
                </a:lnTo>
                <a:lnTo>
                  <a:pt x="6104" y="1514"/>
                </a:lnTo>
                <a:lnTo>
                  <a:pt x="6136" y="1494"/>
                </a:lnTo>
                <a:lnTo>
                  <a:pt x="6146" y="1490"/>
                </a:lnTo>
                <a:lnTo>
                  <a:pt x="6154" y="1486"/>
                </a:lnTo>
                <a:lnTo>
                  <a:pt x="6168" y="1484"/>
                </a:lnTo>
                <a:lnTo>
                  <a:pt x="6174" y="1484"/>
                </a:lnTo>
                <a:lnTo>
                  <a:pt x="6178" y="1482"/>
                </a:lnTo>
                <a:lnTo>
                  <a:pt x="6184" y="1478"/>
                </a:lnTo>
                <a:lnTo>
                  <a:pt x="6188" y="1470"/>
                </a:lnTo>
                <a:close/>
                <a:moveTo>
                  <a:pt x="4306" y="176"/>
                </a:moveTo>
                <a:lnTo>
                  <a:pt x="4306" y="176"/>
                </a:lnTo>
                <a:lnTo>
                  <a:pt x="4312" y="186"/>
                </a:lnTo>
                <a:lnTo>
                  <a:pt x="4316" y="194"/>
                </a:lnTo>
                <a:lnTo>
                  <a:pt x="4316" y="202"/>
                </a:lnTo>
                <a:lnTo>
                  <a:pt x="4314" y="210"/>
                </a:lnTo>
                <a:lnTo>
                  <a:pt x="4310" y="214"/>
                </a:lnTo>
                <a:lnTo>
                  <a:pt x="4302" y="218"/>
                </a:lnTo>
                <a:lnTo>
                  <a:pt x="4294" y="220"/>
                </a:lnTo>
                <a:lnTo>
                  <a:pt x="4282" y="216"/>
                </a:lnTo>
                <a:lnTo>
                  <a:pt x="4262" y="212"/>
                </a:lnTo>
                <a:lnTo>
                  <a:pt x="4242" y="210"/>
                </a:lnTo>
                <a:lnTo>
                  <a:pt x="4222" y="210"/>
                </a:lnTo>
                <a:lnTo>
                  <a:pt x="4204" y="212"/>
                </a:lnTo>
                <a:lnTo>
                  <a:pt x="4186" y="216"/>
                </a:lnTo>
                <a:lnTo>
                  <a:pt x="4170" y="222"/>
                </a:lnTo>
                <a:lnTo>
                  <a:pt x="4156" y="230"/>
                </a:lnTo>
                <a:lnTo>
                  <a:pt x="4140" y="238"/>
                </a:lnTo>
                <a:lnTo>
                  <a:pt x="4110" y="254"/>
                </a:lnTo>
                <a:lnTo>
                  <a:pt x="4080" y="270"/>
                </a:lnTo>
                <a:lnTo>
                  <a:pt x="4068" y="276"/>
                </a:lnTo>
                <a:lnTo>
                  <a:pt x="4058" y="282"/>
                </a:lnTo>
                <a:lnTo>
                  <a:pt x="4054" y="290"/>
                </a:lnTo>
                <a:lnTo>
                  <a:pt x="4054" y="292"/>
                </a:lnTo>
                <a:lnTo>
                  <a:pt x="4056" y="296"/>
                </a:lnTo>
                <a:lnTo>
                  <a:pt x="4062" y="300"/>
                </a:lnTo>
                <a:lnTo>
                  <a:pt x="4070" y="304"/>
                </a:lnTo>
                <a:lnTo>
                  <a:pt x="4080" y="306"/>
                </a:lnTo>
                <a:lnTo>
                  <a:pt x="4092" y="308"/>
                </a:lnTo>
                <a:lnTo>
                  <a:pt x="4116" y="308"/>
                </a:lnTo>
                <a:lnTo>
                  <a:pt x="4138" y="306"/>
                </a:lnTo>
                <a:lnTo>
                  <a:pt x="4146" y="306"/>
                </a:lnTo>
                <a:lnTo>
                  <a:pt x="4152" y="310"/>
                </a:lnTo>
                <a:lnTo>
                  <a:pt x="4154" y="316"/>
                </a:lnTo>
                <a:lnTo>
                  <a:pt x="4156" y="326"/>
                </a:lnTo>
                <a:lnTo>
                  <a:pt x="4154" y="336"/>
                </a:lnTo>
                <a:lnTo>
                  <a:pt x="4152" y="348"/>
                </a:lnTo>
                <a:lnTo>
                  <a:pt x="4146" y="360"/>
                </a:lnTo>
                <a:lnTo>
                  <a:pt x="4136" y="370"/>
                </a:lnTo>
                <a:lnTo>
                  <a:pt x="4126" y="378"/>
                </a:lnTo>
                <a:lnTo>
                  <a:pt x="4116" y="384"/>
                </a:lnTo>
                <a:lnTo>
                  <a:pt x="4104" y="384"/>
                </a:lnTo>
                <a:lnTo>
                  <a:pt x="4090" y="384"/>
                </a:lnTo>
                <a:lnTo>
                  <a:pt x="4060" y="382"/>
                </a:lnTo>
                <a:lnTo>
                  <a:pt x="4042" y="382"/>
                </a:lnTo>
                <a:lnTo>
                  <a:pt x="4024" y="384"/>
                </a:lnTo>
                <a:lnTo>
                  <a:pt x="4008" y="386"/>
                </a:lnTo>
                <a:lnTo>
                  <a:pt x="3998" y="390"/>
                </a:lnTo>
                <a:lnTo>
                  <a:pt x="3992" y="394"/>
                </a:lnTo>
                <a:lnTo>
                  <a:pt x="3986" y="398"/>
                </a:lnTo>
                <a:lnTo>
                  <a:pt x="3978" y="402"/>
                </a:lnTo>
                <a:lnTo>
                  <a:pt x="3966" y="408"/>
                </a:lnTo>
                <a:lnTo>
                  <a:pt x="3948" y="412"/>
                </a:lnTo>
                <a:lnTo>
                  <a:pt x="3920" y="416"/>
                </a:lnTo>
                <a:lnTo>
                  <a:pt x="3892" y="422"/>
                </a:lnTo>
                <a:lnTo>
                  <a:pt x="3868" y="428"/>
                </a:lnTo>
                <a:lnTo>
                  <a:pt x="3852" y="434"/>
                </a:lnTo>
                <a:lnTo>
                  <a:pt x="3842" y="440"/>
                </a:lnTo>
                <a:lnTo>
                  <a:pt x="3836" y="448"/>
                </a:lnTo>
                <a:lnTo>
                  <a:pt x="3836" y="456"/>
                </a:lnTo>
                <a:lnTo>
                  <a:pt x="3840" y="462"/>
                </a:lnTo>
                <a:lnTo>
                  <a:pt x="3848" y="470"/>
                </a:lnTo>
                <a:lnTo>
                  <a:pt x="3856" y="478"/>
                </a:lnTo>
                <a:lnTo>
                  <a:pt x="3864" y="480"/>
                </a:lnTo>
                <a:lnTo>
                  <a:pt x="3874" y="482"/>
                </a:lnTo>
                <a:lnTo>
                  <a:pt x="3884" y="484"/>
                </a:lnTo>
                <a:lnTo>
                  <a:pt x="3888" y="486"/>
                </a:lnTo>
                <a:lnTo>
                  <a:pt x="3894" y="490"/>
                </a:lnTo>
                <a:lnTo>
                  <a:pt x="3898" y="494"/>
                </a:lnTo>
                <a:lnTo>
                  <a:pt x="3904" y="496"/>
                </a:lnTo>
                <a:lnTo>
                  <a:pt x="3914" y="494"/>
                </a:lnTo>
                <a:lnTo>
                  <a:pt x="3924" y="494"/>
                </a:lnTo>
                <a:lnTo>
                  <a:pt x="3928" y="496"/>
                </a:lnTo>
                <a:lnTo>
                  <a:pt x="3934" y="500"/>
                </a:lnTo>
                <a:lnTo>
                  <a:pt x="3938" y="506"/>
                </a:lnTo>
                <a:lnTo>
                  <a:pt x="3944" y="510"/>
                </a:lnTo>
                <a:lnTo>
                  <a:pt x="3952" y="512"/>
                </a:lnTo>
                <a:lnTo>
                  <a:pt x="3960" y="514"/>
                </a:lnTo>
                <a:lnTo>
                  <a:pt x="3982" y="516"/>
                </a:lnTo>
                <a:lnTo>
                  <a:pt x="4012" y="516"/>
                </a:lnTo>
                <a:lnTo>
                  <a:pt x="4028" y="516"/>
                </a:lnTo>
                <a:lnTo>
                  <a:pt x="4046" y="512"/>
                </a:lnTo>
                <a:lnTo>
                  <a:pt x="4074" y="508"/>
                </a:lnTo>
                <a:lnTo>
                  <a:pt x="4086" y="506"/>
                </a:lnTo>
                <a:lnTo>
                  <a:pt x="4096" y="504"/>
                </a:lnTo>
                <a:lnTo>
                  <a:pt x="4104" y="506"/>
                </a:lnTo>
                <a:lnTo>
                  <a:pt x="4108" y="510"/>
                </a:lnTo>
                <a:lnTo>
                  <a:pt x="4110" y="516"/>
                </a:lnTo>
                <a:lnTo>
                  <a:pt x="4106" y="520"/>
                </a:lnTo>
                <a:lnTo>
                  <a:pt x="4098" y="522"/>
                </a:lnTo>
                <a:lnTo>
                  <a:pt x="4086" y="524"/>
                </a:lnTo>
                <a:lnTo>
                  <a:pt x="4010" y="528"/>
                </a:lnTo>
                <a:lnTo>
                  <a:pt x="3964" y="532"/>
                </a:lnTo>
                <a:lnTo>
                  <a:pt x="3942" y="536"/>
                </a:lnTo>
                <a:lnTo>
                  <a:pt x="3922" y="542"/>
                </a:lnTo>
                <a:lnTo>
                  <a:pt x="3908" y="546"/>
                </a:lnTo>
                <a:lnTo>
                  <a:pt x="3898" y="552"/>
                </a:lnTo>
                <a:lnTo>
                  <a:pt x="3898" y="554"/>
                </a:lnTo>
                <a:lnTo>
                  <a:pt x="3898" y="558"/>
                </a:lnTo>
                <a:lnTo>
                  <a:pt x="3900" y="560"/>
                </a:lnTo>
                <a:lnTo>
                  <a:pt x="3906" y="564"/>
                </a:lnTo>
                <a:lnTo>
                  <a:pt x="3920" y="570"/>
                </a:lnTo>
                <a:lnTo>
                  <a:pt x="3938" y="574"/>
                </a:lnTo>
                <a:lnTo>
                  <a:pt x="3976" y="580"/>
                </a:lnTo>
                <a:lnTo>
                  <a:pt x="3990" y="582"/>
                </a:lnTo>
                <a:lnTo>
                  <a:pt x="3998" y="586"/>
                </a:lnTo>
                <a:lnTo>
                  <a:pt x="3996" y="588"/>
                </a:lnTo>
                <a:lnTo>
                  <a:pt x="3984" y="594"/>
                </a:lnTo>
                <a:lnTo>
                  <a:pt x="3972" y="598"/>
                </a:lnTo>
                <a:lnTo>
                  <a:pt x="3968" y="600"/>
                </a:lnTo>
                <a:lnTo>
                  <a:pt x="3968" y="604"/>
                </a:lnTo>
                <a:lnTo>
                  <a:pt x="3970" y="606"/>
                </a:lnTo>
                <a:lnTo>
                  <a:pt x="3972" y="608"/>
                </a:lnTo>
                <a:lnTo>
                  <a:pt x="3982" y="614"/>
                </a:lnTo>
                <a:lnTo>
                  <a:pt x="4018" y="624"/>
                </a:lnTo>
                <a:lnTo>
                  <a:pt x="4062" y="636"/>
                </a:lnTo>
                <a:lnTo>
                  <a:pt x="4078" y="640"/>
                </a:lnTo>
                <a:lnTo>
                  <a:pt x="4084" y="642"/>
                </a:lnTo>
                <a:lnTo>
                  <a:pt x="4084" y="640"/>
                </a:lnTo>
                <a:lnTo>
                  <a:pt x="4084" y="638"/>
                </a:lnTo>
                <a:lnTo>
                  <a:pt x="4078" y="634"/>
                </a:lnTo>
                <a:lnTo>
                  <a:pt x="4066" y="622"/>
                </a:lnTo>
                <a:lnTo>
                  <a:pt x="4064" y="616"/>
                </a:lnTo>
                <a:lnTo>
                  <a:pt x="4064" y="614"/>
                </a:lnTo>
                <a:lnTo>
                  <a:pt x="4068" y="614"/>
                </a:lnTo>
                <a:lnTo>
                  <a:pt x="4074" y="612"/>
                </a:lnTo>
                <a:lnTo>
                  <a:pt x="4078" y="614"/>
                </a:lnTo>
                <a:lnTo>
                  <a:pt x="4084" y="618"/>
                </a:lnTo>
                <a:lnTo>
                  <a:pt x="4086" y="620"/>
                </a:lnTo>
                <a:lnTo>
                  <a:pt x="4090" y="622"/>
                </a:lnTo>
                <a:lnTo>
                  <a:pt x="4098" y="622"/>
                </a:lnTo>
                <a:lnTo>
                  <a:pt x="4108" y="618"/>
                </a:lnTo>
                <a:lnTo>
                  <a:pt x="4118" y="614"/>
                </a:lnTo>
                <a:lnTo>
                  <a:pt x="4122" y="614"/>
                </a:lnTo>
                <a:lnTo>
                  <a:pt x="4124" y="614"/>
                </a:lnTo>
                <a:lnTo>
                  <a:pt x="4122" y="618"/>
                </a:lnTo>
                <a:lnTo>
                  <a:pt x="4120" y="622"/>
                </a:lnTo>
                <a:lnTo>
                  <a:pt x="4122" y="626"/>
                </a:lnTo>
                <a:lnTo>
                  <a:pt x="4126" y="628"/>
                </a:lnTo>
                <a:lnTo>
                  <a:pt x="4136" y="630"/>
                </a:lnTo>
                <a:lnTo>
                  <a:pt x="4148" y="630"/>
                </a:lnTo>
                <a:lnTo>
                  <a:pt x="4156" y="626"/>
                </a:lnTo>
                <a:lnTo>
                  <a:pt x="4162" y="622"/>
                </a:lnTo>
                <a:lnTo>
                  <a:pt x="4166" y="618"/>
                </a:lnTo>
                <a:lnTo>
                  <a:pt x="4170" y="614"/>
                </a:lnTo>
                <a:lnTo>
                  <a:pt x="4174" y="612"/>
                </a:lnTo>
                <a:lnTo>
                  <a:pt x="4180" y="614"/>
                </a:lnTo>
                <a:lnTo>
                  <a:pt x="4188" y="620"/>
                </a:lnTo>
                <a:lnTo>
                  <a:pt x="4194" y="624"/>
                </a:lnTo>
                <a:lnTo>
                  <a:pt x="4200" y="624"/>
                </a:lnTo>
                <a:lnTo>
                  <a:pt x="4204" y="622"/>
                </a:lnTo>
                <a:lnTo>
                  <a:pt x="4208" y="618"/>
                </a:lnTo>
                <a:lnTo>
                  <a:pt x="4210" y="614"/>
                </a:lnTo>
                <a:lnTo>
                  <a:pt x="4216" y="610"/>
                </a:lnTo>
                <a:lnTo>
                  <a:pt x="4224" y="608"/>
                </a:lnTo>
                <a:lnTo>
                  <a:pt x="4232" y="612"/>
                </a:lnTo>
                <a:lnTo>
                  <a:pt x="4244" y="614"/>
                </a:lnTo>
                <a:lnTo>
                  <a:pt x="4258" y="616"/>
                </a:lnTo>
                <a:lnTo>
                  <a:pt x="4282" y="618"/>
                </a:lnTo>
                <a:lnTo>
                  <a:pt x="4304" y="620"/>
                </a:lnTo>
                <a:lnTo>
                  <a:pt x="4312" y="622"/>
                </a:lnTo>
                <a:lnTo>
                  <a:pt x="4320" y="626"/>
                </a:lnTo>
                <a:lnTo>
                  <a:pt x="4326" y="632"/>
                </a:lnTo>
                <a:lnTo>
                  <a:pt x="4330" y="634"/>
                </a:lnTo>
                <a:lnTo>
                  <a:pt x="4336" y="634"/>
                </a:lnTo>
                <a:lnTo>
                  <a:pt x="4342" y="632"/>
                </a:lnTo>
                <a:lnTo>
                  <a:pt x="4348" y="634"/>
                </a:lnTo>
                <a:lnTo>
                  <a:pt x="4358" y="636"/>
                </a:lnTo>
                <a:lnTo>
                  <a:pt x="4370" y="642"/>
                </a:lnTo>
                <a:lnTo>
                  <a:pt x="4396" y="654"/>
                </a:lnTo>
                <a:lnTo>
                  <a:pt x="4414" y="662"/>
                </a:lnTo>
                <a:lnTo>
                  <a:pt x="4420" y="666"/>
                </a:lnTo>
                <a:lnTo>
                  <a:pt x="4422" y="670"/>
                </a:lnTo>
                <a:lnTo>
                  <a:pt x="4420" y="674"/>
                </a:lnTo>
                <a:lnTo>
                  <a:pt x="4414" y="680"/>
                </a:lnTo>
                <a:lnTo>
                  <a:pt x="4412" y="682"/>
                </a:lnTo>
                <a:lnTo>
                  <a:pt x="4412" y="686"/>
                </a:lnTo>
                <a:lnTo>
                  <a:pt x="4414" y="690"/>
                </a:lnTo>
                <a:lnTo>
                  <a:pt x="4418" y="694"/>
                </a:lnTo>
                <a:lnTo>
                  <a:pt x="4432" y="704"/>
                </a:lnTo>
                <a:lnTo>
                  <a:pt x="4448" y="714"/>
                </a:lnTo>
                <a:lnTo>
                  <a:pt x="4480" y="734"/>
                </a:lnTo>
                <a:lnTo>
                  <a:pt x="4488" y="742"/>
                </a:lnTo>
                <a:lnTo>
                  <a:pt x="4490" y="746"/>
                </a:lnTo>
                <a:lnTo>
                  <a:pt x="4490" y="750"/>
                </a:lnTo>
                <a:lnTo>
                  <a:pt x="4486" y="756"/>
                </a:lnTo>
                <a:lnTo>
                  <a:pt x="4480" y="762"/>
                </a:lnTo>
                <a:lnTo>
                  <a:pt x="4468" y="776"/>
                </a:lnTo>
                <a:lnTo>
                  <a:pt x="4464" y="780"/>
                </a:lnTo>
                <a:lnTo>
                  <a:pt x="4464" y="782"/>
                </a:lnTo>
                <a:lnTo>
                  <a:pt x="4468" y="782"/>
                </a:lnTo>
                <a:lnTo>
                  <a:pt x="4478" y="780"/>
                </a:lnTo>
                <a:lnTo>
                  <a:pt x="4498" y="774"/>
                </a:lnTo>
                <a:lnTo>
                  <a:pt x="4502" y="774"/>
                </a:lnTo>
                <a:lnTo>
                  <a:pt x="4504" y="776"/>
                </a:lnTo>
                <a:lnTo>
                  <a:pt x="4508" y="782"/>
                </a:lnTo>
                <a:lnTo>
                  <a:pt x="4510" y="786"/>
                </a:lnTo>
                <a:lnTo>
                  <a:pt x="4516" y="790"/>
                </a:lnTo>
                <a:lnTo>
                  <a:pt x="4522" y="794"/>
                </a:lnTo>
                <a:lnTo>
                  <a:pt x="4522" y="798"/>
                </a:lnTo>
                <a:lnTo>
                  <a:pt x="4520" y="802"/>
                </a:lnTo>
                <a:lnTo>
                  <a:pt x="4518" y="806"/>
                </a:lnTo>
                <a:lnTo>
                  <a:pt x="4516" y="808"/>
                </a:lnTo>
                <a:lnTo>
                  <a:pt x="4516" y="812"/>
                </a:lnTo>
                <a:lnTo>
                  <a:pt x="4522" y="818"/>
                </a:lnTo>
                <a:lnTo>
                  <a:pt x="4534" y="822"/>
                </a:lnTo>
                <a:lnTo>
                  <a:pt x="4542" y="828"/>
                </a:lnTo>
                <a:lnTo>
                  <a:pt x="4544" y="832"/>
                </a:lnTo>
                <a:lnTo>
                  <a:pt x="4542" y="838"/>
                </a:lnTo>
                <a:lnTo>
                  <a:pt x="4538" y="844"/>
                </a:lnTo>
                <a:lnTo>
                  <a:pt x="4536" y="848"/>
                </a:lnTo>
                <a:lnTo>
                  <a:pt x="4534" y="854"/>
                </a:lnTo>
                <a:lnTo>
                  <a:pt x="4538" y="858"/>
                </a:lnTo>
                <a:lnTo>
                  <a:pt x="4546" y="860"/>
                </a:lnTo>
                <a:lnTo>
                  <a:pt x="4556" y="864"/>
                </a:lnTo>
                <a:lnTo>
                  <a:pt x="4564" y="870"/>
                </a:lnTo>
                <a:lnTo>
                  <a:pt x="4566" y="876"/>
                </a:lnTo>
                <a:lnTo>
                  <a:pt x="4566" y="882"/>
                </a:lnTo>
                <a:lnTo>
                  <a:pt x="4564" y="888"/>
                </a:lnTo>
                <a:lnTo>
                  <a:pt x="4560" y="894"/>
                </a:lnTo>
                <a:lnTo>
                  <a:pt x="4552" y="898"/>
                </a:lnTo>
                <a:lnTo>
                  <a:pt x="4544" y="900"/>
                </a:lnTo>
                <a:lnTo>
                  <a:pt x="4536" y="902"/>
                </a:lnTo>
                <a:lnTo>
                  <a:pt x="4530" y="906"/>
                </a:lnTo>
                <a:lnTo>
                  <a:pt x="4526" y="910"/>
                </a:lnTo>
                <a:lnTo>
                  <a:pt x="4526" y="916"/>
                </a:lnTo>
                <a:lnTo>
                  <a:pt x="4528" y="922"/>
                </a:lnTo>
                <a:lnTo>
                  <a:pt x="4530" y="928"/>
                </a:lnTo>
                <a:lnTo>
                  <a:pt x="4542" y="942"/>
                </a:lnTo>
                <a:lnTo>
                  <a:pt x="4544" y="948"/>
                </a:lnTo>
                <a:lnTo>
                  <a:pt x="4544" y="952"/>
                </a:lnTo>
                <a:lnTo>
                  <a:pt x="4540" y="954"/>
                </a:lnTo>
                <a:lnTo>
                  <a:pt x="4534" y="956"/>
                </a:lnTo>
                <a:lnTo>
                  <a:pt x="4522" y="958"/>
                </a:lnTo>
                <a:lnTo>
                  <a:pt x="4518" y="960"/>
                </a:lnTo>
                <a:lnTo>
                  <a:pt x="4520" y="962"/>
                </a:lnTo>
                <a:lnTo>
                  <a:pt x="4526" y="970"/>
                </a:lnTo>
                <a:lnTo>
                  <a:pt x="4532" y="980"/>
                </a:lnTo>
                <a:lnTo>
                  <a:pt x="4534" y="982"/>
                </a:lnTo>
                <a:lnTo>
                  <a:pt x="4538" y="986"/>
                </a:lnTo>
                <a:lnTo>
                  <a:pt x="4542" y="986"/>
                </a:lnTo>
                <a:lnTo>
                  <a:pt x="4546" y="984"/>
                </a:lnTo>
                <a:lnTo>
                  <a:pt x="4552" y="982"/>
                </a:lnTo>
                <a:lnTo>
                  <a:pt x="4560" y="984"/>
                </a:lnTo>
                <a:lnTo>
                  <a:pt x="4574" y="988"/>
                </a:lnTo>
                <a:lnTo>
                  <a:pt x="4580" y="988"/>
                </a:lnTo>
                <a:lnTo>
                  <a:pt x="4588" y="988"/>
                </a:lnTo>
                <a:lnTo>
                  <a:pt x="4594" y="984"/>
                </a:lnTo>
                <a:lnTo>
                  <a:pt x="4600" y="974"/>
                </a:lnTo>
                <a:lnTo>
                  <a:pt x="4604" y="970"/>
                </a:lnTo>
                <a:lnTo>
                  <a:pt x="4608" y="966"/>
                </a:lnTo>
                <a:lnTo>
                  <a:pt x="4616" y="960"/>
                </a:lnTo>
                <a:lnTo>
                  <a:pt x="4626" y="958"/>
                </a:lnTo>
                <a:lnTo>
                  <a:pt x="4636" y="960"/>
                </a:lnTo>
                <a:lnTo>
                  <a:pt x="4646" y="962"/>
                </a:lnTo>
                <a:lnTo>
                  <a:pt x="4652" y="966"/>
                </a:lnTo>
                <a:lnTo>
                  <a:pt x="4654" y="968"/>
                </a:lnTo>
                <a:lnTo>
                  <a:pt x="4654" y="970"/>
                </a:lnTo>
                <a:lnTo>
                  <a:pt x="4654" y="972"/>
                </a:lnTo>
                <a:lnTo>
                  <a:pt x="4648" y="976"/>
                </a:lnTo>
                <a:lnTo>
                  <a:pt x="4646" y="980"/>
                </a:lnTo>
                <a:lnTo>
                  <a:pt x="4650" y="982"/>
                </a:lnTo>
                <a:lnTo>
                  <a:pt x="4654" y="982"/>
                </a:lnTo>
                <a:lnTo>
                  <a:pt x="4660" y="984"/>
                </a:lnTo>
                <a:lnTo>
                  <a:pt x="4664" y="986"/>
                </a:lnTo>
                <a:lnTo>
                  <a:pt x="4666" y="988"/>
                </a:lnTo>
                <a:lnTo>
                  <a:pt x="4662" y="994"/>
                </a:lnTo>
                <a:lnTo>
                  <a:pt x="4660" y="996"/>
                </a:lnTo>
                <a:lnTo>
                  <a:pt x="4660" y="1000"/>
                </a:lnTo>
                <a:lnTo>
                  <a:pt x="4666" y="1006"/>
                </a:lnTo>
                <a:lnTo>
                  <a:pt x="4674" y="1010"/>
                </a:lnTo>
                <a:lnTo>
                  <a:pt x="4684" y="1014"/>
                </a:lnTo>
                <a:lnTo>
                  <a:pt x="4702" y="1020"/>
                </a:lnTo>
                <a:lnTo>
                  <a:pt x="4710" y="1022"/>
                </a:lnTo>
                <a:lnTo>
                  <a:pt x="4710" y="1024"/>
                </a:lnTo>
                <a:lnTo>
                  <a:pt x="4704" y="1032"/>
                </a:lnTo>
                <a:lnTo>
                  <a:pt x="4702" y="1038"/>
                </a:lnTo>
                <a:lnTo>
                  <a:pt x="4706" y="1044"/>
                </a:lnTo>
                <a:lnTo>
                  <a:pt x="4710" y="1050"/>
                </a:lnTo>
                <a:lnTo>
                  <a:pt x="4712" y="1052"/>
                </a:lnTo>
                <a:lnTo>
                  <a:pt x="4710" y="1054"/>
                </a:lnTo>
                <a:lnTo>
                  <a:pt x="4700" y="1052"/>
                </a:lnTo>
                <a:lnTo>
                  <a:pt x="4684" y="1048"/>
                </a:lnTo>
                <a:lnTo>
                  <a:pt x="4668" y="1040"/>
                </a:lnTo>
                <a:lnTo>
                  <a:pt x="4658" y="1034"/>
                </a:lnTo>
                <a:lnTo>
                  <a:pt x="4646" y="1032"/>
                </a:lnTo>
                <a:lnTo>
                  <a:pt x="4620" y="1028"/>
                </a:lnTo>
                <a:lnTo>
                  <a:pt x="4594" y="1028"/>
                </a:lnTo>
                <a:lnTo>
                  <a:pt x="4584" y="1030"/>
                </a:lnTo>
                <a:lnTo>
                  <a:pt x="4578" y="1032"/>
                </a:lnTo>
                <a:lnTo>
                  <a:pt x="4576" y="1036"/>
                </a:lnTo>
                <a:lnTo>
                  <a:pt x="4576" y="1040"/>
                </a:lnTo>
                <a:lnTo>
                  <a:pt x="4580" y="1044"/>
                </a:lnTo>
                <a:lnTo>
                  <a:pt x="4586" y="1048"/>
                </a:lnTo>
                <a:lnTo>
                  <a:pt x="4602" y="1056"/>
                </a:lnTo>
                <a:lnTo>
                  <a:pt x="4618" y="1058"/>
                </a:lnTo>
                <a:lnTo>
                  <a:pt x="4632" y="1060"/>
                </a:lnTo>
                <a:lnTo>
                  <a:pt x="4640" y="1064"/>
                </a:lnTo>
                <a:lnTo>
                  <a:pt x="4648" y="1068"/>
                </a:lnTo>
                <a:lnTo>
                  <a:pt x="4652" y="1072"/>
                </a:lnTo>
                <a:lnTo>
                  <a:pt x="4656" y="1076"/>
                </a:lnTo>
                <a:lnTo>
                  <a:pt x="4660" y="1082"/>
                </a:lnTo>
                <a:lnTo>
                  <a:pt x="4668" y="1084"/>
                </a:lnTo>
                <a:lnTo>
                  <a:pt x="4680" y="1086"/>
                </a:lnTo>
                <a:lnTo>
                  <a:pt x="4694" y="1088"/>
                </a:lnTo>
                <a:lnTo>
                  <a:pt x="4702" y="1092"/>
                </a:lnTo>
                <a:lnTo>
                  <a:pt x="4704" y="1094"/>
                </a:lnTo>
                <a:lnTo>
                  <a:pt x="4706" y="1098"/>
                </a:lnTo>
                <a:lnTo>
                  <a:pt x="4704" y="1106"/>
                </a:lnTo>
                <a:lnTo>
                  <a:pt x="4702" y="1112"/>
                </a:lnTo>
                <a:lnTo>
                  <a:pt x="4706" y="1118"/>
                </a:lnTo>
                <a:lnTo>
                  <a:pt x="4710" y="1120"/>
                </a:lnTo>
                <a:lnTo>
                  <a:pt x="4712" y="1120"/>
                </a:lnTo>
                <a:lnTo>
                  <a:pt x="4716" y="1116"/>
                </a:lnTo>
                <a:lnTo>
                  <a:pt x="4718" y="1112"/>
                </a:lnTo>
                <a:lnTo>
                  <a:pt x="4724" y="1106"/>
                </a:lnTo>
                <a:lnTo>
                  <a:pt x="4726" y="1108"/>
                </a:lnTo>
                <a:lnTo>
                  <a:pt x="4726" y="1114"/>
                </a:lnTo>
                <a:lnTo>
                  <a:pt x="4724" y="1120"/>
                </a:lnTo>
                <a:lnTo>
                  <a:pt x="4718" y="1134"/>
                </a:lnTo>
                <a:lnTo>
                  <a:pt x="4712" y="1148"/>
                </a:lnTo>
                <a:lnTo>
                  <a:pt x="4708" y="1162"/>
                </a:lnTo>
                <a:lnTo>
                  <a:pt x="4708" y="1170"/>
                </a:lnTo>
                <a:lnTo>
                  <a:pt x="4708" y="1174"/>
                </a:lnTo>
                <a:lnTo>
                  <a:pt x="4712" y="1182"/>
                </a:lnTo>
                <a:lnTo>
                  <a:pt x="4712" y="1184"/>
                </a:lnTo>
                <a:lnTo>
                  <a:pt x="4712" y="1186"/>
                </a:lnTo>
                <a:lnTo>
                  <a:pt x="4702" y="1192"/>
                </a:lnTo>
                <a:lnTo>
                  <a:pt x="4694" y="1194"/>
                </a:lnTo>
                <a:lnTo>
                  <a:pt x="4686" y="1194"/>
                </a:lnTo>
                <a:lnTo>
                  <a:pt x="4674" y="1192"/>
                </a:lnTo>
                <a:lnTo>
                  <a:pt x="4664" y="1190"/>
                </a:lnTo>
                <a:lnTo>
                  <a:pt x="4658" y="1190"/>
                </a:lnTo>
                <a:lnTo>
                  <a:pt x="4654" y="1192"/>
                </a:lnTo>
                <a:lnTo>
                  <a:pt x="4650" y="1196"/>
                </a:lnTo>
                <a:lnTo>
                  <a:pt x="4644" y="1198"/>
                </a:lnTo>
                <a:lnTo>
                  <a:pt x="4632" y="1200"/>
                </a:lnTo>
                <a:lnTo>
                  <a:pt x="4624" y="1204"/>
                </a:lnTo>
                <a:lnTo>
                  <a:pt x="4622" y="1206"/>
                </a:lnTo>
                <a:lnTo>
                  <a:pt x="4624" y="1208"/>
                </a:lnTo>
                <a:lnTo>
                  <a:pt x="4624" y="1212"/>
                </a:lnTo>
                <a:lnTo>
                  <a:pt x="4622" y="1214"/>
                </a:lnTo>
                <a:lnTo>
                  <a:pt x="4620" y="1214"/>
                </a:lnTo>
                <a:lnTo>
                  <a:pt x="4620" y="1216"/>
                </a:lnTo>
                <a:lnTo>
                  <a:pt x="4628" y="1220"/>
                </a:lnTo>
                <a:lnTo>
                  <a:pt x="4632" y="1224"/>
                </a:lnTo>
                <a:lnTo>
                  <a:pt x="4632" y="1228"/>
                </a:lnTo>
                <a:lnTo>
                  <a:pt x="4628" y="1232"/>
                </a:lnTo>
                <a:lnTo>
                  <a:pt x="4624" y="1234"/>
                </a:lnTo>
                <a:lnTo>
                  <a:pt x="4614" y="1240"/>
                </a:lnTo>
                <a:lnTo>
                  <a:pt x="4610" y="1242"/>
                </a:lnTo>
                <a:lnTo>
                  <a:pt x="4610" y="1246"/>
                </a:lnTo>
                <a:lnTo>
                  <a:pt x="4610" y="1252"/>
                </a:lnTo>
                <a:lnTo>
                  <a:pt x="4608" y="1260"/>
                </a:lnTo>
                <a:lnTo>
                  <a:pt x="4600" y="1284"/>
                </a:lnTo>
                <a:lnTo>
                  <a:pt x="4598" y="1290"/>
                </a:lnTo>
                <a:lnTo>
                  <a:pt x="4598" y="1296"/>
                </a:lnTo>
                <a:lnTo>
                  <a:pt x="4602" y="1300"/>
                </a:lnTo>
                <a:lnTo>
                  <a:pt x="4608" y="1302"/>
                </a:lnTo>
                <a:lnTo>
                  <a:pt x="4624" y="1304"/>
                </a:lnTo>
                <a:lnTo>
                  <a:pt x="4648" y="1304"/>
                </a:lnTo>
                <a:lnTo>
                  <a:pt x="4636" y="1312"/>
                </a:lnTo>
                <a:lnTo>
                  <a:pt x="4626" y="1320"/>
                </a:lnTo>
                <a:lnTo>
                  <a:pt x="4618" y="1328"/>
                </a:lnTo>
                <a:lnTo>
                  <a:pt x="4612" y="1336"/>
                </a:lnTo>
                <a:lnTo>
                  <a:pt x="4608" y="1346"/>
                </a:lnTo>
                <a:lnTo>
                  <a:pt x="4608" y="1354"/>
                </a:lnTo>
                <a:lnTo>
                  <a:pt x="4610" y="1360"/>
                </a:lnTo>
                <a:lnTo>
                  <a:pt x="4616" y="1368"/>
                </a:lnTo>
                <a:lnTo>
                  <a:pt x="4622" y="1372"/>
                </a:lnTo>
                <a:lnTo>
                  <a:pt x="4626" y="1376"/>
                </a:lnTo>
                <a:lnTo>
                  <a:pt x="4628" y="1384"/>
                </a:lnTo>
                <a:lnTo>
                  <a:pt x="4628" y="1388"/>
                </a:lnTo>
                <a:lnTo>
                  <a:pt x="4630" y="1390"/>
                </a:lnTo>
                <a:lnTo>
                  <a:pt x="4632" y="1392"/>
                </a:lnTo>
                <a:lnTo>
                  <a:pt x="4642" y="1394"/>
                </a:lnTo>
                <a:lnTo>
                  <a:pt x="4650" y="1398"/>
                </a:lnTo>
                <a:lnTo>
                  <a:pt x="4654" y="1404"/>
                </a:lnTo>
                <a:lnTo>
                  <a:pt x="4656" y="1410"/>
                </a:lnTo>
                <a:lnTo>
                  <a:pt x="4654" y="1414"/>
                </a:lnTo>
                <a:lnTo>
                  <a:pt x="4654" y="1418"/>
                </a:lnTo>
                <a:lnTo>
                  <a:pt x="4656" y="1422"/>
                </a:lnTo>
                <a:lnTo>
                  <a:pt x="4660" y="1424"/>
                </a:lnTo>
                <a:lnTo>
                  <a:pt x="4664" y="1430"/>
                </a:lnTo>
                <a:lnTo>
                  <a:pt x="4666" y="1434"/>
                </a:lnTo>
                <a:lnTo>
                  <a:pt x="4666" y="1440"/>
                </a:lnTo>
                <a:lnTo>
                  <a:pt x="4668" y="1448"/>
                </a:lnTo>
                <a:lnTo>
                  <a:pt x="4670" y="1450"/>
                </a:lnTo>
                <a:lnTo>
                  <a:pt x="4672" y="1452"/>
                </a:lnTo>
                <a:lnTo>
                  <a:pt x="4672" y="1462"/>
                </a:lnTo>
                <a:lnTo>
                  <a:pt x="4672" y="1476"/>
                </a:lnTo>
                <a:lnTo>
                  <a:pt x="4674" y="1482"/>
                </a:lnTo>
                <a:lnTo>
                  <a:pt x="4676" y="1486"/>
                </a:lnTo>
                <a:lnTo>
                  <a:pt x="4678" y="1488"/>
                </a:lnTo>
                <a:lnTo>
                  <a:pt x="4684" y="1486"/>
                </a:lnTo>
                <a:lnTo>
                  <a:pt x="4690" y="1480"/>
                </a:lnTo>
                <a:lnTo>
                  <a:pt x="4696" y="1470"/>
                </a:lnTo>
                <a:lnTo>
                  <a:pt x="4706" y="1454"/>
                </a:lnTo>
                <a:lnTo>
                  <a:pt x="4708" y="1454"/>
                </a:lnTo>
                <a:lnTo>
                  <a:pt x="4710" y="1456"/>
                </a:lnTo>
                <a:lnTo>
                  <a:pt x="4712" y="1462"/>
                </a:lnTo>
                <a:lnTo>
                  <a:pt x="4714" y="1462"/>
                </a:lnTo>
                <a:lnTo>
                  <a:pt x="4720" y="1460"/>
                </a:lnTo>
                <a:lnTo>
                  <a:pt x="4726" y="1456"/>
                </a:lnTo>
                <a:lnTo>
                  <a:pt x="4732" y="1454"/>
                </a:lnTo>
                <a:lnTo>
                  <a:pt x="4738" y="1452"/>
                </a:lnTo>
                <a:lnTo>
                  <a:pt x="4742" y="1452"/>
                </a:lnTo>
                <a:lnTo>
                  <a:pt x="4748" y="1454"/>
                </a:lnTo>
                <a:lnTo>
                  <a:pt x="4752" y="1458"/>
                </a:lnTo>
                <a:lnTo>
                  <a:pt x="4756" y="1462"/>
                </a:lnTo>
                <a:lnTo>
                  <a:pt x="4758" y="1468"/>
                </a:lnTo>
                <a:lnTo>
                  <a:pt x="4758" y="1474"/>
                </a:lnTo>
                <a:lnTo>
                  <a:pt x="4756" y="1474"/>
                </a:lnTo>
                <a:lnTo>
                  <a:pt x="4748" y="1470"/>
                </a:lnTo>
                <a:lnTo>
                  <a:pt x="4738" y="1462"/>
                </a:lnTo>
                <a:lnTo>
                  <a:pt x="4732" y="1462"/>
                </a:lnTo>
                <a:lnTo>
                  <a:pt x="4728" y="1462"/>
                </a:lnTo>
                <a:lnTo>
                  <a:pt x="4724" y="1466"/>
                </a:lnTo>
                <a:lnTo>
                  <a:pt x="4724" y="1468"/>
                </a:lnTo>
                <a:lnTo>
                  <a:pt x="4732" y="1472"/>
                </a:lnTo>
                <a:lnTo>
                  <a:pt x="4734" y="1474"/>
                </a:lnTo>
                <a:lnTo>
                  <a:pt x="4736" y="1476"/>
                </a:lnTo>
                <a:lnTo>
                  <a:pt x="4734" y="1476"/>
                </a:lnTo>
                <a:lnTo>
                  <a:pt x="4726" y="1478"/>
                </a:lnTo>
                <a:lnTo>
                  <a:pt x="4720" y="1478"/>
                </a:lnTo>
                <a:lnTo>
                  <a:pt x="4716" y="1480"/>
                </a:lnTo>
                <a:lnTo>
                  <a:pt x="4716" y="1482"/>
                </a:lnTo>
                <a:lnTo>
                  <a:pt x="4716" y="1484"/>
                </a:lnTo>
                <a:lnTo>
                  <a:pt x="4718" y="1486"/>
                </a:lnTo>
                <a:lnTo>
                  <a:pt x="4716" y="1488"/>
                </a:lnTo>
                <a:lnTo>
                  <a:pt x="4712" y="1490"/>
                </a:lnTo>
                <a:lnTo>
                  <a:pt x="4704" y="1492"/>
                </a:lnTo>
                <a:lnTo>
                  <a:pt x="4692" y="1494"/>
                </a:lnTo>
                <a:lnTo>
                  <a:pt x="4694" y="1496"/>
                </a:lnTo>
                <a:lnTo>
                  <a:pt x="4696" y="1500"/>
                </a:lnTo>
                <a:lnTo>
                  <a:pt x="4696" y="1502"/>
                </a:lnTo>
                <a:lnTo>
                  <a:pt x="4694" y="1502"/>
                </a:lnTo>
                <a:lnTo>
                  <a:pt x="4692" y="1504"/>
                </a:lnTo>
                <a:lnTo>
                  <a:pt x="4690" y="1506"/>
                </a:lnTo>
                <a:lnTo>
                  <a:pt x="4694" y="1510"/>
                </a:lnTo>
                <a:lnTo>
                  <a:pt x="4696" y="1512"/>
                </a:lnTo>
                <a:lnTo>
                  <a:pt x="4698" y="1516"/>
                </a:lnTo>
                <a:lnTo>
                  <a:pt x="4696" y="1518"/>
                </a:lnTo>
                <a:lnTo>
                  <a:pt x="4696" y="1522"/>
                </a:lnTo>
                <a:lnTo>
                  <a:pt x="4696" y="1524"/>
                </a:lnTo>
                <a:lnTo>
                  <a:pt x="4698" y="1532"/>
                </a:lnTo>
                <a:lnTo>
                  <a:pt x="4710" y="1552"/>
                </a:lnTo>
                <a:lnTo>
                  <a:pt x="4714" y="1556"/>
                </a:lnTo>
                <a:lnTo>
                  <a:pt x="4718" y="1560"/>
                </a:lnTo>
                <a:lnTo>
                  <a:pt x="4728" y="1562"/>
                </a:lnTo>
                <a:lnTo>
                  <a:pt x="4734" y="1562"/>
                </a:lnTo>
                <a:lnTo>
                  <a:pt x="4734" y="1564"/>
                </a:lnTo>
                <a:lnTo>
                  <a:pt x="4734" y="1568"/>
                </a:lnTo>
                <a:lnTo>
                  <a:pt x="4734" y="1572"/>
                </a:lnTo>
                <a:lnTo>
                  <a:pt x="4734" y="1574"/>
                </a:lnTo>
                <a:lnTo>
                  <a:pt x="4738" y="1582"/>
                </a:lnTo>
                <a:lnTo>
                  <a:pt x="4742" y="1588"/>
                </a:lnTo>
                <a:lnTo>
                  <a:pt x="4744" y="1592"/>
                </a:lnTo>
                <a:lnTo>
                  <a:pt x="4744" y="1596"/>
                </a:lnTo>
                <a:lnTo>
                  <a:pt x="4744" y="1604"/>
                </a:lnTo>
                <a:lnTo>
                  <a:pt x="4746" y="1610"/>
                </a:lnTo>
                <a:lnTo>
                  <a:pt x="4752" y="1614"/>
                </a:lnTo>
                <a:lnTo>
                  <a:pt x="4762" y="1618"/>
                </a:lnTo>
                <a:lnTo>
                  <a:pt x="4768" y="1622"/>
                </a:lnTo>
                <a:lnTo>
                  <a:pt x="4770" y="1626"/>
                </a:lnTo>
                <a:lnTo>
                  <a:pt x="4772" y="1630"/>
                </a:lnTo>
                <a:lnTo>
                  <a:pt x="4770" y="1634"/>
                </a:lnTo>
                <a:lnTo>
                  <a:pt x="4770" y="1638"/>
                </a:lnTo>
                <a:lnTo>
                  <a:pt x="4770" y="1640"/>
                </a:lnTo>
                <a:lnTo>
                  <a:pt x="4774" y="1638"/>
                </a:lnTo>
                <a:lnTo>
                  <a:pt x="4778" y="1638"/>
                </a:lnTo>
                <a:lnTo>
                  <a:pt x="4780" y="1640"/>
                </a:lnTo>
                <a:lnTo>
                  <a:pt x="4782" y="1646"/>
                </a:lnTo>
                <a:lnTo>
                  <a:pt x="4782" y="1654"/>
                </a:lnTo>
                <a:lnTo>
                  <a:pt x="4784" y="1656"/>
                </a:lnTo>
                <a:lnTo>
                  <a:pt x="4786" y="1656"/>
                </a:lnTo>
                <a:lnTo>
                  <a:pt x="4792" y="1654"/>
                </a:lnTo>
                <a:lnTo>
                  <a:pt x="4794" y="1656"/>
                </a:lnTo>
                <a:lnTo>
                  <a:pt x="4794" y="1662"/>
                </a:lnTo>
                <a:lnTo>
                  <a:pt x="4790" y="1670"/>
                </a:lnTo>
                <a:lnTo>
                  <a:pt x="4790" y="1676"/>
                </a:lnTo>
                <a:lnTo>
                  <a:pt x="4792" y="1678"/>
                </a:lnTo>
                <a:lnTo>
                  <a:pt x="4802" y="1678"/>
                </a:lnTo>
                <a:lnTo>
                  <a:pt x="4814" y="1678"/>
                </a:lnTo>
                <a:lnTo>
                  <a:pt x="4816" y="1680"/>
                </a:lnTo>
                <a:lnTo>
                  <a:pt x="4816" y="1684"/>
                </a:lnTo>
                <a:lnTo>
                  <a:pt x="4814" y="1688"/>
                </a:lnTo>
                <a:lnTo>
                  <a:pt x="4814" y="1692"/>
                </a:lnTo>
                <a:lnTo>
                  <a:pt x="4816" y="1694"/>
                </a:lnTo>
                <a:lnTo>
                  <a:pt x="4820" y="1694"/>
                </a:lnTo>
                <a:lnTo>
                  <a:pt x="4826" y="1694"/>
                </a:lnTo>
                <a:lnTo>
                  <a:pt x="4830" y="1696"/>
                </a:lnTo>
                <a:lnTo>
                  <a:pt x="4832" y="1698"/>
                </a:lnTo>
                <a:lnTo>
                  <a:pt x="4834" y="1700"/>
                </a:lnTo>
                <a:lnTo>
                  <a:pt x="4832" y="1702"/>
                </a:lnTo>
                <a:lnTo>
                  <a:pt x="4830" y="1702"/>
                </a:lnTo>
                <a:lnTo>
                  <a:pt x="4826" y="1704"/>
                </a:lnTo>
                <a:lnTo>
                  <a:pt x="4826" y="1708"/>
                </a:lnTo>
                <a:lnTo>
                  <a:pt x="4826" y="1712"/>
                </a:lnTo>
                <a:lnTo>
                  <a:pt x="4830" y="1720"/>
                </a:lnTo>
                <a:lnTo>
                  <a:pt x="4832" y="1724"/>
                </a:lnTo>
                <a:lnTo>
                  <a:pt x="4836" y="1726"/>
                </a:lnTo>
                <a:lnTo>
                  <a:pt x="4840" y="1726"/>
                </a:lnTo>
                <a:lnTo>
                  <a:pt x="4846" y="1726"/>
                </a:lnTo>
                <a:lnTo>
                  <a:pt x="4852" y="1722"/>
                </a:lnTo>
                <a:lnTo>
                  <a:pt x="4860" y="1716"/>
                </a:lnTo>
                <a:lnTo>
                  <a:pt x="4868" y="1712"/>
                </a:lnTo>
                <a:lnTo>
                  <a:pt x="4874" y="1710"/>
                </a:lnTo>
                <a:lnTo>
                  <a:pt x="4878" y="1712"/>
                </a:lnTo>
                <a:lnTo>
                  <a:pt x="4880" y="1712"/>
                </a:lnTo>
                <a:lnTo>
                  <a:pt x="4884" y="1716"/>
                </a:lnTo>
                <a:lnTo>
                  <a:pt x="4886" y="1716"/>
                </a:lnTo>
                <a:lnTo>
                  <a:pt x="4890" y="1712"/>
                </a:lnTo>
                <a:lnTo>
                  <a:pt x="4900" y="1706"/>
                </a:lnTo>
                <a:lnTo>
                  <a:pt x="4910" y="1702"/>
                </a:lnTo>
                <a:lnTo>
                  <a:pt x="4916" y="1698"/>
                </a:lnTo>
                <a:lnTo>
                  <a:pt x="4918" y="1696"/>
                </a:lnTo>
                <a:lnTo>
                  <a:pt x="4918" y="1692"/>
                </a:lnTo>
                <a:lnTo>
                  <a:pt x="4918" y="1688"/>
                </a:lnTo>
                <a:lnTo>
                  <a:pt x="4918" y="1686"/>
                </a:lnTo>
                <a:lnTo>
                  <a:pt x="4920" y="1686"/>
                </a:lnTo>
                <a:lnTo>
                  <a:pt x="4924" y="1690"/>
                </a:lnTo>
                <a:lnTo>
                  <a:pt x="4926" y="1694"/>
                </a:lnTo>
                <a:lnTo>
                  <a:pt x="4926" y="1698"/>
                </a:lnTo>
                <a:lnTo>
                  <a:pt x="4926" y="1704"/>
                </a:lnTo>
                <a:lnTo>
                  <a:pt x="4922" y="1708"/>
                </a:lnTo>
                <a:lnTo>
                  <a:pt x="4914" y="1718"/>
                </a:lnTo>
                <a:lnTo>
                  <a:pt x="4912" y="1724"/>
                </a:lnTo>
                <a:lnTo>
                  <a:pt x="4912" y="1728"/>
                </a:lnTo>
                <a:lnTo>
                  <a:pt x="4916" y="1730"/>
                </a:lnTo>
                <a:lnTo>
                  <a:pt x="4926" y="1736"/>
                </a:lnTo>
                <a:lnTo>
                  <a:pt x="4936" y="1738"/>
                </a:lnTo>
                <a:lnTo>
                  <a:pt x="4944" y="1738"/>
                </a:lnTo>
                <a:lnTo>
                  <a:pt x="4956" y="1738"/>
                </a:lnTo>
                <a:lnTo>
                  <a:pt x="4962" y="1738"/>
                </a:lnTo>
                <a:lnTo>
                  <a:pt x="4962" y="1740"/>
                </a:lnTo>
                <a:lnTo>
                  <a:pt x="4962" y="1744"/>
                </a:lnTo>
                <a:lnTo>
                  <a:pt x="4956" y="1752"/>
                </a:lnTo>
                <a:lnTo>
                  <a:pt x="4954" y="1758"/>
                </a:lnTo>
                <a:lnTo>
                  <a:pt x="4952" y="1762"/>
                </a:lnTo>
                <a:lnTo>
                  <a:pt x="4954" y="1766"/>
                </a:lnTo>
                <a:lnTo>
                  <a:pt x="4958" y="1768"/>
                </a:lnTo>
                <a:lnTo>
                  <a:pt x="4964" y="1770"/>
                </a:lnTo>
                <a:lnTo>
                  <a:pt x="4968" y="1770"/>
                </a:lnTo>
                <a:lnTo>
                  <a:pt x="4974" y="1768"/>
                </a:lnTo>
                <a:lnTo>
                  <a:pt x="4978" y="1766"/>
                </a:lnTo>
                <a:lnTo>
                  <a:pt x="4988" y="1758"/>
                </a:lnTo>
                <a:lnTo>
                  <a:pt x="4990" y="1758"/>
                </a:lnTo>
                <a:lnTo>
                  <a:pt x="4992" y="1758"/>
                </a:lnTo>
                <a:lnTo>
                  <a:pt x="4998" y="1762"/>
                </a:lnTo>
                <a:lnTo>
                  <a:pt x="5006" y="1770"/>
                </a:lnTo>
                <a:lnTo>
                  <a:pt x="5018" y="1776"/>
                </a:lnTo>
                <a:lnTo>
                  <a:pt x="5022" y="1776"/>
                </a:lnTo>
                <a:lnTo>
                  <a:pt x="5026" y="1774"/>
                </a:lnTo>
                <a:lnTo>
                  <a:pt x="5030" y="1772"/>
                </a:lnTo>
                <a:lnTo>
                  <a:pt x="5034" y="1768"/>
                </a:lnTo>
                <a:lnTo>
                  <a:pt x="5036" y="1762"/>
                </a:lnTo>
                <a:lnTo>
                  <a:pt x="5036" y="1756"/>
                </a:lnTo>
                <a:lnTo>
                  <a:pt x="5036" y="1748"/>
                </a:lnTo>
                <a:lnTo>
                  <a:pt x="5034" y="1746"/>
                </a:lnTo>
                <a:lnTo>
                  <a:pt x="5030" y="1744"/>
                </a:lnTo>
                <a:lnTo>
                  <a:pt x="5028" y="1744"/>
                </a:lnTo>
                <a:lnTo>
                  <a:pt x="5022" y="1746"/>
                </a:lnTo>
                <a:lnTo>
                  <a:pt x="5024" y="1742"/>
                </a:lnTo>
                <a:lnTo>
                  <a:pt x="5026" y="1740"/>
                </a:lnTo>
                <a:lnTo>
                  <a:pt x="5030" y="1736"/>
                </a:lnTo>
                <a:lnTo>
                  <a:pt x="5040" y="1732"/>
                </a:lnTo>
                <a:lnTo>
                  <a:pt x="5044" y="1730"/>
                </a:lnTo>
                <a:lnTo>
                  <a:pt x="5048" y="1728"/>
                </a:lnTo>
                <a:lnTo>
                  <a:pt x="5048" y="1724"/>
                </a:lnTo>
                <a:lnTo>
                  <a:pt x="5048" y="1718"/>
                </a:lnTo>
                <a:lnTo>
                  <a:pt x="5048" y="1710"/>
                </a:lnTo>
                <a:lnTo>
                  <a:pt x="5050" y="1700"/>
                </a:lnTo>
                <a:lnTo>
                  <a:pt x="5060" y="1676"/>
                </a:lnTo>
                <a:lnTo>
                  <a:pt x="5070" y="1650"/>
                </a:lnTo>
                <a:lnTo>
                  <a:pt x="5072" y="1640"/>
                </a:lnTo>
                <a:lnTo>
                  <a:pt x="5072" y="1630"/>
                </a:lnTo>
                <a:lnTo>
                  <a:pt x="5070" y="1624"/>
                </a:lnTo>
                <a:lnTo>
                  <a:pt x="5068" y="1622"/>
                </a:lnTo>
                <a:lnTo>
                  <a:pt x="5066" y="1620"/>
                </a:lnTo>
                <a:lnTo>
                  <a:pt x="5064" y="1622"/>
                </a:lnTo>
                <a:lnTo>
                  <a:pt x="5062" y="1622"/>
                </a:lnTo>
                <a:lnTo>
                  <a:pt x="5060" y="1622"/>
                </a:lnTo>
                <a:lnTo>
                  <a:pt x="5056" y="1620"/>
                </a:lnTo>
                <a:lnTo>
                  <a:pt x="5050" y="1614"/>
                </a:lnTo>
                <a:lnTo>
                  <a:pt x="5048" y="1610"/>
                </a:lnTo>
                <a:lnTo>
                  <a:pt x="5048" y="1608"/>
                </a:lnTo>
                <a:lnTo>
                  <a:pt x="5058" y="1612"/>
                </a:lnTo>
                <a:lnTo>
                  <a:pt x="5068" y="1614"/>
                </a:lnTo>
                <a:lnTo>
                  <a:pt x="5072" y="1614"/>
                </a:lnTo>
                <a:lnTo>
                  <a:pt x="5072" y="1610"/>
                </a:lnTo>
                <a:lnTo>
                  <a:pt x="5070" y="1604"/>
                </a:lnTo>
                <a:lnTo>
                  <a:pt x="5068" y="1602"/>
                </a:lnTo>
                <a:lnTo>
                  <a:pt x="5062" y="1598"/>
                </a:lnTo>
                <a:lnTo>
                  <a:pt x="5056" y="1596"/>
                </a:lnTo>
                <a:lnTo>
                  <a:pt x="5056" y="1594"/>
                </a:lnTo>
                <a:lnTo>
                  <a:pt x="5058" y="1592"/>
                </a:lnTo>
                <a:lnTo>
                  <a:pt x="5062" y="1588"/>
                </a:lnTo>
                <a:lnTo>
                  <a:pt x="5066" y="1586"/>
                </a:lnTo>
                <a:lnTo>
                  <a:pt x="5080" y="1584"/>
                </a:lnTo>
                <a:lnTo>
                  <a:pt x="5086" y="1582"/>
                </a:lnTo>
                <a:lnTo>
                  <a:pt x="5092" y="1578"/>
                </a:lnTo>
                <a:lnTo>
                  <a:pt x="5096" y="1574"/>
                </a:lnTo>
                <a:lnTo>
                  <a:pt x="5098" y="1566"/>
                </a:lnTo>
                <a:lnTo>
                  <a:pt x="5100" y="1560"/>
                </a:lnTo>
                <a:lnTo>
                  <a:pt x="5102" y="1556"/>
                </a:lnTo>
                <a:lnTo>
                  <a:pt x="5106" y="1556"/>
                </a:lnTo>
                <a:lnTo>
                  <a:pt x="5108" y="1558"/>
                </a:lnTo>
                <a:lnTo>
                  <a:pt x="5114" y="1562"/>
                </a:lnTo>
                <a:lnTo>
                  <a:pt x="5116" y="1560"/>
                </a:lnTo>
                <a:lnTo>
                  <a:pt x="5116" y="1556"/>
                </a:lnTo>
                <a:lnTo>
                  <a:pt x="5118" y="1550"/>
                </a:lnTo>
                <a:lnTo>
                  <a:pt x="5122" y="1544"/>
                </a:lnTo>
                <a:lnTo>
                  <a:pt x="5130" y="1538"/>
                </a:lnTo>
                <a:lnTo>
                  <a:pt x="5136" y="1530"/>
                </a:lnTo>
                <a:lnTo>
                  <a:pt x="5138" y="1526"/>
                </a:lnTo>
                <a:lnTo>
                  <a:pt x="5138" y="1520"/>
                </a:lnTo>
                <a:lnTo>
                  <a:pt x="5136" y="1508"/>
                </a:lnTo>
                <a:lnTo>
                  <a:pt x="5138" y="1502"/>
                </a:lnTo>
                <a:lnTo>
                  <a:pt x="5136" y="1500"/>
                </a:lnTo>
                <a:lnTo>
                  <a:pt x="5134" y="1498"/>
                </a:lnTo>
                <a:lnTo>
                  <a:pt x="5122" y="1498"/>
                </a:lnTo>
                <a:lnTo>
                  <a:pt x="5114" y="1496"/>
                </a:lnTo>
                <a:lnTo>
                  <a:pt x="5106" y="1494"/>
                </a:lnTo>
                <a:lnTo>
                  <a:pt x="5102" y="1492"/>
                </a:lnTo>
                <a:lnTo>
                  <a:pt x="5098" y="1488"/>
                </a:lnTo>
                <a:lnTo>
                  <a:pt x="5098" y="1486"/>
                </a:lnTo>
                <a:lnTo>
                  <a:pt x="5098" y="1484"/>
                </a:lnTo>
                <a:lnTo>
                  <a:pt x="5100" y="1484"/>
                </a:lnTo>
                <a:lnTo>
                  <a:pt x="5106" y="1484"/>
                </a:lnTo>
                <a:lnTo>
                  <a:pt x="5112" y="1486"/>
                </a:lnTo>
                <a:lnTo>
                  <a:pt x="5116" y="1486"/>
                </a:lnTo>
                <a:lnTo>
                  <a:pt x="5124" y="1484"/>
                </a:lnTo>
                <a:lnTo>
                  <a:pt x="5130" y="1482"/>
                </a:lnTo>
                <a:lnTo>
                  <a:pt x="5136" y="1482"/>
                </a:lnTo>
                <a:lnTo>
                  <a:pt x="5144" y="1482"/>
                </a:lnTo>
                <a:lnTo>
                  <a:pt x="5144" y="1480"/>
                </a:lnTo>
                <a:lnTo>
                  <a:pt x="5144" y="1478"/>
                </a:lnTo>
                <a:lnTo>
                  <a:pt x="5140" y="1468"/>
                </a:lnTo>
                <a:lnTo>
                  <a:pt x="5126" y="1454"/>
                </a:lnTo>
                <a:lnTo>
                  <a:pt x="5120" y="1446"/>
                </a:lnTo>
                <a:lnTo>
                  <a:pt x="5116" y="1440"/>
                </a:lnTo>
                <a:lnTo>
                  <a:pt x="5118" y="1436"/>
                </a:lnTo>
                <a:lnTo>
                  <a:pt x="5120" y="1434"/>
                </a:lnTo>
                <a:lnTo>
                  <a:pt x="5126" y="1434"/>
                </a:lnTo>
                <a:lnTo>
                  <a:pt x="5132" y="1434"/>
                </a:lnTo>
                <a:lnTo>
                  <a:pt x="5146" y="1436"/>
                </a:lnTo>
                <a:lnTo>
                  <a:pt x="5152" y="1438"/>
                </a:lnTo>
                <a:lnTo>
                  <a:pt x="5158" y="1436"/>
                </a:lnTo>
                <a:lnTo>
                  <a:pt x="5160" y="1432"/>
                </a:lnTo>
                <a:lnTo>
                  <a:pt x="5164" y="1428"/>
                </a:lnTo>
                <a:lnTo>
                  <a:pt x="5168" y="1420"/>
                </a:lnTo>
                <a:lnTo>
                  <a:pt x="5170" y="1418"/>
                </a:lnTo>
                <a:lnTo>
                  <a:pt x="5174" y="1418"/>
                </a:lnTo>
                <a:lnTo>
                  <a:pt x="5180" y="1418"/>
                </a:lnTo>
                <a:lnTo>
                  <a:pt x="5184" y="1418"/>
                </a:lnTo>
                <a:lnTo>
                  <a:pt x="5180" y="1414"/>
                </a:lnTo>
                <a:lnTo>
                  <a:pt x="5170" y="1408"/>
                </a:lnTo>
                <a:lnTo>
                  <a:pt x="5162" y="1404"/>
                </a:lnTo>
                <a:lnTo>
                  <a:pt x="5162" y="1402"/>
                </a:lnTo>
                <a:lnTo>
                  <a:pt x="5168" y="1402"/>
                </a:lnTo>
                <a:lnTo>
                  <a:pt x="5174" y="1398"/>
                </a:lnTo>
                <a:lnTo>
                  <a:pt x="5180" y="1396"/>
                </a:lnTo>
                <a:lnTo>
                  <a:pt x="5188" y="1398"/>
                </a:lnTo>
                <a:lnTo>
                  <a:pt x="5196" y="1398"/>
                </a:lnTo>
                <a:lnTo>
                  <a:pt x="5208" y="1398"/>
                </a:lnTo>
                <a:lnTo>
                  <a:pt x="5218" y="1396"/>
                </a:lnTo>
                <a:lnTo>
                  <a:pt x="5224" y="1396"/>
                </a:lnTo>
                <a:lnTo>
                  <a:pt x="5230" y="1394"/>
                </a:lnTo>
                <a:lnTo>
                  <a:pt x="5234" y="1390"/>
                </a:lnTo>
                <a:lnTo>
                  <a:pt x="5236" y="1386"/>
                </a:lnTo>
                <a:lnTo>
                  <a:pt x="5234" y="1382"/>
                </a:lnTo>
                <a:lnTo>
                  <a:pt x="5234" y="1380"/>
                </a:lnTo>
                <a:lnTo>
                  <a:pt x="5238" y="1376"/>
                </a:lnTo>
                <a:lnTo>
                  <a:pt x="5242" y="1370"/>
                </a:lnTo>
                <a:lnTo>
                  <a:pt x="5240" y="1368"/>
                </a:lnTo>
                <a:lnTo>
                  <a:pt x="5240" y="1364"/>
                </a:lnTo>
                <a:lnTo>
                  <a:pt x="5248" y="1358"/>
                </a:lnTo>
                <a:lnTo>
                  <a:pt x="5250" y="1356"/>
                </a:lnTo>
                <a:lnTo>
                  <a:pt x="5252" y="1354"/>
                </a:lnTo>
                <a:lnTo>
                  <a:pt x="5250" y="1350"/>
                </a:lnTo>
                <a:lnTo>
                  <a:pt x="5248" y="1348"/>
                </a:lnTo>
                <a:lnTo>
                  <a:pt x="5242" y="1346"/>
                </a:lnTo>
                <a:lnTo>
                  <a:pt x="5242" y="1344"/>
                </a:lnTo>
                <a:lnTo>
                  <a:pt x="5242" y="1342"/>
                </a:lnTo>
                <a:lnTo>
                  <a:pt x="5246" y="1342"/>
                </a:lnTo>
                <a:lnTo>
                  <a:pt x="5250" y="1342"/>
                </a:lnTo>
                <a:lnTo>
                  <a:pt x="5256" y="1344"/>
                </a:lnTo>
                <a:lnTo>
                  <a:pt x="5266" y="1344"/>
                </a:lnTo>
                <a:lnTo>
                  <a:pt x="5272" y="1344"/>
                </a:lnTo>
                <a:lnTo>
                  <a:pt x="5270" y="1346"/>
                </a:lnTo>
                <a:lnTo>
                  <a:pt x="5264" y="1352"/>
                </a:lnTo>
                <a:lnTo>
                  <a:pt x="5260" y="1356"/>
                </a:lnTo>
                <a:lnTo>
                  <a:pt x="5258" y="1360"/>
                </a:lnTo>
                <a:lnTo>
                  <a:pt x="5254" y="1364"/>
                </a:lnTo>
                <a:lnTo>
                  <a:pt x="5250" y="1366"/>
                </a:lnTo>
                <a:lnTo>
                  <a:pt x="5248" y="1372"/>
                </a:lnTo>
                <a:lnTo>
                  <a:pt x="5248" y="1378"/>
                </a:lnTo>
                <a:lnTo>
                  <a:pt x="5244" y="1386"/>
                </a:lnTo>
                <a:lnTo>
                  <a:pt x="5242" y="1392"/>
                </a:lnTo>
                <a:lnTo>
                  <a:pt x="5242" y="1394"/>
                </a:lnTo>
                <a:lnTo>
                  <a:pt x="5244" y="1396"/>
                </a:lnTo>
                <a:lnTo>
                  <a:pt x="5250" y="1398"/>
                </a:lnTo>
                <a:lnTo>
                  <a:pt x="5256" y="1398"/>
                </a:lnTo>
                <a:lnTo>
                  <a:pt x="5262" y="1396"/>
                </a:lnTo>
                <a:lnTo>
                  <a:pt x="5268" y="1390"/>
                </a:lnTo>
                <a:lnTo>
                  <a:pt x="5276" y="1380"/>
                </a:lnTo>
                <a:lnTo>
                  <a:pt x="5280" y="1380"/>
                </a:lnTo>
                <a:lnTo>
                  <a:pt x="5284" y="1382"/>
                </a:lnTo>
                <a:lnTo>
                  <a:pt x="5290" y="1386"/>
                </a:lnTo>
                <a:lnTo>
                  <a:pt x="5292" y="1384"/>
                </a:lnTo>
                <a:lnTo>
                  <a:pt x="5292" y="1380"/>
                </a:lnTo>
                <a:lnTo>
                  <a:pt x="5290" y="1378"/>
                </a:lnTo>
                <a:lnTo>
                  <a:pt x="5288" y="1376"/>
                </a:lnTo>
                <a:lnTo>
                  <a:pt x="5290" y="1374"/>
                </a:lnTo>
                <a:lnTo>
                  <a:pt x="5294" y="1370"/>
                </a:lnTo>
                <a:lnTo>
                  <a:pt x="5300" y="1370"/>
                </a:lnTo>
                <a:lnTo>
                  <a:pt x="5302" y="1370"/>
                </a:lnTo>
                <a:lnTo>
                  <a:pt x="5306" y="1370"/>
                </a:lnTo>
                <a:lnTo>
                  <a:pt x="5308" y="1372"/>
                </a:lnTo>
                <a:lnTo>
                  <a:pt x="5312" y="1372"/>
                </a:lnTo>
                <a:lnTo>
                  <a:pt x="5320" y="1370"/>
                </a:lnTo>
                <a:lnTo>
                  <a:pt x="5336" y="1362"/>
                </a:lnTo>
                <a:lnTo>
                  <a:pt x="5338" y="1358"/>
                </a:lnTo>
                <a:lnTo>
                  <a:pt x="5338" y="1354"/>
                </a:lnTo>
                <a:lnTo>
                  <a:pt x="5338" y="1350"/>
                </a:lnTo>
                <a:lnTo>
                  <a:pt x="5340" y="1350"/>
                </a:lnTo>
                <a:lnTo>
                  <a:pt x="5340" y="1348"/>
                </a:lnTo>
                <a:lnTo>
                  <a:pt x="5344" y="1350"/>
                </a:lnTo>
                <a:lnTo>
                  <a:pt x="5346" y="1350"/>
                </a:lnTo>
                <a:lnTo>
                  <a:pt x="5346" y="1352"/>
                </a:lnTo>
                <a:lnTo>
                  <a:pt x="5348" y="1354"/>
                </a:lnTo>
                <a:lnTo>
                  <a:pt x="5358" y="1350"/>
                </a:lnTo>
                <a:lnTo>
                  <a:pt x="5368" y="1344"/>
                </a:lnTo>
                <a:lnTo>
                  <a:pt x="5394" y="1324"/>
                </a:lnTo>
                <a:lnTo>
                  <a:pt x="5406" y="1312"/>
                </a:lnTo>
                <a:lnTo>
                  <a:pt x="5416" y="1300"/>
                </a:lnTo>
                <a:lnTo>
                  <a:pt x="5424" y="1290"/>
                </a:lnTo>
                <a:lnTo>
                  <a:pt x="5428" y="1280"/>
                </a:lnTo>
                <a:lnTo>
                  <a:pt x="5436" y="1264"/>
                </a:lnTo>
                <a:lnTo>
                  <a:pt x="5446" y="1250"/>
                </a:lnTo>
                <a:lnTo>
                  <a:pt x="5458" y="1240"/>
                </a:lnTo>
                <a:lnTo>
                  <a:pt x="5464" y="1238"/>
                </a:lnTo>
                <a:lnTo>
                  <a:pt x="5470" y="1238"/>
                </a:lnTo>
                <a:lnTo>
                  <a:pt x="5480" y="1236"/>
                </a:lnTo>
                <a:lnTo>
                  <a:pt x="5482" y="1234"/>
                </a:lnTo>
                <a:lnTo>
                  <a:pt x="5484" y="1230"/>
                </a:lnTo>
                <a:lnTo>
                  <a:pt x="5484" y="1226"/>
                </a:lnTo>
                <a:lnTo>
                  <a:pt x="5482" y="1220"/>
                </a:lnTo>
                <a:lnTo>
                  <a:pt x="5476" y="1214"/>
                </a:lnTo>
                <a:lnTo>
                  <a:pt x="5468" y="1204"/>
                </a:lnTo>
                <a:lnTo>
                  <a:pt x="5462" y="1196"/>
                </a:lnTo>
                <a:lnTo>
                  <a:pt x="5462" y="1194"/>
                </a:lnTo>
                <a:lnTo>
                  <a:pt x="5472" y="1200"/>
                </a:lnTo>
                <a:lnTo>
                  <a:pt x="5506" y="1222"/>
                </a:lnTo>
                <a:lnTo>
                  <a:pt x="5522" y="1226"/>
                </a:lnTo>
                <a:lnTo>
                  <a:pt x="5530" y="1228"/>
                </a:lnTo>
                <a:lnTo>
                  <a:pt x="5538" y="1228"/>
                </a:lnTo>
                <a:lnTo>
                  <a:pt x="5546" y="1226"/>
                </a:lnTo>
                <a:lnTo>
                  <a:pt x="5554" y="1222"/>
                </a:lnTo>
                <a:lnTo>
                  <a:pt x="5560" y="1218"/>
                </a:lnTo>
                <a:lnTo>
                  <a:pt x="5566" y="1212"/>
                </a:lnTo>
                <a:lnTo>
                  <a:pt x="5568" y="1206"/>
                </a:lnTo>
                <a:lnTo>
                  <a:pt x="5572" y="1204"/>
                </a:lnTo>
                <a:lnTo>
                  <a:pt x="5574" y="1204"/>
                </a:lnTo>
                <a:lnTo>
                  <a:pt x="5578" y="1206"/>
                </a:lnTo>
                <a:lnTo>
                  <a:pt x="5584" y="1208"/>
                </a:lnTo>
                <a:lnTo>
                  <a:pt x="5592" y="1208"/>
                </a:lnTo>
                <a:lnTo>
                  <a:pt x="5602" y="1206"/>
                </a:lnTo>
                <a:lnTo>
                  <a:pt x="5618" y="1202"/>
                </a:lnTo>
                <a:lnTo>
                  <a:pt x="5636" y="1196"/>
                </a:lnTo>
                <a:lnTo>
                  <a:pt x="5656" y="1190"/>
                </a:lnTo>
                <a:lnTo>
                  <a:pt x="5692" y="1184"/>
                </a:lnTo>
                <a:lnTo>
                  <a:pt x="5722" y="1176"/>
                </a:lnTo>
                <a:lnTo>
                  <a:pt x="5734" y="1172"/>
                </a:lnTo>
                <a:lnTo>
                  <a:pt x="5742" y="1166"/>
                </a:lnTo>
                <a:lnTo>
                  <a:pt x="5756" y="1152"/>
                </a:lnTo>
                <a:lnTo>
                  <a:pt x="5770" y="1140"/>
                </a:lnTo>
                <a:lnTo>
                  <a:pt x="5786" y="1132"/>
                </a:lnTo>
                <a:lnTo>
                  <a:pt x="5796" y="1128"/>
                </a:lnTo>
                <a:lnTo>
                  <a:pt x="5806" y="1126"/>
                </a:lnTo>
                <a:lnTo>
                  <a:pt x="5814" y="1124"/>
                </a:lnTo>
                <a:lnTo>
                  <a:pt x="5818" y="1122"/>
                </a:lnTo>
                <a:lnTo>
                  <a:pt x="5818" y="1118"/>
                </a:lnTo>
                <a:lnTo>
                  <a:pt x="5818" y="1114"/>
                </a:lnTo>
                <a:lnTo>
                  <a:pt x="5818" y="1112"/>
                </a:lnTo>
                <a:lnTo>
                  <a:pt x="5818" y="1108"/>
                </a:lnTo>
                <a:lnTo>
                  <a:pt x="5822" y="1106"/>
                </a:lnTo>
                <a:lnTo>
                  <a:pt x="5832" y="1104"/>
                </a:lnTo>
                <a:lnTo>
                  <a:pt x="5846" y="1104"/>
                </a:lnTo>
                <a:lnTo>
                  <a:pt x="5848" y="1102"/>
                </a:lnTo>
                <a:lnTo>
                  <a:pt x="5850" y="1100"/>
                </a:lnTo>
                <a:lnTo>
                  <a:pt x="5854" y="1094"/>
                </a:lnTo>
                <a:lnTo>
                  <a:pt x="5858" y="1092"/>
                </a:lnTo>
                <a:lnTo>
                  <a:pt x="5868" y="1086"/>
                </a:lnTo>
                <a:lnTo>
                  <a:pt x="5882" y="1078"/>
                </a:lnTo>
                <a:lnTo>
                  <a:pt x="5882" y="1076"/>
                </a:lnTo>
                <a:lnTo>
                  <a:pt x="5880" y="1076"/>
                </a:lnTo>
                <a:lnTo>
                  <a:pt x="5864" y="1076"/>
                </a:lnTo>
                <a:lnTo>
                  <a:pt x="5836" y="1078"/>
                </a:lnTo>
                <a:lnTo>
                  <a:pt x="5820" y="1078"/>
                </a:lnTo>
                <a:lnTo>
                  <a:pt x="5806" y="1076"/>
                </a:lnTo>
                <a:lnTo>
                  <a:pt x="5794" y="1070"/>
                </a:lnTo>
                <a:lnTo>
                  <a:pt x="5780" y="1064"/>
                </a:lnTo>
                <a:lnTo>
                  <a:pt x="5768" y="1058"/>
                </a:lnTo>
                <a:lnTo>
                  <a:pt x="5756" y="1056"/>
                </a:lnTo>
                <a:lnTo>
                  <a:pt x="5750" y="1056"/>
                </a:lnTo>
                <a:lnTo>
                  <a:pt x="5742" y="1056"/>
                </a:lnTo>
                <a:lnTo>
                  <a:pt x="5736" y="1060"/>
                </a:lnTo>
                <a:lnTo>
                  <a:pt x="5728" y="1064"/>
                </a:lnTo>
                <a:lnTo>
                  <a:pt x="5722" y="1068"/>
                </a:lnTo>
                <a:lnTo>
                  <a:pt x="5714" y="1070"/>
                </a:lnTo>
                <a:lnTo>
                  <a:pt x="5702" y="1070"/>
                </a:lnTo>
                <a:lnTo>
                  <a:pt x="5696" y="1070"/>
                </a:lnTo>
                <a:lnTo>
                  <a:pt x="5690" y="1070"/>
                </a:lnTo>
                <a:lnTo>
                  <a:pt x="5684" y="1074"/>
                </a:lnTo>
                <a:lnTo>
                  <a:pt x="5676" y="1082"/>
                </a:lnTo>
                <a:lnTo>
                  <a:pt x="5670" y="1086"/>
                </a:lnTo>
                <a:lnTo>
                  <a:pt x="5664" y="1088"/>
                </a:lnTo>
                <a:lnTo>
                  <a:pt x="5660" y="1090"/>
                </a:lnTo>
                <a:lnTo>
                  <a:pt x="5656" y="1090"/>
                </a:lnTo>
                <a:lnTo>
                  <a:pt x="5656" y="1086"/>
                </a:lnTo>
                <a:lnTo>
                  <a:pt x="5656" y="1082"/>
                </a:lnTo>
                <a:lnTo>
                  <a:pt x="5660" y="1078"/>
                </a:lnTo>
                <a:lnTo>
                  <a:pt x="5668" y="1070"/>
                </a:lnTo>
                <a:lnTo>
                  <a:pt x="5678" y="1064"/>
                </a:lnTo>
                <a:lnTo>
                  <a:pt x="5684" y="1062"/>
                </a:lnTo>
                <a:lnTo>
                  <a:pt x="5690" y="1060"/>
                </a:lnTo>
                <a:lnTo>
                  <a:pt x="5694" y="1060"/>
                </a:lnTo>
                <a:lnTo>
                  <a:pt x="5700" y="1064"/>
                </a:lnTo>
                <a:lnTo>
                  <a:pt x="5702" y="1064"/>
                </a:lnTo>
                <a:lnTo>
                  <a:pt x="5706" y="1062"/>
                </a:lnTo>
                <a:lnTo>
                  <a:pt x="5714" y="1056"/>
                </a:lnTo>
                <a:lnTo>
                  <a:pt x="5714" y="1054"/>
                </a:lnTo>
                <a:lnTo>
                  <a:pt x="5714" y="1052"/>
                </a:lnTo>
                <a:lnTo>
                  <a:pt x="5710" y="1052"/>
                </a:lnTo>
                <a:lnTo>
                  <a:pt x="5704" y="1050"/>
                </a:lnTo>
                <a:lnTo>
                  <a:pt x="5680" y="1052"/>
                </a:lnTo>
                <a:lnTo>
                  <a:pt x="5652" y="1056"/>
                </a:lnTo>
                <a:lnTo>
                  <a:pt x="5638" y="1058"/>
                </a:lnTo>
                <a:lnTo>
                  <a:pt x="5634" y="1056"/>
                </a:lnTo>
                <a:lnTo>
                  <a:pt x="5632" y="1052"/>
                </a:lnTo>
                <a:lnTo>
                  <a:pt x="5636" y="1046"/>
                </a:lnTo>
                <a:lnTo>
                  <a:pt x="5640" y="1038"/>
                </a:lnTo>
                <a:lnTo>
                  <a:pt x="5650" y="1022"/>
                </a:lnTo>
                <a:lnTo>
                  <a:pt x="5656" y="1012"/>
                </a:lnTo>
                <a:lnTo>
                  <a:pt x="5658" y="1010"/>
                </a:lnTo>
                <a:lnTo>
                  <a:pt x="5664" y="1016"/>
                </a:lnTo>
                <a:lnTo>
                  <a:pt x="5672" y="1022"/>
                </a:lnTo>
                <a:lnTo>
                  <a:pt x="5676" y="1022"/>
                </a:lnTo>
                <a:lnTo>
                  <a:pt x="5680" y="1022"/>
                </a:lnTo>
                <a:lnTo>
                  <a:pt x="5718" y="1010"/>
                </a:lnTo>
                <a:lnTo>
                  <a:pt x="5732" y="1004"/>
                </a:lnTo>
                <a:lnTo>
                  <a:pt x="5742" y="1000"/>
                </a:lnTo>
                <a:lnTo>
                  <a:pt x="5746" y="996"/>
                </a:lnTo>
                <a:lnTo>
                  <a:pt x="5746" y="990"/>
                </a:lnTo>
                <a:lnTo>
                  <a:pt x="5742" y="986"/>
                </a:lnTo>
                <a:lnTo>
                  <a:pt x="5734" y="982"/>
                </a:lnTo>
                <a:lnTo>
                  <a:pt x="5724" y="980"/>
                </a:lnTo>
                <a:lnTo>
                  <a:pt x="5710" y="976"/>
                </a:lnTo>
                <a:lnTo>
                  <a:pt x="5688" y="972"/>
                </a:lnTo>
                <a:lnTo>
                  <a:pt x="5682" y="970"/>
                </a:lnTo>
                <a:lnTo>
                  <a:pt x="5680" y="968"/>
                </a:lnTo>
                <a:lnTo>
                  <a:pt x="5680" y="966"/>
                </a:lnTo>
                <a:lnTo>
                  <a:pt x="5686" y="966"/>
                </a:lnTo>
                <a:lnTo>
                  <a:pt x="5706" y="966"/>
                </a:lnTo>
                <a:lnTo>
                  <a:pt x="5728" y="970"/>
                </a:lnTo>
                <a:lnTo>
                  <a:pt x="5742" y="974"/>
                </a:lnTo>
                <a:lnTo>
                  <a:pt x="5754" y="980"/>
                </a:lnTo>
                <a:lnTo>
                  <a:pt x="5768" y="986"/>
                </a:lnTo>
                <a:lnTo>
                  <a:pt x="5782" y="990"/>
                </a:lnTo>
                <a:lnTo>
                  <a:pt x="5790" y="996"/>
                </a:lnTo>
                <a:lnTo>
                  <a:pt x="5794" y="1006"/>
                </a:lnTo>
                <a:lnTo>
                  <a:pt x="5796" y="1022"/>
                </a:lnTo>
                <a:lnTo>
                  <a:pt x="5800" y="1030"/>
                </a:lnTo>
                <a:lnTo>
                  <a:pt x="5806" y="1038"/>
                </a:lnTo>
                <a:lnTo>
                  <a:pt x="5814" y="1044"/>
                </a:lnTo>
                <a:lnTo>
                  <a:pt x="5824" y="1048"/>
                </a:lnTo>
                <a:lnTo>
                  <a:pt x="5834" y="1052"/>
                </a:lnTo>
                <a:lnTo>
                  <a:pt x="5844" y="1054"/>
                </a:lnTo>
                <a:lnTo>
                  <a:pt x="5852" y="1054"/>
                </a:lnTo>
                <a:lnTo>
                  <a:pt x="5858" y="1052"/>
                </a:lnTo>
                <a:lnTo>
                  <a:pt x="5866" y="1048"/>
                </a:lnTo>
                <a:lnTo>
                  <a:pt x="5872" y="1048"/>
                </a:lnTo>
                <a:lnTo>
                  <a:pt x="5882" y="1052"/>
                </a:lnTo>
                <a:lnTo>
                  <a:pt x="5896" y="1054"/>
                </a:lnTo>
                <a:lnTo>
                  <a:pt x="5904" y="1054"/>
                </a:lnTo>
                <a:lnTo>
                  <a:pt x="5908" y="1048"/>
                </a:lnTo>
                <a:lnTo>
                  <a:pt x="5908" y="1042"/>
                </a:lnTo>
                <a:lnTo>
                  <a:pt x="5906" y="1032"/>
                </a:lnTo>
                <a:lnTo>
                  <a:pt x="5902" y="1008"/>
                </a:lnTo>
                <a:lnTo>
                  <a:pt x="5900" y="996"/>
                </a:lnTo>
                <a:lnTo>
                  <a:pt x="5900" y="984"/>
                </a:lnTo>
                <a:lnTo>
                  <a:pt x="5900" y="976"/>
                </a:lnTo>
                <a:lnTo>
                  <a:pt x="5898" y="974"/>
                </a:lnTo>
                <a:lnTo>
                  <a:pt x="5896" y="974"/>
                </a:lnTo>
                <a:lnTo>
                  <a:pt x="5892" y="976"/>
                </a:lnTo>
                <a:lnTo>
                  <a:pt x="5886" y="980"/>
                </a:lnTo>
                <a:lnTo>
                  <a:pt x="5880" y="984"/>
                </a:lnTo>
                <a:lnTo>
                  <a:pt x="5874" y="988"/>
                </a:lnTo>
                <a:lnTo>
                  <a:pt x="5868" y="990"/>
                </a:lnTo>
                <a:lnTo>
                  <a:pt x="5868" y="988"/>
                </a:lnTo>
                <a:lnTo>
                  <a:pt x="5866" y="984"/>
                </a:lnTo>
                <a:lnTo>
                  <a:pt x="5864" y="976"/>
                </a:lnTo>
                <a:lnTo>
                  <a:pt x="5866" y="974"/>
                </a:lnTo>
                <a:lnTo>
                  <a:pt x="5868" y="972"/>
                </a:lnTo>
                <a:lnTo>
                  <a:pt x="5876" y="970"/>
                </a:lnTo>
                <a:lnTo>
                  <a:pt x="5880" y="968"/>
                </a:lnTo>
                <a:lnTo>
                  <a:pt x="5886" y="960"/>
                </a:lnTo>
                <a:lnTo>
                  <a:pt x="5890" y="956"/>
                </a:lnTo>
                <a:lnTo>
                  <a:pt x="5892" y="954"/>
                </a:lnTo>
                <a:lnTo>
                  <a:pt x="5890" y="954"/>
                </a:lnTo>
                <a:lnTo>
                  <a:pt x="5880" y="958"/>
                </a:lnTo>
                <a:lnTo>
                  <a:pt x="5870" y="960"/>
                </a:lnTo>
                <a:lnTo>
                  <a:pt x="5866" y="960"/>
                </a:lnTo>
                <a:lnTo>
                  <a:pt x="5866" y="954"/>
                </a:lnTo>
                <a:lnTo>
                  <a:pt x="5868" y="948"/>
                </a:lnTo>
                <a:lnTo>
                  <a:pt x="5866" y="944"/>
                </a:lnTo>
                <a:lnTo>
                  <a:pt x="5862" y="940"/>
                </a:lnTo>
                <a:lnTo>
                  <a:pt x="5856" y="936"/>
                </a:lnTo>
                <a:lnTo>
                  <a:pt x="5838" y="932"/>
                </a:lnTo>
                <a:lnTo>
                  <a:pt x="5816" y="924"/>
                </a:lnTo>
                <a:lnTo>
                  <a:pt x="5796" y="918"/>
                </a:lnTo>
                <a:lnTo>
                  <a:pt x="5786" y="912"/>
                </a:lnTo>
                <a:lnTo>
                  <a:pt x="5780" y="906"/>
                </a:lnTo>
                <a:lnTo>
                  <a:pt x="5780" y="902"/>
                </a:lnTo>
                <a:lnTo>
                  <a:pt x="5780" y="900"/>
                </a:lnTo>
                <a:lnTo>
                  <a:pt x="5780" y="896"/>
                </a:lnTo>
                <a:lnTo>
                  <a:pt x="5778" y="890"/>
                </a:lnTo>
                <a:lnTo>
                  <a:pt x="5770" y="884"/>
                </a:lnTo>
                <a:lnTo>
                  <a:pt x="5762" y="880"/>
                </a:lnTo>
                <a:lnTo>
                  <a:pt x="5758" y="874"/>
                </a:lnTo>
                <a:lnTo>
                  <a:pt x="5760" y="870"/>
                </a:lnTo>
                <a:lnTo>
                  <a:pt x="5760" y="866"/>
                </a:lnTo>
                <a:lnTo>
                  <a:pt x="5758" y="862"/>
                </a:lnTo>
                <a:lnTo>
                  <a:pt x="5752" y="856"/>
                </a:lnTo>
                <a:lnTo>
                  <a:pt x="5738" y="852"/>
                </a:lnTo>
                <a:lnTo>
                  <a:pt x="5714" y="844"/>
                </a:lnTo>
                <a:lnTo>
                  <a:pt x="5724" y="846"/>
                </a:lnTo>
                <a:lnTo>
                  <a:pt x="5732" y="844"/>
                </a:lnTo>
                <a:lnTo>
                  <a:pt x="5740" y="840"/>
                </a:lnTo>
                <a:lnTo>
                  <a:pt x="5748" y="836"/>
                </a:lnTo>
                <a:lnTo>
                  <a:pt x="5764" y="828"/>
                </a:lnTo>
                <a:lnTo>
                  <a:pt x="5784" y="816"/>
                </a:lnTo>
                <a:lnTo>
                  <a:pt x="5790" y="816"/>
                </a:lnTo>
                <a:lnTo>
                  <a:pt x="5796" y="814"/>
                </a:lnTo>
                <a:lnTo>
                  <a:pt x="5810" y="818"/>
                </a:lnTo>
                <a:lnTo>
                  <a:pt x="5824" y="824"/>
                </a:lnTo>
                <a:lnTo>
                  <a:pt x="5838" y="832"/>
                </a:lnTo>
                <a:lnTo>
                  <a:pt x="5852" y="838"/>
                </a:lnTo>
                <a:lnTo>
                  <a:pt x="5866" y="842"/>
                </a:lnTo>
                <a:lnTo>
                  <a:pt x="5874" y="842"/>
                </a:lnTo>
                <a:lnTo>
                  <a:pt x="5880" y="842"/>
                </a:lnTo>
                <a:lnTo>
                  <a:pt x="5888" y="840"/>
                </a:lnTo>
                <a:lnTo>
                  <a:pt x="5894" y="836"/>
                </a:lnTo>
                <a:lnTo>
                  <a:pt x="5906" y="828"/>
                </a:lnTo>
                <a:lnTo>
                  <a:pt x="5916" y="826"/>
                </a:lnTo>
                <a:lnTo>
                  <a:pt x="5922" y="826"/>
                </a:lnTo>
                <a:lnTo>
                  <a:pt x="5928" y="828"/>
                </a:lnTo>
                <a:lnTo>
                  <a:pt x="5932" y="828"/>
                </a:lnTo>
                <a:lnTo>
                  <a:pt x="5936" y="828"/>
                </a:lnTo>
                <a:lnTo>
                  <a:pt x="5942" y="826"/>
                </a:lnTo>
                <a:lnTo>
                  <a:pt x="5948" y="818"/>
                </a:lnTo>
                <a:lnTo>
                  <a:pt x="5954" y="808"/>
                </a:lnTo>
                <a:lnTo>
                  <a:pt x="5954" y="804"/>
                </a:lnTo>
                <a:lnTo>
                  <a:pt x="5952" y="802"/>
                </a:lnTo>
                <a:lnTo>
                  <a:pt x="5948" y="796"/>
                </a:lnTo>
                <a:lnTo>
                  <a:pt x="5940" y="792"/>
                </a:lnTo>
                <a:lnTo>
                  <a:pt x="5930" y="788"/>
                </a:lnTo>
                <a:lnTo>
                  <a:pt x="5916" y="788"/>
                </a:lnTo>
                <a:lnTo>
                  <a:pt x="5890" y="786"/>
                </a:lnTo>
                <a:lnTo>
                  <a:pt x="5880" y="784"/>
                </a:lnTo>
                <a:lnTo>
                  <a:pt x="5876" y="782"/>
                </a:lnTo>
                <a:lnTo>
                  <a:pt x="5876" y="780"/>
                </a:lnTo>
                <a:lnTo>
                  <a:pt x="5876" y="774"/>
                </a:lnTo>
                <a:lnTo>
                  <a:pt x="5882" y="768"/>
                </a:lnTo>
                <a:lnTo>
                  <a:pt x="5890" y="762"/>
                </a:lnTo>
                <a:lnTo>
                  <a:pt x="5902" y="756"/>
                </a:lnTo>
                <a:lnTo>
                  <a:pt x="5914" y="752"/>
                </a:lnTo>
                <a:lnTo>
                  <a:pt x="5928" y="752"/>
                </a:lnTo>
                <a:lnTo>
                  <a:pt x="5940" y="754"/>
                </a:lnTo>
                <a:lnTo>
                  <a:pt x="5948" y="756"/>
                </a:lnTo>
                <a:lnTo>
                  <a:pt x="5958" y="764"/>
                </a:lnTo>
                <a:lnTo>
                  <a:pt x="5964" y="768"/>
                </a:lnTo>
                <a:lnTo>
                  <a:pt x="5970" y="768"/>
                </a:lnTo>
                <a:lnTo>
                  <a:pt x="5978" y="768"/>
                </a:lnTo>
                <a:lnTo>
                  <a:pt x="5990" y="764"/>
                </a:lnTo>
                <a:lnTo>
                  <a:pt x="5998" y="760"/>
                </a:lnTo>
                <a:lnTo>
                  <a:pt x="6002" y="756"/>
                </a:lnTo>
                <a:lnTo>
                  <a:pt x="6002" y="752"/>
                </a:lnTo>
                <a:lnTo>
                  <a:pt x="5998" y="748"/>
                </a:lnTo>
                <a:lnTo>
                  <a:pt x="5992" y="744"/>
                </a:lnTo>
                <a:lnTo>
                  <a:pt x="5982" y="742"/>
                </a:lnTo>
                <a:lnTo>
                  <a:pt x="5970" y="740"/>
                </a:lnTo>
                <a:lnTo>
                  <a:pt x="5956" y="738"/>
                </a:lnTo>
                <a:lnTo>
                  <a:pt x="5948" y="736"/>
                </a:lnTo>
                <a:lnTo>
                  <a:pt x="5944" y="734"/>
                </a:lnTo>
                <a:lnTo>
                  <a:pt x="5940" y="732"/>
                </a:lnTo>
                <a:lnTo>
                  <a:pt x="5938" y="728"/>
                </a:lnTo>
                <a:lnTo>
                  <a:pt x="5936" y="718"/>
                </a:lnTo>
                <a:lnTo>
                  <a:pt x="5940" y="708"/>
                </a:lnTo>
                <a:lnTo>
                  <a:pt x="5944" y="700"/>
                </a:lnTo>
                <a:lnTo>
                  <a:pt x="5950" y="692"/>
                </a:lnTo>
                <a:lnTo>
                  <a:pt x="5954" y="692"/>
                </a:lnTo>
                <a:lnTo>
                  <a:pt x="5958" y="690"/>
                </a:lnTo>
                <a:lnTo>
                  <a:pt x="5960" y="692"/>
                </a:lnTo>
                <a:lnTo>
                  <a:pt x="5964" y="694"/>
                </a:lnTo>
                <a:lnTo>
                  <a:pt x="5970" y="700"/>
                </a:lnTo>
                <a:lnTo>
                  <a:pt x="5976" y="702"/>
                </a:lnTo>
                <a:lnTo>
                  <a:pt x="5984" y="702"/>
                </a:lnTo>
                <a:lnTo>
                  <a:pt x="5990" y="698"/>
                </a:lnTo>
                <a:lnTo>
                  <a:pt x="5996" y="692"/>
                </a:lnTo>
                <a:lnTo>
                  <a:pt x="5998" y="686"/>
                </a:lnTo>
                <a:lnTo>
                  <a:pt x="5996" y="678"/>
                </a:lnTo>
                <a:lnTo>
                  <a:pt x="5992" y="668"/>
                </a:lnTo>
                <a:lnTo>
                  <a:pt x="5988" y="662"/>
                </a:lnTo>
                <a:lnTo>
                  <a:pt x="5986" y="658"/>
                </a:lnTo>
                <a:lnTo>
                  <a:pt x="5990" y="656"/>
                </a:lnTo>
                <a:lnTo>
                  <a:pt x="5994" y="656"/>
                </a:lnTo>
                <a:lnTo>
                  <a:pt x="5996" y="654"/>
                </a:lnTo>
                <a:lnTo>
                  <a:pt x="5980" y="646"/>
                </a:lnTo>
                <a:lnTo>
                  <a:pt x="5968" y="640"/>
                </a:lnTo>
                <a:lnTo>
                  <a:pt x="5964" y="636"/>
                </a:lnTo>
                <a:lnTo>
                  <a:pt x="5964" y="632"/>
                </a:lnTo>
                <a:lnTo>
                  <a:pt x="5968" y="632"/>
                </a:lnTo>
                <a:lnTo>
                  <a:pt x="5976" y="628"/>
                </a:lnTo>
                <a:lnTo>
                  <a:pt x="5980" y="624"/>
                </a:lnTo>
                <a:lnTo>
                  <a:pt x="5978" y="618"/>
                </a:lnTo>
                <a:lnTo>
                  <a:pt x="5976" y="616"/>
                </a:lnTo>
                <a:lnTo>
                  <a:pt x="5972" y="614"/>
                </a:lnTo>
                <a:lnTo>
                  <a:pt x="5962" y="612"/>
                </a:lnTo>
                <a:lnTo>
                  <a:pt x="5934" y="612"/>
                </a:lnTo>
                <a:lnTo>
                  <a:pt x="5922" y="612"/>
                </a:lnTo>
                <a:lnTo>
                  <a:pt x="5910" y="610"/>
                </a:lnTo>
                <a:lnTo>
                  <a:pt x="5902" y="608"/>
                </a:lnTo>
                <a:lnTo>
                  <a:pt x="5900" y="604"/>
                </a:lnTo>
                <a:lnTo>
                  <a:pt x="5898" y="600"/>
                </a:lnTo>
                <a:lnTo>
                  <a:pt x="5898" y="596"/>
                </a:lnTo>
                <a:lnTo>
                  <a:pt x="5898" y="594"/>
                </a:lnTo>
                <a:lnTo>
                  <a:pt x="5892" y="588"/>
                </a:lnTo>
                <a:lnTo>
                  <a:pt x="5884" y="584"/>
                </a:lnTo>
                <a:lnTo>
                  <a:pt x="5876" y="582"/>
                </a:lnTo>
                <a:lnTo>
                  <a:pt x="5868" y="580"/>
                </a:lnTo>
                <a:lnTo>
                  <a:pt x="5864" y="576"/>
                </a:lnTo>
                <a:lnTo>
                  <a:pt x="5864" y="574"/>
                </a:lnTo>
                <a:lnTo>
                  <a:pt x="5864" y="572"/>
                </a:lnTo>
                <a:lnTo>
                  <a:pt x="5868" y="568"/>
                </a:lnTo>
                <a:lnTo>
                  <a:pt x="5876" y="564"/>
                </a:lnTo>
                <a:lnTo>
                  <a:pt x="5882" y="566"/>
                </a:lnTo>
                <a:lnTo>
                  <a:pt x="5886" y="570"/>
                </a:lnTo>
                <a:lnTo>
                  <a:pt x="5890" y="574"/>
                </a:lnTo>
                <a:lnTo>
                  <a:pt x="5894" y="578"/>
                </a:lnTo>
                <a:lnTo>
                  <a:pt x="5900" y="580"/>
                </a:lnTo>
                <a:lnTo>
                  <a:pt x="5908" y="580"/>
                </a:lnTo>
                <a:lnTo>
                  <a:pt x="5918" y="572"/>
                </a:lnTo>
                <a:lnTo>
                  <a:pt x="5930" y="566"/>
                </a:lnTo>
                <a:lnTo>
                  <a:pt x="5944" y="560"/>
                </a:lnTo>
                <a:lnTo>
                  <a:pt x="5956" y="558"/>
                </a:lnTo>
                <a:lnTo>
                  <a:pt x="5968" y="558"/>
                </a:lnTo>
                <a:lnTo>
                  <a:pt x="5980" y="560"/>
                </a:lnTo>
                <a:lnTo>
                  <a:pt x="5992" y="564"/>
                </a:lnTo>
                <a:lnTo>
                  <a:pt x="6014" y="572"/>
                </a:lnTo>
                <a:lnTo>
                  <a:pt x="6024" y="576"/>
                </a:lnTo>
                <a:lnTo>
                  <a:pt x="6032" y="574"/>
                </a:lnTo>
                <a:lnTo>
                  <a:pt x="6038" y="570"/>
                </a:lnTo>
                <a:lnTo>
                  <a:pt x="6042" y="562"/>
                </a:lnTo>
                <a:lnTo>
                  <a:pt x="6044" y="554"/>
                </a:lnTo>
                <a:lnTo>
                  <a:pt x="6044" y="546"/>
                </a:lnTo>
                <a:lnTo>
                  <a:pt x="6038" y="536"/>
                </a:lnTo>
                <a:lnTo>
                  <a:pt x="6032" y="528"/>
                </a:lnTo>
                <a:lnTo>
                  <a:pt x="6022" y="522"/>
                </a:lnTo>
                <a:lnTo>
                  <a:pt x="6018" y="522"/>
                </a:lnTo>
                <a:lnTo>
                  <a:pt x="6012" y="524"/>
                </a:lnTo>
                <a:lnTo>
                  <a:pt x="6008" y="528"/>
                </a:lnTo>
                <a:lnTo>
                  <a:pt x="6002" y="532"/>
                </a:lnTo>
                <a:lnTo>
                  <a:pt x="5994" y="532"/>
                </a:lnTo>
                <a:lnTo>
                  <a:pt x="5984" y="530"/>
                </a:lnTo>
                <a:lnTo>
                  <a:pt x="5968" y="522"/>
                </a:lnTo>
                <a:lnTo>
                  <a:pt x="5942" y="506"/>
                </a:lnTo>
                <a:lnTo>
                  <a:pt x="5938" y="500"/>
                </a:lnTo>
                <a:lnTo>
                  <a:pt x="5938" y="498"/>
                </a:lnTo>
                <a:lnTo>
                  <a:pt x="5944" y="496"/>
                </a:lnTo>
                <a:lnTo>
                  <a:pt x="5952" y="498"/>
                </a:lnTo>
                <a:lnTo>
                  <a:pt x="5982" y="504"/>
                </a:lnTo>
                <a:lnTo>
                  <a:pt x="6006" y="508"/>
                </a:lnTo>
                <a:lnTo>
                  <a:pt x="6010" y="506"/>
                </a:lnTo>
                <a:lnTo>
                  <a:pt x="6010" y="504"/>
                </a:lnTo>
                <a:lnTo>
                  <a:pt x="6004" y="500"/>
                </a:lnTo>
                <a:lnTo>
                  <a:pt x="5992" y="496"/>
                </a:lnTo>
                <a:lnTo>
                  <a:pt x="5956" y="480"/>
                </a:lnTo>
                <a:lnTo>
                  <a:pt x="5936" y="474"/>
                </a:lnTo>
                <a:lnTo>
                  <a:pt x="5922" y="472"/>
                </a:lnTo>
                <a:lnTo>
                  <a:pt x="5914" y="476"/>
                </a:lnTo>
                <a:lnTo>
                  <a:pt x="5910" y="480"/>
                </a:lnTo>
                <a:lnTo>
                  <a:pt x="5906" y="494"/>
                </a:lnTo>
                <a:lnTo>
                  <a:pt x="5902" y="500"/>
                </a:lnTo>
                <a:lnTo>
                  <a:pt x="5896" y="502"/>
                </a:lnTo>
                <a:lnTo>
                  <a:pt x="5892" y="502"/>
                </a:lnTo>
                <a:lnTo>
                  <a:pt x="5890" y="502"/>
                </a:lnTo>
                <a:lnTo>
                  <a:pt x="5888" y="500"/>
                </a:lnTo>
                <a:lnTo>
                  <a:pt x="5888" y="496"/>
                </a:lnTo>
                <a:lnTo>
                  <a:pt x="5890" y="488"/>
                </a:lnTo>
                <a:lnTo>
                  <a:pt x="5896" y="478"/>
                </a:lnTo>
                <a:lnTo>
                  <a:pt x="5910" y="452"/>
                </a:lnTo>
                <a:lnTo>
                  <a:pt x="5916" y="438"/>
                </a:lnTo>
                <a:lnTo>
                  <a:pt x="5922" y="424"/>
                </a:lnTo>
                <a:lnTo>
                  <a:pt x="5926" y="414"/>
                </a:lnTo>
                <a:lnTo>
                  <a:pt x="5934" y="406"/>
                </a:lnTo>
                <a:lnTo>
                  <a:pt x="5940" y="404"/>
                </a:lnTo>
                <a:lnTo>
                  <a:pt x="5948" y="402"/>
                </a:lnTo>
                <a:lnTo>
                  <a:pt x="5960" y="404"/>
                </a:lnTo>
                <a:lnTo>
                  <a:pt x="5966" y="402"/>
                </a:lnTo>
                <a:lnTo>
                  <a:pt x="5970" y="400"/>
                </a:lnTo>
                <a:lnTo>
                  <a:pt x="5982" y="392"/>
                </a:lnTo>
                <a:lnTo>
                  <a:pt x="5996" y="380"/>
                </a:lnTo>
                <a:lnTo>
                  <a:pt x="6002" y="376"/>
                </a:lnTo>
                <a:lnTo>
                  <a:pt x="6004" y="370"/>
                </a:lnTo>
                <a:lnTo>
                  <a:pt x="6004" y="368"/>
                </a:lnTo>
                <a:lnTo>
                  <a:pt x="5996" y="364"/>
                </a:lnTo>
                <a:lnTo>
                  <a:pt x="5988" y="362"/>
                </a:lnTo>
                <a:lnTo>
                  <a:pt x="5984" y="358"/>
                </a:lnTo>
                <a:lnTo>
                  <a:pt x="5980" y="354"/>
                </a:lnTo>
                <a:lnTo>
                  <a:pt x="5980" y="348"/>
                </a:lnTo>
                <a:lnTo>
                  <a:pt x="5982" y="342"/>
                </a:lnTo>
                <a:lnTo>
                  <a:pt x="5986" y="338"/>
                </a:lnTo>
                <a:lnTo>
                  <a:pt x="5994" y="336"/>
                </a:lnTo>
                <a:lnTo>
                  <a:pt x="6006" y="334"/>
                </a:lnTo>
                <a:lnTo>
                  <a:pt x="6026" y="332"/>
                </a:lnTo>
                <a:lnTo>
                  <a:pt x="6040" y="328"/>
                </a:lnTo>
                <a:lnTo>
                  <a:pt x="6052" y="322"/>
                </a:lnTo>
                <a:lnTo>
                  <a:pt x="6064" y="310"/>
                </a:lnTo>
                <a:lnTo>
                  <a:pt x="6066" y="306"/>
                </a:lnTo>
                <a:lnTo>
                  <a:pt x="6066" y="304"/>
                </a:lnTo>
                <a:lnTo>
                  <a:pt x="6066" y="302"/>
                </a:lnTo>
                <a:lnTo>
                  <a:pt x="6062" y="300"/>
                </a:lnTo>
                <a:lnTo>
                  <a:pt x="6052" y="298"/>
                </a:lnTo>
                <a:lnTo>
                  <a:pt x="6036" y="300"/>
                </a:lnTo>
                <a:lnTo>
                  <a:pt x="5998" y="306"/>
                </a:lnTo>
                <a:lnTo>
                  <a:pt x="5980" y="312"/>
                </a:lnTo>
                <a:lnTo>
                  <a:pt x="5962" y="318"/>
                </a:lnTo>
                <a:lnTo>
                  <a:pt x="5948" y="320"/>
                </a:lnTo>
                <a:lnTo>
                  <a:pt x="5946" y="320"/>
                </a:lnTo>
                <a:lnTo>
                  <a:pt x="5944" y="318"/>
                </a:lnTo>
                <a:lnTo>
                  <a:pt x="5944" y="316"/>
                </a:lnTo>
                <a:lnTo>
                  <a:pt x="5944" y="312"/>
                </a:lnTo>
                <a:lnTo>
                  <a:pt x="5950" y="306"/>
                </a:lnTo>
                <a:lnTo>
                  <a:pt x="5960" y="298"/>
                </a:lnTo>
                <a:lnTo>
                  <a:pt x="5974" y="290"/>
                </a:lnTo>
                <a:lnTo>
                  <a:pt x="5988" y="286"/>
                </a:lnTo>
                <a:lnTo>
                  <a:pt x="5996" y="286"/>
                </a:lnTo>
                <a:lnTo>
                  <a:pt x="6004" y="288"/>
                </a:lnTo>
                <a:lnTo>
                  <a:pt x="6018" y="290"/>
                </a:lnTo>
                <a:lnTo>
                  <a:pt x="6034" y="292"/>
                </a:lnTo>
                <a:lnTo>
                  <a:pt x="6050" y="292"/>
                </a:lnTo>
                <a:lnTo>
                  <a:pt x="6064" y="290"/>
                </a:lnTo>
                <a:lnTo>
                  <a:pt x="6092" y="284"/>
                </a:lnTo>
                <a:lnTo>
                  <a:pt x="6116" y="274"/>
                </a:lnTo>
                <a:lnTo>
                  <a:pt x="6122" y="270"/>
                </a:lnTo>
                <a:lnTo>
                  <a:pt x="6122" y="268"/>
                </a:lnTo>
                <a:lnTo>
                  <a:pt x="6122" y="266"/>
                </a:lnTo>
                <a:lnTo>
                  <a:pt x="6116" y="264"/>
                </a:lnTo>
                <a:lnTo>
                  <a:pt x="6106" y="262"/>
                </a:lnTo>
                <a:lnTo>
                  <a:pt x="6082" y="260"/>
                </a:lnTo>
                <a:lnTo>
                  <a:pt x="6068" y="260"/>
                </a:lnTo>
                <a:lnTo>
                  <a:pt x="6056" y="262"/>
                </a:lnTo>
                <a:lnTo>
                  <a:pt x="6042" y="262"/>
                </a:lnTo>
                <a:lnTo>
                  <a:pt x="6026" y="262"/>
                </a:lnTo>
                <a:lnTo>
                  <a:pt x="5990" y="260"/>
                </a:lnTo>
                <a:lnTo>
                  <a:pt x="5970" y="258"/>
                </a:lnTo>
                <a:lnTo>
                  <a:pt x="5988" y="258"/>
                </a:lnTo>
                <a:lnTo>
                  <a:pt x="6004" y="258"/>
                </a:lnTo>
                <a:lnTo>
                  <a:pt x="6018" y="258"/>
                </a:lnTo>
                <a:lnTo>
                  <a:pt x="6028" y="254"/>
                </a:lnTo>
                <a:lnTo>
                  <a:pt x="6036" y="252"/>
                </a:lnTo>
                <a:lnTo>
                  <a:pt x="6050" y="246"/>
                </a:lnTo>
                <a:lnTo>
                  <a:pt x="6058" y="246"/>
                </a:lnTo>
                <a:lnTo>
                  <a:pt x="6068" y="248"/>
                </a:lnTo>
                <a:lnTo>
                  <a:pt x="6080" y="248"/>
                </a:lnTo>
                <a:lnTo>
                  <a:pt x="6090" y="250"/>
                </a:lnTo>
                <a:lnTo>
                  <a:pt x="6112" y="248"/>
                </a:lnTo>
                <a:lnTo>
                  <a:pt x="6136" y="244"/>
                </a:lnTo>
                <a:lnTo>
                  <a:pt x="6166" y="242"/>
                </a:lnTo>
                <a:lnTo>
                  <a:pt x="6178" y="240"/>
                </a:lnTo>
                <a:lnTo>
                  <a:pt x="6180" y="238"/>
                </a:lnTo>
                <a:lnTo>
                  <a:pt x="6180" y="236"/>
                </a:lnTo>
                <a:lnTo>
                  <a:pt x="6178" y="232"/>
                </a:lnTo>
                <a:lnTo>
                  <a:pt x="6172" y="228"/>
                </a:lnTo>
                <a:lnTo>
                  <a:pt x="6166" y="224"/>
                </a:lnTo>
                <a:lnTo>
                  <a:pt x="6166" y="220"/>
                </a:lnTo>
                <a:lnTo>
                  <a:pt x="6166" y="218"/>
                </a:lnTo>
                <a:lnTo>
                  <a:pt x="6170" y="218"/>
                </a:lnTo>
                <a:lnTo>
                  <a:pt x="6184" y="216"/>
                </a:lnTo>
                <a:lnTo>
                  <a:pt x="6196" y="216"/>
                </a:lnTo>
                <a:lnTo>
                  <a:pt x="6208" y="214"/>
                </a:lnTo>
                <a:lnTo>
                  <a:pt x="6218" y="210"/>
                </a:lnTo>
                <a:lnTo>
                  <a:pt x="6228" y="206"/>
                </a:lnTo>
                <a:lnTo>
                  <a:pt x="6248" y="194"/>
                </a:lnTo>
                <a:lnTo>
                  <a:pt x="6272" y="182"/>
                </a:lnTo>
                <a:lnTo>
                  <a:pt x="6278" y="180"/>
                </a:lnTo>
                <a:lnTo>
                  <a:pt x="6278" y="176"/>
                </a:lnTo>
                <a:lnTo>
                  <a:pt x="6276" y="172"/>
                </a:lnTo>
                <a:lnTo>
                  <a:pt x="6270" y="170"/>
                </a:lnTo>
                <a:lnTo>
                  <a:pt x="6250" y="164"/>
                </a:lnTo>
                <a:lnTo>
                  <a:pt x="6224" y="158"/>
                </a:lnTo>
                <a:lnTo>
                  <a:pt x="6192" y="154"/>
                </a:lnTo>
                <a:lnTo>
                  <a:pt x="6160" y="150"/>
                </a:lnTo>
                <a:lnTo>
                  <a:pt x="6128" y="148"/>
                </a:lnTo>
                <a:lnTo>
                  <a:pt x="6100" y="148"/>
                </a:lnTo>
                <a:lnTo>
                  <a:pt x="6080" y="152"/>
                </a:lnTo>
                <a:lnTo>
                  <a:pt x="6066" y="156"/>
                </a:lnTo>
                <a:lnTo>
                  <a:pt x="6056" y="164"/>
                </a:lnTo>
                <a:lnTo>
                  <a:pt x="6050" y="172"/>
                </a:lnTo>
                <a:lnTo>
                  <a:pt x="6046" y="178"/>
                </a:lnTo>
                <a:lnTo>
                  <a:pt x="6040" y="184"/>
                </a:lnTo>
                <a:lnTo>
                  <a:pt x="6034" y="186"/>
                </a:lnTo>
                <a:lnTo>
                  <a:pt x="6024" y="186"/>
                </a:lnTo>
                <a:lnTo>
                  <a:pt x="6012" y="182"/>
                </a:lnTo>
                <a:lnTo>
                  <a:pt x="6000" y="182"/>
                </a:lnTo>
                <a:lnTo>
                  <a:pt x="5976" y="182"/>
                </a:lnTo>
                <a:lnTo>
                  <a:pt x="5964" y="182"/>
                </a:lnTo>
                <a:lnTo>
                  <a:pt x="5962" y="182"/>
                </a:lnTo>
                <a:lnTo>
                  <a:pt x="5962" y="180"/>
                </a:lnTo>
                <a:lnTo>
                  <a:pt x="5966" y="176"/>
                </a:lnTo>
                <a:lnTo>
                  <a:pt x="5970" y="172"/>
                </a:lnTo>
                <a:lnTo>
                  <a:pt x="5970" y="170"/>
                </a:lnTo>
                <a:lnTo>
                  <a:pt x="5966" y="170"/>
                </a:lnTo>
                <a:lnTo>
                  <a:pt x="5956" y="172"/>
                </a:lnTo>
                <a:lnTo>
                  <a:pt x="5944" y="176"/>
                </a:lnTo>
                <a:lnTo>
                  <a:pt x="5928" y="184"/>
                </a:lnTo>
                <a:lnTo>
                  <a:pt x="5910" y="194"/>
                </a:lnTo>
                <a:lnTo>
                  <a:pt x="5888" y="210"/>
                </a:lnTo>
                <a:lnTo>
                  <a:pt x="5866" y="224"/>
                </a:lnTo>
                <a:lnTo>
                  <a:pt x="5846" y="234"/>
                </a:lnTo>
                <a:lnTo>
                  <a:pt x="5832" y="240"/>
                </a:lnTo>
                <a:lnTo>
                  <a:pt x="5822" y="244"/>
                </a:lnTo>
                <a:lnTo>
                  <a:pt x="5820" y="244"/>
                </a:lnTo>
                <a:lnTo>
                  <a:pt x="5818" y="242"/>
                </a:lnTo>
                <a:lnTo>
                  <a:pt x="5820" y="238"/>
                </a:lnTo>
                <a:lnTo>
                  <a:pt x="5828" y="228"/>
                </a:lnTo>
                <a:lnTo>
                  <a:pt x="5844" y="216"/>
                </a:lnTo>
                <a:lnTo>
                  <a:pt x="5862" y="200"/>
                </a:lnTo>
                <a:lnTo>
                  <a:pt x="5876" y="186"/>
                </a:lnTo>
                <a:lnTo>
                  <a:pt x="5886" y="172"/>
                </a:lnTo>
                <a:lnTo>
                  <a:pt x="5888" y="166"/>
                </a:lnTo>
                <a:lnTo>
                  <a:pt x="5890" y="160"/>
                </a:lnTo>
                <a:lnTo>
                  <a:pt x="5890" y="154"/>
                </a:lnTo>
                <a:lnTo>
                  <a:pt x="5888" y="150"/>
                </a:lnTo>
                <a:lnTo>
                  <a:pt x="5884" y="146"/>
                </a:lnTo>
                <a:lnTo>
                  <a:pt x="5878" y="142"/>
                </a:lnTo>
                <a:lnTo>
                  <a:pt x="5872" y="140"/>
                </a:lnTo>
                <a:lnTo>
                  <a:pt x="5864" y="138"/>
                </a:lnTo>
                <a:lnTo>
                  <a:pt x="5842" y="136"/>
                </a:lnTo>
                <a:lnTo>
                  <a:pt x="5820" y="138"/>
                </a:lnTo>
                <a:lnTo>
                  <a:pt x="5808" y="142"/>
                </a:lnTo>
                <a:lnTo>
                  <a:pt x="5802" y="146"/>
                </a:lnTo>
                <a:lnTo>
                  <a:pt x="5798" y="150"/>
                </a:lnTo>
                <a:lnTo>
                  <a:pt x="5798" y="156"/>
                </a:lnTo>
                <a:lnTo>
                  <a:pt x="5794" y="162"/>
                </a:lnTo>
                <a:lnTo>
                  <a:pt x="5788" y="166"/>
                </a:lnTo>
                <a:lnTo>
                  <a:pt x="5776" y="172"/>
                </a:lnTo>
                <a:lnTo>
                  <a:pt x="5746" y="178"/>
                </a:lnTo>
                <a:lnTo>
                  <a:pt x="5722" y="182"/>
                </a:lnTo>
                <a:lnTo>
                  <a:pt x="5714" y="180"/>
                </a:lnTo>
                <a:lnTo>
                  <a:pt x="5712" y="180"/>
                </a:lnTo>
                <a:lnTo>
                  <a:pt x="5716" y="176"/>
                </a:lnTo>
                <a:lnTo>
                  <a:pt x="5728" y="170"/>
                </a:lnTo>
                <a:lnTo>
                  <a:pt x="5752" y="160"/>
                </a:lnTo>
                <a:lnTo>
                  <a:pt x="5760" y="154"/>
                </a:lnTo>
                <a:lnTo>
                  <a:pt x="5760" y="152"/>
                </a:lnTo>
                <a:lnTo>
                  <a:pt x="5762" y="150"/>
                </a:lnTo>
                <a:lnTo>
                  <a:pt x="5760" y="148"/>
                </a:lnTo>
                <a:lnTo>
                  <a:pt x="5756" y="146"/>
                </a:lnTo>
                <a:lnTo>
                  <a:pt x="5744" y="144"/>
                </a:lnTo>
                <a:lnTo>
                  <a:pt x="5722" y="142"/>
                </a:lnTo>
                <a:lnTo>
                  <a:pt x="5688" y="140"/>
                </a:lnTo>
                <a:lnTo>
                  <a:pt x="5648" y="140"/>
                </a:lnTo>
                <a:lnTo>
                  <a:pt x="5606" y="144"/>
                </a:lnTo>
                <a:lnTo>
                  <a:pt x="5566" y="152"/>
                </a:lnTo>
                <a:lnTo>
                  <a:pt x="5530" y="158"/>
                </a:lnTo>
                <a:lnTo>
                  <a:pt x="5472" y="170"/>
                </a:lnTo>
                <a:lnTo>
                  <a:pt x="5454" y="174"/>
                </a:lnTo>
                <a:lnTo>
                  <a:pt x="5448" y="174"/>
                </a:lnTo>
                <a:lnTo>
                  <a:pt x="5444" y="174"/>
                </a:lnTo>
                <a:lnTo>
                  <a:pt x="5440" y="170"/>
                </a:lnTo>
                <a:lnTo>
                  <a:pt x="5438" y="168"/>
                </a:lnTo>
                <a:lnTo>
                  <a:pt x="5440" y="164"/>
                </a:lnTo>
                <a:lnTo>
                  <a:pt x="5442" y="162"/>
                </a:lnTo>
                <a:lnTo>
                  <a:pt x="5454" y="156"/>
                </a:lnTo>
                <a:lnTo>
                  <a:pt x="5472" y="150"/>
                </a:lnTo>
                <a:lnTo>
                  <a:pt x="5522" y="142"/>
                </a:lnTo>
                <a:lnTo>
                  <a:pt x="5580" y="134"/>
                </a:lnTo>
                <a:lnTo>
                  <a:pt x="5608" y="130"/>
                </a:lnTo>
                <a:lnTo>
                  <a:pt x="5638" y="128"/>
                </a:lnTo>
                <a:lnTo>
                  <a:pt x="5700" y="130"/>
                </a:lnTo>
                <a:lnTo>
                  <a:pt x="5762" y="128"/>
                </a:lnTo>
                <a:lnTo>
                  <a:pt x="5792" y="126"/>
                </a:lnTo>
                <a:lnTo>
                  <a:pt x="5820" y="122"/>
                </a:lnTo>
                <a:lnTo>
                  <a:pt x="5856" y="114"/>
                </a:lnTo>
                <a:lnTo>
                  <a:pt x="5890" y="102"/>
                </a:lnTo>
                <a:lnTo>
                  <a:pt x="5902" y="96"/>
                </a:lnTo>
                <a:lnTo>
                  <a:pt x="5908" y="92"/>
                </a:lnTo>
                <a:lnTo>
                  <a:pt x="5908" y="90"/>
                </a:lnTo>
                <a:lnTo>
                  <a:pt x="5906" y="88"/>
                </a:lnTo>
                <a:lnTo>
                  <a:pt x="5898" y="84"/>
                </a:lnTo>
                <a:lnTo>
                  <a:pt x="5870" y="78"/>
                </a:lnTo>
                <a:lnTo>
                  <a:pt x="5840" y="70"/>
                </a:lnTo>
                <a:lnTo>
                  <a:pt x="5824" y="68"/>
                </a:lnTo>
                <a:lnTo>
                  <a:pt x="5806" y="68"/>
                </a:lnTo>
                <a:lnTo>
                  <a:pt x="5788" y="68"/>
                </a:lnTo>
                <a:lnTo>
                  <a:pt x="5770" y="72"/>
                </a:lnTo>
                <a:lnTo>
                  <a:pt x="5750" y="74"/>
                </a:lnTo>
                <a:lnTo>
                  <a:pt x="5752" y="72"/>
                </a:lnTo>
                <a:lnTo>
                  <a:pt x="5758" y="68"/>
                </a:lnTo>
                <a:lnTo>
                  <a:pt x="5766" y="64"/>
                </a:lnTo>
                <a:lnTo>
                  <a:pt x="5772" y="58"/>
                </a:lnTo>
                <a:lnTo>
                  <a:pt x="5774" y="54"/>
                </a:lnTo>
                <a:lnTo>
                  <a:pt x="5774" y="52"/>
                </a:lnTo>
                <a:lnTo>
                  <a:pt x="5772" y="48"/>
                </a:lnTo>
                <a:lnTo>
                  <a:pt x="5768" y="46"/>
                </a:lnTo>
                <a:lnTo>
                  <a:pt x="5758" y="42"/>
                </a:lnTo>
                <a:lnTo>
                  <a:pt x="5748" y="40"/>
                </a:lnTo>
                <a:lnTo>
                  <a:pt x="5736" y="42"/>
                </a:lnTo>
                <a:lnTo>
                  <a:pt x="5720" y="44"/>
                </a:lnTo>
                <a:lnTo>
                  <a:pt x="5704" y="48"/>
                </a:lnTo>
                <a:lnTo>
                  <a:pt x="5682" y="50"/>
                </a:lnTo>
                <a:lnTo>
                  <a:pt x="5658" y="50"/>
                </a:lnTo>
                <a:lnTo>
                  <a:pt x="5630" y="50"/>
                </a:lnTo>
                <a:lnTo>
                  <a:pt x="5602" y="48"/>
                </a:lnTo>
                <a:lnTo>
                  <a:pt x="5580" y="48"/>
                </a:lnTo>
                <a:lnTo>
                  <a:pt x="5560" y="50"/>
                </a:lnTo>
                <a:lnTo>
                  <a:pt x="5544" y="54"/>
                </a:lnTo>
                <a:lnTo>
                  <a:pt x="5514" y="60"/>
                </a:lnTo>
                <a:lnTo>
                  <a:pt x="5496" y="60"/>
                </a:lnTo>
                <a:lnTo>
                  <a:pt x="5476" y="60"/>
                </a:lnTo>
                <a:lnTo>
                  <a:pt x="5458" y="58"/>
                </a:lnTo>
                <a:lnTo>
                  <a:pt x="5452" y="56"/>
                </a:lnTo>
                <a:lnTo>
                  <a:pt x="5454" y="54"/>
                </a:lnTo>
                <a:lnTo>
                  <a:pt x="5464" y="52"/>
                </a:lnTo>
                <a:lnTo>
                  <a:pt x="5528" y="46"/>
                </a:lnTo>
                <a:lnTo>
                  <a:pt x="5572" y="44"/>
                </a:lnTo>
                <a:lnTo>
                  <a:pt x="5630" y="40"/>
                </a:lnTo>
                <a:lnTo>
                  <a:pt x="5690" y="38"/>
                </a:lnTo>
                <a:lnTo>
                  <a:pt x="5732" y="34"/>
                </a:lnTo>
                <a:lnTo>
                  <a:pt x="5736" y="32"/>
                </a:lnTo>
                <a:lnTo>
                  <a:pt x="5738" y="30"/>
                </a:lnTo>
                <a:lnTo>
                  <a:pt x="5738" y="28"/>
                </a:lnTo>
                <a:lnTo>
                  <a:pt x="5734" y="28"/>
                </a:lnTo>
                <a:lnTo>
                  <a:pt x="5718" y="24"/>
                </a:lnTo>
                <a:lnTo>
                  <a:pt x="5694" y="20"/>
                </a:lnTo>
                <a:lnTo>
                  <a:pt x="5634" y="12"/>
                </a:lnTo>
                <a:lnTo>
                  <a:pt x="5568" y="6"/>
                </a:lnTo>
                <a:lnTo>
                  <a:pt x="5522" y="2"/>
                </a:lnTo>
                <a:lnTo>
                  <a:pt x="5484" y="0"/>
                </a:lnTo>
                <a:lnTo>
                  <a:pt x="5454" y="0"/>
                </a:lnTo>
                <a:lnTo>
                  <a:pt x="5430" y="2"/>
                </a:lnTo>
                <a:lnTo>
                  <a:pt x="5388" y="6"/>
                </a:lnTo>
                <a:lnTo>
                  <a:pt x="5366" y="6"/>
                </a:lnTo>
                <a:lnTo>
                  <a:pt x="5340" y="6"/>
                </a:lnTo>
                <a:lnTo>
                  <a:pt x="5316" y="6"/>
                </a:lnTo>
                <a:lnTo>
                  <a:pt x="5304" y="8"/>
                </a:lnTo>
                <a:lnTo>
                  <a:pt x="5298" y="10"/>
                </a:lnTo>
                <a:lnTo>
                  <a:pt x="5294" y="14"/>
                </a:lnTo>
                <a:lnTo>
                  <a:pt x="5294" y="16"/>
                </a:lnTo>
                <a:lnTo>
                  <a:pt x="5294" y="18"/>
                </a:lnTo>
                <a:lnTo>
                  <a:pt x="5288" y="18"/>
                </a:lnTo>
                <a:lnTo>
                  <a:pt x="5278" y="16"/>
                </a:lnTo>
                <a:lnTo>
                  <a:pt x="5258" y="12"/>
                </a:lnTo>
                <a:lnTo>
                  <a:pt x="5246" y="12"/>
                </a:lnTo>
                <a:lnTo>
                  <a:pt x="5236" y="16"/>
                </a:lnTo>
                <a:lnTo>
                  <a:pt x="5220" y="16"/>
                </a:lnTo>
                <a:lnTo>
                  <a:pt x="5210" y="16"/>
                </a:lnTo>
                <a:lnTo>
                  <a:pt x="5204" y="20"/>
                </a:lnTo>
                <a:lnTo>
                  <a:pt x="5202" y="22"/>
                </a:lnTo>
                <a:lnTo>
                  <a:pt x="5202" y="26"/>
                </a:lnTo>
                <a:lnTo>
                  <a:pt x="5206" y="32"/>
                </a:lnTo>
                <a:lnTo>
                  <a:pt x="5214" y="36"/>
                </a:lnTo>
                <a:lnTo>
                  <a:pt x="5224" y="40"/>
                </a:lnTo>
                <a:lnTo>
                  <a:pt x="5238" y="42"/>
                </a:lnTo>
                <a:lnTo>
                  <a:pt x="5248" y="44"/>
                </a:lnTo>
                <a:lnTo>
                  <a:pt x="5252" y="46"/>
                </a:lnTo>
                <a:lnTo>
                  <a:pt x="5248" y="48"/>
                </a:lnTo>
                <a:lnTo>
                  <a:pt x="5242" y="48"/>
                </a:lnTo>
                <a:lnTo>
                  <a:pt x="5224" y="52"/>
                </a:lnTo>
                <a:lnTo>
                  <a:pt x="5214" y="54"/>
                </a:lnTo>
                <a:lnTo>
                  <a:pt x="5208" y="56"/>
                </a:lnTo>
                <a:lnTo>
                  <a:pt x="5192" y="60"/>
                </a:lnTo>
                <a:lnTo>
                  <a:pt x="5168" y="64"/>
                </a:lnTo>
                <a:lnTo>
                  <a:pt x="5154" y="64"/>
                </a:lnTo>
                <a:lnTo>
                  <a:pt x="5140" y="64"/>
                </a:lnTo>
                <a:lnTo>
                  <a:pt x="5126" y="60"/>
                </a:lnTo>
                <a:lnTo>
                  <a:pt x="5114" y="56"/>
                </a:lnTo>
                <a:lnTo>
                  <a:pt x="5092" y="46"/>
                </a:lnTo>
                <a:lnTo>
                  <a:pt x="5078" y="40"/>
                </a:lnTo>
                <a:lnTo>
                  <a:pt x="5064" y="38"/>
                </a:lnTo>
                <a:lnTo>
                  <a:pt x="5048" y="34"/>
                </a:lnTo>
                <a:lnTo>
                  <a:pt x="5030" y="34"/>
                </a:lnTo>
                <a:lnTo>
                  <a:pt x="5012" y="36"/>
                </a:lnTo>
                <a:lnTo>
                  <a:pt x="4992" y="38"/>
                </a:lnTo>
                <a:lnTo>
                  <a:pt x="4950" y="44"/>
                </a:lnTo>
                <a:lnTo>
                  <a:pt x="4914" y="48"/>
                </a:lnTo>
                <a:lnTo>
                  <a:pt x="4900" y="50"/>
                </a:lnTo>
                <a:lnTo>
                  <a:pt x="4890" y="52"/>
                </a:lnTo>
                <a:lnTo>
                  <a:pt x="4886" y="56"/>
                </a:lnTo>
                <a:lnTo>
                  <a:pt x="4884" y="58"/>
                </a:lnTo>
                <a:lnTo>
                  <a:pt x="4884" y="60"/>
                </a:lnTo>
                <a:lnTo>
                  <a:pt x="4890" y="64"/>
                </a:lnTo>
                <a:lnTo>
                  <a:pt x="4900" y="66"/>
                </a:lnTo>
                <a:lnTo>
                  <a:pt x="4928" y="66"/>
                </a:lnTo>
                <a:lnTo>
                  <a:pt x="4966" y="66"/>
                </a:lnTo>
                <a:lnTo>
                  <a:pt x="5006" y="66"/>
                </a:lnTo>
                <a:lnTo>
                  <a:pt x="5046" y="68"/>
                </a:lnTo>
                <a:lnTo>
                  <a:pt x="5082" y="72"/>
                </a:lnTo>
                <a:lnTo>
                  <a:pt x="5116" y="76"/>
                </a:lnTo>
                <a:lnTo>
                  <a:pt x="5150" y="82"/>
                </a:lnTo>
                <a:lnTo>
                  <a:pt x="5162" y="84"/>
                </a:lnTo>
                <a:lnTo>
                  <a:pt x="5168" y="88"/>
                </a:lnTo>
                <a:lnTo>
                  <a:pt x="5168" y="90"/>
                </a:lnTo>
                <a:lnTo>
                  <a:pt x="5162" y="92"/>
                </a:lnTo>
                <a:lnTo>
                  <a:pt x="5144" y="92"/>
                </a:lnTo>
                <a:lnTo>
                  <a:pt x="5132" y="90"/>
                </a:lnTo>
                <a:lnTo>
                  <a:pt x="5118" y="88"/>
                </a:lnTo>
                <a:lnTo>
                  <a:pt x="5104" y="84"/>
                </a:lnTo>
                <a:lnTo>
                  <a:pt x="5088" y="82"/>
                </a:lnTo>
                <a:lnTo>
                  <a:pt x="5050" y="78"/>
                </a:lnTo>
                <a:lnTo>
                  <a:pt x="4946" y="74"/>
                </a:lnTo>
                <a:lnTo>
                  <a:pt x="4928" y="74"/>
                </a:lnTo>
                <a:lnTo>
                  <a:pt x="4926" y="76"/>
                </a:lnTo>
                <a:lnTo>
                  <a:pt x="4928" y="78"/>
                </a:lnTo>
                <a:lnTo>
                  <a:pt x="4942" y="84"/>
                </a:lnTo>
                <a:lnTo>
                  <a:pt x="4964" y="92"/>
                </a:lnTo>
                <a:lnTo>
                  <a:pt x="4984" y="100"/>
                </a:lnTo>
                <a:lnTo>
                  <a:pt x="5000" y="106"/>
                </a:lnTo>
                <a:lnTo>
                  <a:pt x="5004" y="110"/>
                </a:lnTo>
                <a:lnTo>
                  <a:pt x="5004" y="112"/>
                </a:lnTo>
                <a:lnTo>
                  <a:pt x="5000" y="114"/>
                </a:lnTo>
                <a:lnTo>
                  <a:pt x="4990" y="116"/>
                </a:lnTo>
                <a:lnTo>
                  <a:pt x="4984" y="118"/>
                </a:lnTo>
                <a:lnTo>
                  <a:pt x="4978" y="118"/>
                </a:lnTo>
                <a:lnTo>
                  <a:pt x="4976" y="122"/>
                </a:lnTo>
                <a:lnTo>
                  <a:pt x="4974" y="124"/>
                </a:lnTo>
                <a:lnTo>
                  <a:pt x="4972" y="132"/>
                </a:lnTo>
                <a:lnTo>
                  <a:pt x="4976" y="140"/>
                </a:lnTo>
                <a:lnTo>
                  <a:pt x="4978" y="148"/>
                </a:lnTo>
                <a:lnTo>
                  <a:pt x="4978" y="154"/>
                </a:lnTo>
                <a:lnTo>
                  <a:pt x="4978" y="158"/>
                </a:lnTo>
                <a:lnTo>
                  <a:pt x="4976" y="160"/>
                </a:lnTo>
                <a:lnTo>
                  <a:pt x="4974" y="162"/>
                </a:lnTo>
                <a:lnTo>
                  <a:pt x="4968" y="162"/>
                </a:lnTo>
                <a:lnTo>
                  <a:pt x="4958" y="162"/>
                </a:lnTo>
                <a:lnTo>
                  <a:pt x="4950" y="160"/>
                </a:lnTo>
                <a:lnTo>
                  <a:pt x="4944" y="156"/>
                </a:lnTo>
                <a:lnTo>
                  <a:pt x="4938" y="152"/>
                </a:lnTo>
                <a:lnTo>
                  <a:pt x="4930" y="146"/>
                </a:lnTo>
                <a:lnTo>
                  <a:pt x="4920" y="140"/>
                </a:lnTo>
                <a:lnTo>
                  <a:pt x="4906" y="136"/>
                </a:lnTo>
                <a:lnTo>
                  <a:pt x="4888" y="132"/>
                </a:lnTo>
                <a:lnTo>
                  <a:pt x="4870" y="128"/>
                </a:lnTo>
                <a:lnTo>
                  <a:pt x="4852" y="124"/>
                </a:lnTo>
                <a:lnTo>
                  <a:pt x="4822" y="112"/>
                </a:lnTo>
                <a:lnTo>
                  <a:pt x="4790" y="104"/>
                </a:lnTo>
                <a:lnTo>
                  <a:pt x="4772" y="100"/>
                </a:lnTo>
                <a:lnTo>
                  <a:pt x="4752" y="98"/>
                </a:lnTo>
                <a:lnTo>
                  <a:pt x="4732" y="98"/>
                </a:lnTo>
                <a:lnTo>
                  <a:pt x="4720" y="98"/>
                </a:lnTo>
                <a:lnTo>
                  <a:pt x="4712" y="102"/>
                </a:lnTo>
                <a:lnTo>
                  <a:pt x="4710" y="104"/>
                </a:lnTo>
                <a:lnTo>
                  <a:pt x="4710" y="106"/>
                </a:lnTo>
                <a:lnTo>
                  <a:pt x="4714" y="110"/>
                </a:lnTo>
                <a:lnTo>
                  <a:pt x="4722" y="118"/>
                </a:lnTo>
                <a:lnTo>
                  <a:pt x="4750" y="138"/>
                </a:lnTo>
                <a:lnTo>
                  <a:pt x="4764" y="146"/>
                </a:lnTo>
                <a:lnTo>
                  <a:pt x="4766" y="148"/>
                </a:lnTo>
                <a:lnTo>
                  <a:pt x="4764" y="150"/>
                </a:lnTo>
                <a:lnTo>
                  <a:pt x="4758" y="150"/>
                </a:lnTo>
                <a:lnTo>
                  <a:pt x="4748" y="148"/>
                </a:lnTo>
                <a:lnTo>
                  <a:pt x="4736" y="146"/>
                </a:lnTo>
                <a:lnTo>
                  <a:pt x="4724" y="146"/>
                </a:lnTo>
                <a:lnTo>
                  <a:pt x="4722" y="148"/>
                </a:lnTo>
                <a:lnTo>
                  <a:pt x="4720" y="150"/>
                </a:lnTo>
                <a:lnTo>
                  <a:pt x="4718" y="154"/>
                </a:lnTo>
                <a:lnTo>
                  <a:pt x="4722" y="158"/>
                </a:lnTo>
                <a:lnTo>
                  <a:pt x="4722" y="160"/>
                </a:lnTo>
                <a:lnTo>
                  <a:pt x="4714" y="158"/>
                </a:lnTo>
                <a:lnTo>
                  <a:pt x="4704" y="154"/>
                </a:lnTo>
                <a:lnTo>
                  <a:pt x="4688" y="150"/>
                </a:lnTo>
                <a:lnTo>
                  <a:pt x="4670" y="146"/>
                </a:lnTo>
                <a:lnTo>
                  <a:pt x="4660" y="146"/>
                </a:lnTo>
                <a:lnTo>
                  <a:pt x="4650" y="148"/>
                </a:lnTo>
                <a:lnTo>
                  <a:pt x="4642" y="150"/>
                </a:lnTo>
                <a:lnTo>
                  <a:pt x="4634" y="156"/>
                </a:lnTo>
                <a:lnTo>
                  <a:pt x="4626" y="162"/>
                </a:lnTo>
                <a:lnTo>
                  <a:pt x="4618" y="172"/>
                </a:lnTo>
                <a:lnTo>
                  <a:pt x="4606" y="190"/>
                </a:lnTo>
                <a:lnTo>
                  <a:pt x="4610" y="180"/>
                </a:lnTo>
                <a:lnTo>
                  <a:pt x="4612" y="168"/>
                </a:lnTo>
                <a:lnTo>
                  <a:pt x="4614" y="154"/>
                </a:lnTo>
                <a:lnTo>
                  <a:pt x="4610" y="138"/>
                </a:lnTo>
                <a:lnTo>
                  <a:pt x="4608" y="130"/>
                </a:lnTo>
                <a:lnTo>
                  <a:pt x="4604" y="124"/>
                </a:lnTo>
                <a:lnTo>
                  <a:pt x="4592" y="114"/>
                </a:lnTo>
                <a:lnTo>
                  <a:pt x="4582" y="108"/>
                </a:lnTo>
                <a:lnTo>
                  <a:pt x="4568" y="106"/>
                </a:lnTo>
                <a:lnTo>
                  <a:pt x="4554" y="108"/>
                </a:lnTo>
                <a:lnTo>
                  <a:pt x="4508" y="118"/>
                </a:lnTo>
                <a:lnTo>
                  <a:pt x="4476" y="124"/>
                </a:lnTo>
                <a:lnTo>
                  <a:pt x="4436" y="130"/>
                </a:lnTo>
                <a:lnTo>
                  <a:pt x="4394" y="134"/>
                </a:lnTo>
                <a:lnTo>
                  <a:pt x="4362" y="140"/>
                </a:lnTo>
                <a:lnTo>
                  <a:pt x="4338" y="144"/>
                </a:lnTo>
                <a:lnTo>
                  <a:pt x="4320" y="150"/>
                </a:lnTo>
                <a:lnTo>
                  <a:pt x="4308" y="156"/>
                </a:lnTo>
                <a:lnTo>
                  <a:pt x="4302" y="162"/>
                </a:lnTo>
                <a:lnTo>
                  <a:pt x="4302" y="166"/>
                </a:lnTo>
                <a:lnTo>
                  <a:pt x="4302" y="170"/>
                </a:lnTo>
                <a:lnTo>
                  <a:pt x="4306" y="176"/>
                </a:lnTo>
                <a:close/>
                <a:moveTo>
                  <a:pt x="5340" y="5242"/>
                </a:moveTo>
                <a:lnTo>
                  <a:pt x="5340" y="5242"/>
                </a:lnTo>
                <a:lnTo>
                  <a:pt x="5332" y="5236"/>
                </a:lnTo>
                <a:lnTo>
                  <a:pt x="5326" y="5232"/>
                </a:lnTo>
                <a:lnTo>
                  <a:pt x="5320" y="5232"/>
                </a:lnTo>
                <a:lnTo>
                  <a:pt x="5314" y="5234"/>
                </a:lnTo>
                <a:lnTo>
                  <a:pt x="5306" y="5234"/>
                </a:lnTo>
                <a:lnTo>
                  <a:pt x="5298" y="5234"/>
                </a:lnTo>
                <a:lnTo>
                  <a:pt x="5286" y="5230"/>
                </a:lnTo>
                <a:lnTo>
                  <a:pt x="5270" y="5222"/>
                </a:lnTo>
                <a:lnTo>
                  <a:pt x="5256" y="5212"/>
                </a:lnTo>
                <a:lnTo>
                  <a:pt x="5246" y="5204"/>
                </a:lnTo>
                <a:lnTo>
                  <a:pt x="5240" y="5198"/>
                </a:lnTo>
                <a:lnTo>
                  <a:pt x="5236" y="5192"/>
                </a:lnTo>
                <a:lnTo>
                  <a:pt x="5230" y="5178"/>
                </a:lnTo>
                <a:lnTo>
                  <a:pt x="5224" y="5172"/>
                </a:lnTo>
                <a:lnTo>
                  <a:pt x="5214" y="5162"/>
                </a:lnTo>
                <a:lnTo>
                  <a:pt x="5194" y="5144"/>
                </a:lnTo>
                <a:lnTo>
                  <a:pt x="5186" y="5136"/>
                </a:lnTo>
                <a:lnTo>
                  <a:pt x="5176" y="5130"/>
                </a:lnTo>
                <a:lnTo>
                  <a:pt x="5166" y="5126"/>
                </a:lnTo>
                <a:lnTo>
                  <a:pt x="5156" y="5124"/>
                </a:lnTo>
                <a:lnTo>
                  <a:pt x="5144" y="5122"/>
                </a:lnTo>
                <a:lnTo>
                  <a:pt x="5128" y="5124"/>
                </a:lnTo>
                <a:lnTo>
                  <a:pt x="5114" y="5126"/>
                </a:lnTo>
                <a:lnTo>
                  <a:pt x="5100" y="5126"/>
                </a:lnTo>
                <a:lnTo>
                  <a:pt x="5086" y="5124"/>
                </a:lnTo>
                <a:lnTo>
                  <a:pt x="5074" y="5122"/>
                </a:lnTo>
                <a:lnTo>
                  <a:pt x="5052" y="5114"/>
                </a:lnTo>
                <a:lnTo>
                  <a:pt x="5032" y="5106"/>
                </a:lnTo>
                <a:lnTo>
                  <a:pt x="5026" y="5104"/>
                </a:lnTo>
                <a:lnTo>
                  <a:pt x="5022" y="5104"/>
                </a:lnTo>
                <a:lnTo>
                  <a:pt x="5014" y="5108"/>
                </a:lnTo>
                <a:lnTo>
                  <a:pt x="5004" y="5114"/>
                </a:lnTo>
                <a:lnTo>
                  <a:pt x="4996" y="5120"/>
                </a:lnTo>
                <a:lnTo>
                  <a:pt x="4984" y="5134"/>
                </a:lnTo>
                <a:lnTo>
                  <a:pt x="4980" y="5136"/>
                </a:lnTo>
                <a:lnTo>
                  <a:pt x="4978" y="5136"/>
                </a:lnTo>
                <a:lnTo>
                  <a:pt x="4976" y="5136"/>
                </a:lnTo>
                <a:lnTo>
                  <a:pt x="4974" y="5130"/>
                </a:lnTo>
                <a:lnTo>
                  <a:pt x="4976" y="5126"/>
                </a:lnTo>
                <a:lnTo>
                  <a:pt x="4980" y="5112"/>
                </a:lnTo>
                <a:lnTo>
                  <a:pt x="4984" y="5100"/>
                </a:lnTo>
                <a:lnTo>
                  <a:pt x="4984" y="5094"/>
                </a:lnTo>
                <a:lnTo>
                  <a:pt x="4982" y="5092"/>
                </a:lnTo>
                <a:lnTo>
                  <a:pt x="4980" y="5086"/>
                </a:lnTo>
                <a:lnTo>
                  <a:pt x="4978" y="5082"/>
                </a:lnTo>
                <a:lnTo>
                  <a:pt x="4974" y="5072"/>
                </a:lnTo>
                <a:lnTo>
                  <a:pt x="4972" y="5068"/>
                </a:lnTo>
                <a:lnTo>
                  <a:pt x="4968" y="5064"/>
                </a:lnTo>
                <a:lnTo>
                  <a:pt x="4960" y="5060"/>
                </a:lnTo>
                <a:lnTo>
                  <a:pt x="4952" y="5058"/>
                </a:lnTo>
                <a:lnTo>
                  <a:pt x="4942" y="5054"/>
                </a:lnTo>
                <a:lnTo>
                  <a:pt x="4934" y="5050"/>
                </a:lnTo>
                <a:lnTo>
                  <a:pt x="4924" y="5042"/>
                </a:lnTo>
                <a:lnTo>
                  <a:pt x="4916" y="5036"/>
                </a:lnTo>
                <a:lnTo>
                  <a:pt x="4912" y="5034"/>
                </a:lnTo>
                <a:lnTo>
                  <a:pt x="4906" y="5032"/>
                </a:lnTo>
                <a:lnTo>
                  <a:pt x="4896" y="5032"/>
                </a:lnTo>
                <a:lnTo>
                  <a:pt x="4888" y="5028"/>
                </a:lnTo>
                <a:lnTo>
                  <a:pt x="4878" y="5024"/>
                </a:lnTo>
                <a:lnTo>
                  <a:pt x="4858" y="5020"/>
                </a:lnTo>
                <a:lnTo>
                  <a:pt x="4852" y="5022"/>
                </a:lnTo>
                <a:lnTo>
                  <a:pt x="4846" y="5022"/>
                </a:lnTo>
                <a:lnTo>
                  <a:pt x="4836" y="5028"/>
                </a:lnTo>
                <a:lnTo>
                  <a:pt x="4828" y="5036"/>
                </a:lnTo>
                <a:lnTo>
                  <a:pt x="4822" y="5046"/>
                </a:lnTo>
                <a:lnTo>
                  <a:pt x="4814" y="5060"/>
                </a:lnTo>
                <a:lnTo>
                  <a:pt x="4810" y="5060"/>
                </a:lnTo>
                <a:lnTo>
                  <a:pt x="4808" y="5056"/>
                </a:lnTo>
                <a:lnTo>
                  <a:pt x="4806" y="5048"/>
                </a:lnTo>
                <a:lnTo>
                  <a:pt x="4810" y="5040"/>
                </a:lnTo>
                <a:lnTo>
                  <a:pt x="4818" y="5026"/>
                </a:lnTo>
                <a:lnTo>
                  <a:pt x="4822" y="5018"/>
                </a:lnTo>
                <a:lnTo>
                  <a:pt x="4822" y="5012"/>
                </a:lnTo>
                <a:lnTo>
                  <a:pt x="4822" y="5008"/>
                </a:lnTo>
                <a:lnTo>
                  <a:pt x="4820" y="5006"/>
                </a:lnTo>
                <a:lnTo>
                  <a:pt x="4810" y="5000"/>
                </a:lnTo>
                <a:lnTo>
                  <a:pt x="4792" y="4996"/>
                </a:lnTo>
                <a:lnTo>
                  <a:pt x="4784" y="4998"/>
                </a:lnTo>
                <a:lnTo>
                  <a:pt x="4774" y="4998"/>
                </a:lnTo>
                <a:lnTo>
                  <a:pt x="4752" y="4996"/>
                </a:lnTo>
                <a:lnTo>
                  <a:pt x="4742" y="4994"/>
                </a:lnTo>
                <a:lnTo>
                  <a:pt x="4736" y="4998"/>
                </a:lnTo>
                <a:lnTo>
                  <a:pt x="4730" y="5002"/>
                </a:lnTo>
                <a:lnTo>
                  <a:pt x="4728" y="5010"/>
                </a:lnTo>
                <a:lnTo>
                  <a:pt x="4726" y="5018"/>
                </a:lnTo>
                <a:lnTo>
                  <a:pt x="4724" y="5026"/>
                </a:lnTo>
                <a:lnTo>
                  <a:pt x="4726" y="5040"/>
                </a:lnTo>
                <a:lnTo>
                  <a:pt x="4722" y="5036"/>
                </a:lnTo>
                <a:lnTo>
                  <a:pt x="4720" y="5036"/>
                </a:lnTo>
                <a:lnTo>
                  <a:pt x="4712" y="5042"/>
                </a:lnTo>
                <a:lnTo>
                  <a:pt x="4710" y="5044"/>
                </a:lnTo>
                <a:lnTo>
                  <a:pt x="4708" y="5044"/>
                </a:lnTo>
                <a:lnTo>
                  <a:pt x="4708" y="5042"/>
                </a:lnTo>
                <a:lnTo>
                  <a:pt x="4710" y="5034"/>
                </a:lnTo>
                <a:lnTo>
                  <a:pt x="4712" y="5026"/>
                </a:lnTo>
                <a:lnTo>
                  <a:pt x="4710" y="5020"/>
                </a:lnTo>
                <a:lnTo>
                  <a:pt x="4706" y="5020"/>
                </a:lnTo>
                <a:lnTo>
                  <a:pt x="4702" y="5020"/>
                </a:lnTo>
                <a:lnTo>
                  <a:pt x="4694" y="5024"/>
                </a:lnTo>
                <a:lnTo>
                  <a:pt x="4696" y="5020"/>
                </a:lnTo>
                <a:lnTo>
                  <a:pt x="4698" y="5014"/>
                </a:lnTo>
                <a:lnTo>
                  <a:pt x="4698" y="5010"/>
                </a:lnTo>
                <a:lnTo>
                  <a:pt x="4700" y="5004"/>
                </a:lnTo>
                <a:lnTo>
                  <a:pt x="4700" y="5000"/>
                </a:lnTo>
                <a:lnTo>
                  <a:pt x="4702" y="4996"/>
                </a:lnTo>
                <a:lnTo>
                  <a:pt x="4706" y="4994"/>
                </a:lnTo>
                <a:lnTo>
                  <a:pt x="4714" y="4990"/>
                </a:lnTo>
                <a:lnTo>
                  <a:pt x="4720" y="4986"/>
                </a:lnTo>
                <a:lnTo>
                  <a:pt x="4726" y="4980"/>
                </a:lnTo>
                <a:lnTo>
                  <a:pt x="4736" y="4964"/>
                </a:lnTo>
                <a:lnTo>
                  <a:pt x="4746" y="4950"/>
                </a:lnTo>
                <a:lnTo>
                  <a:pt x="4750" y="4944"/>
                </a:lnTo>
                <a:lnTo>
                  <a:pt x="4756" y="4940"/>
                </a:lnTo>
                <a:lnTo>
                  <a:pt x="4760" y="4938"/>
                </a:lnTo>
                <a:lnTo>
                  <a:pt x="4762" y="4932"/>
                </a:lnTo>
                <a:lnTo>
                  <a:pt x="4762" y="4926"/>
                </a:lnTo>
                <a:lnTo>
                  <a:pt x="4762" y="4918"/>
                </a:lnTo>
                <a:lnTo>
                  <a:pt x="4760" y="4912"/>
                </a:lnTo>
                <a:lnTo>
                  <a:pt x="4756" y="4906"/>
                </a:lnTo>
                <a:lnTo>
                  <a:pt x="4752" y="4902"/>
                </a:lnTo>
                <a:lnTo>
                  <a:pt x="4748" y="4902"/>
                </a:lnTo>
                <a:lnTo>
                  <a:pt x="4740" y="4902"/>
                </a:lnTo>
                <a:lnTo>
                  <a:pt x="4736" y="4900"/>
                </a:lnTo>
                <a:lnTo>
                  <a:pt x="4736" y="4896"/>
                </a:lnTo>
                <a:lnTo>
                  <a:pt x="4734" y="4892"/>
                </a:lnTo>
                <a:lnTo>
                  <a:pt x="4732" y="4886"/>
                </a:lnTo>
                <a:lnTo>
                  <a:pt x="4730" y="4884"/>
                </a:lnTo>
                <a:lnTo>
                  <a:pt x="4730" y="4882"/>
                </a:lnTo>
                <a:lnTo>
                  <a:pt x="4730" y="4878"/>
                </a:lnTo>
                <a:lnTo>
                  <a:pt x="4728" y="4874"/>
                </a:lnTo>
                <a:lnTo>
                  <a:pt x="4726" y="4870"/>
                </a:lnTo>
                <a:lnTo>
                  <a:pt x="4724" y="4868"/>
                </a:lnTo>
                <a:lnTo>
                  <a:pt x="4722" y="4864"/>
                </a:lnTo>
                <a:lnTo>
                  <a:pt x="4722" y="4860"/>
                </a:lnTo>
                <a:lnTo>
                  <a:pt x="4722" y="4854"/>
                </a:lnTo>
                <a:lnTo>
                  <a:pt x="4718" y="4848"/>
                </a:lnTo>
                <a:lnTo>
                  <a:pt x="4716" y="4828"/>
                </a:lnTo>
                <a:lnTo>
                  <a:pt x="4714" y="4806"/>
                </a:lnTo>
                <a:lnTo>
                  <a:pt x="4714" y="4800"/>
                </a:lnTo>
                <a:lnTo>
                  <a:pt x="4712" y="4800"/>
                </a:lnTo>
                <a:lnTo>
                  <a:pt x="4710" y="4798"/>
                </a:lnTo>
                <a:lnTo>
                  <a:pt x="4708" y="4794"/>
                </a:lnTo>
                <a:lnTo>
                  <a:pt x="4702" y="4780"/>
                </a:lnTo>
                <a:lnTo>
                  <a:pt x="4698" y="4776"/>
                </a:lnTo>
                <a:lnTo>
                  <a:pt x="4696" y="4776"/>
                </a:lnTo>
                <a:lnTo>
                  <a:pt x="4694" y="4778"/>
                </a:lnTo>
                <a:lnTo>
                  <a:pt x="4694" y="4780"/>
                </a:lnTo>
                <a:lnTo>
                  <a:pt x="4694" y="4784"/>
                </a:lnTo>
                <a:lnTo>
                  <a:pt x="4690" y="4792"/>
                </a:lnTo>
                <a:lnTo>
                  <a:pt x="4688" y="4790"/>
                </a:lnTo>
                <a:lnTo>
                  <a:pt x="4688" y="4786"/>
                </a:lnTo>
                <a:lnTo>
                  <a:pt x="4688" y="4782"/>
                </a:lnTo>
                <a:lnTo>
                  <a:pt x="4688" y="4778"/>
                </a:lnTo>
                <a:lnTo>
                  <a:pt x="4684" y="4764"/>
                </a:lnTo>
                <a:lnTo>
                  <a:pt x="4684" y="4762"/>
                </a:lnTo>
                <a:lnTo>
                  <a:pt x="4682" y="4764"/>
                </a:lnTo>
                <a:lnTo>
                  <a:pt x="4680" y="4766"/>
                </a:lnTo>
                <a:lnTo>
                  <a:pt x="4676" y="4764"/>
                </a:lnTo>
                <a:lnTo>
                  <a:pt x="4674" y="4758"/>
                </a:lnTo>
                <a:lnTo>
                  <a:pt x="4672" y="4754"/>
                </a:lnTo>
                <a:lnTo>
                  <a:pt x="4668" y="4752"/>
                </a:lnTo>
                <a:lnTo>
                  <a:pt x="4662" y="4748"/>
                </a:lnTo>
                <a:lnTo>
                  <a:pt x="4654" y="4744"/>
                </a:lnTo>
                <a:lnTo>
                  <a:pt x="4650" y="4740"/>
                </a:lnTo>
                <a:lnTo>
                  <a:pt x="4648" y="4734"/>
                </a:lnTo>
                <a:lnTo>
                  <a:pt x="4644" y="4730"/>
                </a:lnTo>
                <a:lnTo>
                  <a:pt x="4640" y="4726"/>
                </a:lnTo>
                <a:lnTo>
                  <a:pt x="4632" y="4722"/>
                </a:lnTo>
                <a:lnTo>
                  <a:pt x="4622" y="4718"/>
                </a:lnTo>
                <a:lnTo>
                  <a:pt x="4610" y="4712"/>
                </a:lnTo>
                <a:lnTo>
                  <a:pt x="4598" y="4708"/>
                </a:lnTo>
                <a:lnTo>
                  <a:pt x="4568" y="4698"/>
                </a:lnTo>
                <a:lnTo>
                  <a:pt x="4558" y="4696"/>
                </a:lnTo>
                <a:lnTo>
                  <a:pt x="4552" y="4696"/>
                </a:lnTo>
                <a:lnTo>
                  <a:pt x="4550" y="4700"/>
                </a:lnTo>
                <a:lnTo>
                  <a:pt x="4546" y="4700"/>
                </a:lnTo>
                <a:lnTo>
                  <a:pt x="4536" y="4698"/>
                </a:lnTo>
                <a:lnTo>
                  <a:pt x="4524" y="4698"/>
                </a:lnTo>
                <a:lnTo>
                  <a:pt x="4520" y="4700"/>
                </a:lnTo>
                <a:lnTo>
                  <a:pt x="4518" y="4702"/>
                </a:lnTo>
                <a:lnTo>
                  <a:pt x="4518" y="4704"/>
                </a:lnTo>
                <a:lnTo>
                  <a:pt x="4514" y="4706"/>
                </a:lnTo>
                <a:lnTo>
                  <a:pt x="4502" y="4702"/>
                </a:lnTo>
                <a:lnTo>
                  <a:pt x="4494" y="4700"/>
                </a:lnTo>
                <a:lnTo>
                  <a:pt x="4486" y="4698"/>
                </a:lnTo>
                <a:lnTo>
                  <a:pt x="4478" y="4698"/>
                </a:lnTo>
                <a:lnTo>
                  <a:pt x="4472" y="4702"/>
                </a:lnTo>
                <a:lnTo>
                  <a:pt x="4470" y="4700"/>
                </a:lnTo>
                <a:lnTo>
                  <a:pt x="4468" y="4698"/>
                </a:lnTo>
                <a:lnTo>
                  <a:pt x="4466" y="4692"/>
                </a:lnTo>
                <a:lnTo>
                  <a:pt x="4462" y="4684"/>
                </a:lnTo>
                <a:lnTo>
                  <a:pt x="4460" y="4682"/>
                </a:lnTo>
                <a:lnTo>
                  <a:pt x="4458" y="4682"/>
                </a:lnTo>
                <a:lnTo>
                  <a:pt x="4454" y="4680"/>
                </a:lnTo>
                <a:lnTo>
                  <a:pt x="4452" y="4678"/>
                </a:lnTo>
                <a:lnTo>
                  <a:pt x="4450" y="4670"/>
                </a:lnTo>
                <a:lnTo>
                  <a:pt x="4448" y="4666"/>
                </a:lnTo>
                <a:lnTo>
                  <a:pt x="4444" y="4664"/>
                </a:lnTo>
                <a:lnTo>
                  <a:pt x="4440" y="4660"/>
                </a:lnTo>
                <a:lnTo>
                  <a:pt x="4430" y="4656"/>
                </a:lnTo>
                <a:lnTo>
                  <a:pt x="4418" y="4654"/>
                </a:lnTo>
                <a:lnTo>
                  <a:pt x="4412" y="4650"/>
                </a:lnTo>
                <a:lnTo>
                  <a:pt x="4412" y="4646"/>
                </a:lnTo>
                <a:lnTo>
                  <a:pt x="4416" y="4638"/>
                </a:lnTo>
                <a:lnTo>
                  <a:pt x="4416" y="4630"/>
                </a:lnTo>
                <a:lnTo>
                  <a:pt x="4414" y="4624"/>
                </a:lnTo>
                <a:lnTo>
                  <a:pt x="4410" y="4618"/>
                </a:lnTo>
                <a:lnTo>
                  <a:pt x="4404" y="4612"/>
                </a:lnTo>
                <a:lnTo>
                  <a:pt x="4388" y="4598"/>
                </a:lnTo>
                <a:lnTo>
                  <a:pt x="4364" y="4582"/>
                </a:lnTo>
                <a:lnTo>
                  <a:pt x="4358" y="4576"/>
                </a:lnTo>
                <a:lnTo>
                  <a:pt x="4348" y="4572"/>
                </a:lnTo>
                <a:lnTo>
                  <a:pt x="4338" y="4570"/>
                </a:lnTo>
                <a:lnTo>
                  <a:pt x="4326" y="4572"/>
                </a:lnTo>
                <a:lnTo>
                  <a:pt x="4316" y="4574"/>
                </a:lnTo>
                <a:lnTo>
                  <a:pt x="4300" y="4576"/>
                </a:lnTo>
                <a:lnTo>
                  <a:pt x="4298" y="4576"/>
                </a:lnTo>
                <a:lnTo>
                  <a:pt x="4300" y="4572"/>
                </a:lnTo>
                <a:lnTo>
                  <a:pt x="4304" y="4568"/>
                </a:lnTo>
                <a:lnTo>
                  <a:pt x="4306" y="4564"/>
                </a:lnTo>
                <a:lnTo>
                  <a:pt x="4308" y="4554"/>
                </a:lnTo>
                <a:lnTo>
                  <a:pt x="4310" y="4546"/>
                </a:lnTo>
                <a:lnTo>
                  <a:pt x="4314" y="4544"/>
                </a:lnTo>
                <a:lnTo>
                  <a:pt x="4318" y="4540"/>
                </a:lnTo>
                <a:lnTo>
                  <a:pt x="4322" y="4536"/>
                </a:lnTo>
                <a:lnTo>
                  <a:pt x="4322" y="4534"/>
                </a:lnTo>
                <a:lnTo>
                  <a:pt x="4322" y="4532"/>
                </a:lnTo>
                <a:lnTo>
                  <a:pt x="4320" y="4530"/>
                </a:lnTo>
                <a:lnTo>
                  <a:pt x="4312" y="4526"/>
                </a:lnTo>
                <a:lnTo>
                  <a:pt x="4308" y="4522"/>
                </a:lnTo>
                <a:lnTo>
                  <a:pt x="4304" y="4518"/>
                </a:lnTo>
                <a:lnTo>
                  <a:pt x="4300" y="4514"/>
                </a:lnTo>
                <a:lnTo>
                  <a:pt x="4296" y="4512"/>
                </a:lnTo>
                <a:lnTo>
                  <a:pt x="4288" y="4510"/>
                </a:lnTo>
                <a:lnTo>
                  <a:pt x="4280" y="4510"/>
                </a:lnTo>
                <a:lnTo>
                  <a:pt x="4278" y="4508"/>
                </a:lnTo>
                <a:lnTo>
                  <a:pt x="4274" y="4504"/>
                </a:lnTo>
                <a:lnTo>
                  <a:pt x="4270" y="4500"/>
                </a:lnTo>
                <a:lnTo>
                  <a:pt x="4262" y="4496"/>
                </a:lnTo>
                <a:lnTo>
                  <a:pt x="4248" y="4488"/>
                </a:lnTo>
                <a:lnTo>
                  <a:pt x="4244" y="4484"/>
                </a:lnTo>
                <a:lnTo>
                  <a:pt x="4242" y="4480"/>
                </a:lnTo>
                <a:lnTo>
                  <a:pt x="4244" y="4478"/>
                </a:lnTo>
                <a:lnTo>
                  <a:pt x="4252" y="4476"/>
                </a:lnTo>
                <a:lnTo>
                  <a:pt x="4270" y="4472"/>
                </a:lnTo>
                <a:lnTo>
                  <a:pt x="4278" y="4468"/>
                </a:lnTo>
                <a:lnTo>
                  <a:pt x="4278" y="4466"/>
                </a:lnTo>
                <a:lnTo>
                  <a:pt x="4274" y="4464"/>
                </a:lnTo>
                <a:lnTo>
                  <a:pt x="4258" y="4460"/>
                </a:lnTo>
                <a:lnTo>
                  <a:pt x="4242" y="4460"/>
                </a:lnTo>
                <a:lnTo>
                  <a:pt x="4232" y="4464"/>
                </a:lnTo>
                <a:lnTo>
                  <a:pt x="4222" y="4466"/>
                </a:lnTo>
                <a:lnTo>
                  <a:pt x="4202" y="4468"/>
                </a:lnTo>
                <a:lnTo>
                  <a:pt x="4192" y="4468"/>
                </a:lnTo>
                <a:lnTo>
                  <a:pt x="4184" y="4470"/>
                </a:lnTo>
                <a:lnTo>
                  <a:pt x="4180" y="4472"/>
                </a:lnTo>
                <a:lnTo>
                  <a:pt x="4178" y="4474"/>
                </a:lnTo>
                <a:lnTo>
                  <a:pt x="4176" y="4480"/>
                </a:lnTo>
                <a:lnTo>
                  <a:pt x="4176" y="4484"/>
                </a:lnTo>
                <a:lnTo>
                  <a:pt x="4172" y="4486"/>
                </a:lnTo>
                <a:lnTo>
                  <a:pt x="4158" y="4492"/>
                </a:lnTo>
                <a:lnTo>
                  <a:pt x="4152" y="4494"/>
                </a:lnTo>
                <a:lnTo>
                  <a:pt x="4144" y="4496"/>
                </a:lnTo>
                <a:lnTo>
                  <a:pt x="4136" y="4494"/>
                </a:lnTo>
                <a:lnTo>
                  <a:pt x="4126" y="4492"/>
                </a:lnTo>
                <a:lnTo>
                  <a:pt x="4120" y="4486"/>
                </a:lnTo>
                <a:lnTo>
                  <a:pt x="4112" y="4476"/>
                </a:lnTo>
                <a:lnTo>
                  <a:pt x="4108" y="4472"/>
                </a:lnTo>
                <a:lnTo>
                  <a:pt x="4104" y="4470"/>
                </a:lnTo>
                <a:lnTo>
                  <a:pt x="4098" y="4468"/>
                </a:lnTo>
                <a:lnTo>
                  <a:pt x="4090" y="4468"/>
                </a:lnTo>
                <a:lnTo>
                  <a:pt x="4076" y="4470"/>
                </a:lnTo>
                <a:lnTo>
                  <a:pt x="4060" y="4474"/>
                </a:lnTo>
                <a:lnTo>
                  <a:pt x="4044" y="4476"/>
                </a:lnTo>
                <a:lnTo>
                  <a:pt x="4032" y="4478"/>
                </a:lnTo>
                <a:lnTo>
                  <a:pt x="4026" y="4476"/>
                </a:lnTo>
                <a:lnTo>
                  <a:pt x="4022" y="4472"/>
                </a:lnTo>
                <a:lnTo>
                  <a:pt x="4020" y="4468"/>
                </a:lnTo>
                <a:lnTo>
                  <a:pt x="4020" y="4460"/>
                </a:lnTo>
                <a:lnTo>
                  <a:pt x="4018" y="4448"/>
                </a:lnTo>
                <a:lnTo>
                  <a:pt x="4012" y="4438"/>
                </a:lnTo>
                <a:lnTo>
                  <a:pt x="4004" y="4434"/>
                </a:lnTo>
                <a:lnTo>
                  <a:pt x="3996" y="4430"/>
                </a:lnTo>
                <a:lnTo>
                  <a:pt x="3986" y="4426"/>
                </a:lnTo>
                <a:lnTo>
                  <a:pt x="3978" y="4422"/>
                </a:lnTo>
                <a:lnTo>
                  <a:pt x="3970" y="4416"/>
                </a:lnTo>
                <a:lnTo>
                  <a:pt x="3964" y="4406"/>
                </a:lnTo>
                <a:lnTo>
                  <a:pt x="3960" y="4396"/>
                </a:lnTo>
                <a:lnTo>
                  <a:pt x="3956" y="4390"/>
                </a:lnTo>
                <a:lnTo>
                  <a:pt x="3950" y="4390"/>
                </a:lnTo>
                <a:lnTo>
                  <a:pt x="3946" y="4394"/>
                </a:lnTo>
                <a:lnTo>
                  <a:pt x="3944" y="4398"/>
                </a:lnTo>
                <a:lnTo>
                  <a:pt x="3940" y="4406"/>
                </a:lnTo>
                <a:lnTo>
                  <a:pt x="3940" y="4412"/>
                </a:lnTo>
                <a:lnTo>
                  <a:pt x="3940" y="4416"/>
                </a:lnTo>
                <a:lnTo>
                  <a:pt x="3946" y="4424"/>
                </a:lnTo>
                <a:lnTo>
                  <a:pt x="3948" y="4430"/>
                </a:lnTo>
                <a:lnTo>
                  <a:pt x="3948" y="4434"/>
                </a:lnTo>
                <a:lnTo>
                  <a:pt x="3944" y="4436"/>
                </a:lnTo>
                <a:lnTo>
                  <a:pt x="3928" y="4440"/>
                </a:lnTo>
                <a:lnTo>
                  <a:pt x="3916" y="4444"/>
                </a:lnTo>
                <a:lnTo>
                  <a:pt x="3906" y="4448"/>
                </a:lnTo>
                <a:lnTo>
                  <a:pt x="3900" y="4452"/>
                </a:lnTo>
                <a:lnTo>
                  <a:pt x="3894" y="4458"/>
                </a:lnTo>
                <a:lnTo>
                  <a:pt x="3888" y="4464"/>
                </a:lnTo>
                <a:lnTo>
                  <a:pt x="3886" y="4462"/>
                </a:lnTo>
                <a:lnTo>
                  <a:pt x="3886" y="4456"/>
                </a:lnTo>
                <a:lnTo>
                  <a:pt x="3882" y="4448"/>
                </a:lnTo>
                <a:lnTo>
                  <a:pt x="3878" y="4440"/>
                </a:lnTo>
                <a:lnTo>
                  <a:pt x="3874" y="4434"/>
                </a:lnTo>
                <a:lnTo>
                  <a:pt x="3872" y="4430"/>
                </a:lnTo>
                <a:lnTo>
                  <a:pt x="3874" y="4426"/>
                </a:lnTo>
                <a:lnTo>
                  <a:pt x="3878" y="4422"/>
                </a:lnTo>
                <a:lnTo>
                  <a:pt x="3888" y="4416"/>
                </a:lnTo>
                <a:lnTo>
                  <a:pt x="3898" y="4410"/>
                </a:lnTo>
                <a:lnTo>
                  <a:pt x="3900" y="4410"/>
                </a:lnTo>
                <a:lnTo>
                  <a:pt x="3902" y="4406"/>
                </a:lnTo>
                <a:lnTo>
                  <a:pt x="3906" y="4402"/>
                </a:lnTo>
                <a:lnTo>
                  <a:pt x="3908" y="4398"/>
                </a:lnTo>
                <a:lnTo>
                  <a:pt x="3906" y="4394"/>
                </a:lnTo>
                <a:lnTo>
                  <a:pt x="3904" y="4390"/>
                </a:lnTo>
                <a:lnTo>
                  <a:pt x="3902" y="4386"/>
                </a:lnTo>
                <a:lnTo>
                  <a:pt x="3894" y="4384"/>
                </a:lnTo>
                <a:lnTo>
                  <a:pt x="3886" y="4384"/>
                </a:lnTo>
                <a:lnTo>
                  <a:pt x="3874" y="4386"/>
                </a:lnTo>
                <a:lnTo>
                  <a:pt x="3870" y="4390"/>
                </a:lnTo>
                <a:lnTo>
                  <a:pt x="3866" y="4392"/>
                </a:lnTo>
                <a:lnTo>
                  <a:pt x="3858" y="4402"/>
                </a:lnTo>
                <a:lnTo>
                  <a:pt x="3852" y="4410"/>
                </a:lnTo>
                <a:lnTo>
                  <a:pt x="3840" y="4418"/>
                </a:lnTo>
                <a:lnTo>
                  <a:pt x="3824" y="4428"/>
                </a:lnTo>
                <a:lnTo>
                  <a:pt x="3812" y="4434"/>
                </a:lnTo>
                <a:lnTo>
                  <a:pt x="3802" y="4436"/>
                </a:lnTo>
                <a:lnTo>
                  <a:pt x="3794" y="4434"/>
                </a:lnTo>
                <a:lnTo>
                  <a:pt x="3790" y="4432"/>
                </a:lnTo>
                <a:lnTo>
                  <a:pt x="3786" y="4432"/>
                </a:lnTo>
                <a:lnTo>
                  <a:pt x="3782" y="4434"/>
                </a:lnTo>
                <a:lnTo>
                  <a:pt x="3780" y="4442"/>
                </a:lnTo>
                <a:lnTo>
                  <a:pt x="3776" y="4448"/>
                </a:lnTo>
                <a:lnTo>
                  <a:pt x="3772" y="4452"/>
                </a:lnTo>
                <a:lnTo>
                  <a:pt x="3768" y="4450"/>
                </a:lnTo>
                <a:lnTo>
                  <a:pt x="3762" y="4450"/>
                </a:lnTo>
                <a:lnTo>
                  <a:pt x="3752" y="4446"/>
                </a:lnTo>
                <a:lnTo>
                  <a:pt x="3748" y="4446"/>
                </a:lnTo>
                <a:lnTo>
                  <a:pt x="3746" y="4450"/>
                </a:lnTo>
                <a:lnTo>
                  <a:pt x="3744" y="4456"/>
                </a:lnTo>
                <a:lnTo>
                  <a:pt x="3742" y="4460"/>
                </a:lnTo>
                <a:lnTo>
                  <a:pt x="3734" y="4470"/>
                </a:lnTo>
                <a:lnTo>
                  <a:pt x="3730" y="4476"/>
                </a:lnTo>
                <a:lnTo>
                  <a:pt x="3728" y="4484"/>
                </a:lnTo>
                <a:lnTo>
                  <a:pt x="3726" y="4492"/>
                </a:lnTo>
                <a:lnTo>
                  <a:pt x="3726" y="4506"/>
                </a:lnTo>
                <a:lnTo>
                  <a:pt x="3726" y="4518"/>
                </a:lnTo>
                <a:lnTo>
                  <a:pt x="3724" y="4524"/>
                </a:lnTo>
                <a:lnTo>
                  <a:pt x="3720" y="4528"/>
                </a:lnTo>
                <a:lnTo>
                  <a:pt x="3716" y="4530"/>
                </a:lnTo>
                <a:lnTo>
                  <a:pt x="3712" y="4530"/>
                </a:lnTo>
                <a:lnTo>
                  <a:pt x="3708" y="4530"/>
                </a:lnTo>
                <a:lnTo>
                  <a:pt x="3704" y="4534"/>
                </a:lnTo>
                <a:lnTo>
                  <a:pt x="3702" y="4540"/>
                </a:lnTo>
                <a:lnTo>
                  <a:pt x="3700" y="4548"/>
                </a:lnTo>
                <a:lnTo>
                  <a:pt x="3696" y="4554"/>
                </a:lnTo>
                <a:lnTo>
                  <a:pt x="3684" y="4560"/>
                </a:lnTo>
                <a:lnTo>
                  <a:pt x="3680" y="4562"/>
                </a:lnTo>
                <a:lnTo>
                  <a:pt x="3676" y="4566"/>
                </a:lnTo>
                <a:lnTo>
                  <a:pt x="3674" y="4572"/>
                </a:lnTo>
                <a:lnTo>
                  <a:pt x="3676" y="4580"/>
                </a:lnTo>
                <a:lnTo>
                  <a:pt x="3678" y="4592"/>
                </a:lnTo>
                <a:lnTo>
                  <a:pt x="3678" y="4598"/>
                </a:lnTo>
                <a:lnTo>
                  <a:pt x="3674" y="4596"/>
                </a:lnTo>
                <a:lnTo>
                  <a:pt x="3654" y="4566"/>
                </a:lnTo>
                <a:lnTo>
                  <a:pt x="3642" y="4552"/>
                </a:lnTo>
                <a:lnTo>
                  <a:pt x="3630" y="4540"/>
                </a:lnTo>
                <a:lnTo>
                  <a:pt x="3622" y="4534"/>
                </a:lnTo>
                <a:lnTo>
                  <a:pt x="3614" y="4530"/>
                </a:lnTo>
                <a:lnTo>
                  <a:pt x="3606" y="4528"/>
                </a:lnTo>
                <a:lnTo>
                  <a:pt x="3598" y="4528"/>
                </a:lnTo>
                <a:lnTo>
                  <a:pt x="3588" y="4528"/>
                </a:lnTo>
                <a:lnTo>
                  <a:pt x="3588" y="4526"/>
                </a:lnTo>
                <a:lnTo>
                  <a:pt x="3586" y="4524"/>
                </a:lnTo>
                <a:lnTo>
                  <a:pt x="3576" y="4520"/>
                </a:lnTo>
                <a:lnTo>
                  <a:pt x="3562" y="4520"/>
                </a:lnTo>
                <a:lnTo>
                  <a:pt x="3560" y="4522"/>
                </a:lnTo>
                <a:lnTo>
                  <a:pt x="3560" y="4524"/>
                </a:lnTo>
                <a:lnTo>
                  <a:pt x="3556" y="4530"/>
                </a:lnTo>
                <a:lnTo>
                  <a:pt x="3554" y="4534"/>
                </a:lnTo>
                <a:lnTo>
                  <a:pt x="3546" y="4536"/>
                </a:lnTo>
                <a:lnTo>
                  <a:pt x="3524" y="4546"/>
                </a:lnTo>
                <a:lnTo>
                  <a:pt x="3518" y="4552"/>
                </a:lnTo>
                <a:lnTo>
                  <a:pt x="3514" y="4556"/>
                </a:lnTo>
                <a:lnTo>
                  <a:pt x="3498" y="4562"/>
                </a:lnTo>
                <a:lnTo>
                  <a:pt x="3492" y="4562"/>
                </a:lnTo>
                <a:lnTo>
                  <a:pt x="3488" y="4560"/>
                </a:lnTo>
                <a:lnTo>
                  <a:pt x="3480" y="4552"/>
                </a:lnTo>
                <a:lnTo>
                  <a:pt x="3476" y="4546"/>
                </a:lnTo>
                <a:lnTo>
                  <a:pt x="3474" y="4544"/>
                </a:lnTo>
                <a:lnTo>
                  <a:pt x="3472" y="4542"/>
                </a:lnTo>
                <a:lnTo>
                  <a:pt x="3470" y="4542"/>
                </a:lnTo>
                <a:lnTo>
                  <a:pt x="3470" y="4544"/>
                </a:lnTo>
                <a:lnTo>
                  <a:pt x="3470" y="4548"/>
                </a:lnTo>
                <a:lnTo>
                  <a:pt x="3470" y="4550"/>
                </a:lnTo>
                <a:lnTo>
                  <a:pt x="3468" y="4552"/>
                </a:lnTo>
                <a:lnTo>
                  <a:pt x="3464" y="4552"/>
                </a:lnTo>
                <a:lnTo>
                  <a:pt x="3460" y="4550"/>
                </a:lnTo>
                <a:lnTo>
                  <a:pt x="3456" y="4546"/>
                </a:lnTo>
                <a:lnTo>
                  <a:pt x="3458" y="4544"/>
                </a:lnTo>
                <a:lnTo>
                  <a:pt x="3460" y="4542"/>
                </a:lnTo>
                <a:lnTo>
                  <a:pt x="3460" y="4540"/>
                </a:lnTo>
                <a:lnTo>
                  <a:pt x="3458" y="4538"/>
                </a:lnTo>
                <a:lnTo>
                  <a:pt x="3456" y="4540"/>
                </a:lnTo>
                <a:lnTo>
                  <a:pt x="3454" y="4538"/>
                </a:lnTo>
                <a:lnTo>
                  <a:pt x="3452" y="4534"/>
                </a:lnTo>
                <a:lnTo>
                  <a:pt x="3452" y="4530"/>
                </a:lnTo>
                <a:lnTo>
                  <a:pt x="3450" y="4528"/>
                </a:lnTo>
                <a:lnTo>
                  <a:pt x="3444" y="4524"/>
                </a:lnTo>
                <a:lnTo>
                  <a:pt x="3440" y="4516"/>
                </a:lnTo>
                <a:lnTo>
                  <a:pt x="3432" y="4508"/>
                </a:lnTo>
                <a:lnTo>
                  <a:pt x="3422" y="4498"/>
                </a:lnTo>
                <a:lnTo>
                  <a:pt x="3412" y="4484"/>
                </a:lnTo>
                <a:lnTo>
                  <a:pt x="3408" y="4474"/>
                </a:lnTo>
                <a:lnTo>
                  <a:pt x="3406" y="4466"/>
                </a:lnTo>
                <a:lnTo>
                  <a:pt x="3404" y="4460"/>
                </a:lnTo>
                <a:lnTo>
                  <a:pt x="3400" y="4456"/>
                </a:lnTo>
                <a:lnTo>
                  <a:pt x="3398" y="4452"/>
                </a:lnTo>
                <a:lnTo>
                  <a:pt x="3394" y="4444"/>
                </a:lnTo>
                <a:lnTo>
                  <a:pt x="3392" y="4436"/>
                </a:lnTo>
                <a:lnTo>
                  <a:pt x="3394" y="4430"/>
                </a:lnTo>
                <a:lnTo>
                  <a:pt x="3396" y="4426"/>
                </a:lnTo>
                <a:lnTo>
                  <a:pt x="3398" y="4424"/>
                </a:lnTo>
                <a:lnTo>
                  <a:pt x="3400" y="4422"/>
                </a:lnTo>
                <a:lnTo>
                  <a:pt x="3400" y="4416"/>
                </a:lnTo>
                <a:lnTo>
                  <a:pt x="3400" y="4412"/>
                </a:lnTo>
                <a:lnTo>
                  <a:pt x="3398" y="4410"/>
                </a:lnTo>
                <a:lnTo>
                  <a:pt x="3396" y="4410"/>
                </a:lnTo>
                <a:lnTo>
                  <a:pt x="3396" y="4408"/>
                </a:lnTo>
                <a:lnTo>
                  <a:pt x="3396" y="4404"/>
                </a:lnTo>
                <a:lnTo>
                  <a:pt x="3400" y="4390"/>
                </a:lnTo>
                <a:lnTo>
                  <a:pt x="3402" y="4384"/>
                </a:lnTo>
                <a:lnTo>
                  <a:pt x="3404" y="4384"/>
                </a:lnTo>
                <a:lnTo>
                  <a:pt x="3408" y="4384"/>
                </a:lnTo>
                <a:lnTo>
                  <a:pt x="3408" y="4378"/>
                </a:lnTo>
                <a:lnTo>
                  <a:pt x="3406" y="4364"/>
                </a:lnTo>
                <a:lnTo>
                  <a:pt x="3404" y="4344"/>
                </a:lnTo>
                <a:lnTo>
                  <a:pt x="3404" y="4334"/>
                </a:lnTo>
                <a:lnTo>
                  <a:pt x="3404" y="4330"/>
                </a:lnTo>
                <a:lnTo>
                  <a:pt x="3406" y="4326"/>
                </a:lnTo>
                <a:lnTo>
                  <a:pt x="3408" y="4318"/>
                </a:lnTo>
                <a:lnTo>
                  <a:pt x="3410" y="4306"/>
                </a:lnTo>
                <a:lnTo>
                  <a:pt x="3414" y="4296"/>
                </a:lnTo>
                <a:lnTo>
                  <a:pt x="3418" y="4288"/>
                </a:lnTo>
                <a:lnTo>
                  <a:pt x="3420" y="4284"/>
                </a:lnTo>
                <a:lnTo>
                  <a:pt x="3418" y="4280"/>
                </a:lnTo>
                <a:lnTo>
                  <a:pt x="3416" y="4274"/>
                </a:lnTo>
                <a:lnTo>
                  <a:pt x="3416" y="4268"/>
                </a:lnTo>
                <a:lnTo>
                  <a:pt x="3418" y="4262"/>
                </a:lnTo>
                <a:lnTo>
                  <a:pt x="3422" y="4256"/>
                </a:lnTo>
                <a:lnTo>
                  <a:pt x="3420" y="4254"/>
                </a:lnTo>
                <a:lnTo>
                  <a:pt x="3418" y="4250"/>
                </a:lnTo>
                <a:lnTo>
                  <a:pt x="3414" y="4244"/>
                </a:lnTo>
                <a:lnTo>
                  <a:pt x="3406" y="4238"/>
                </a:lnTo>
                <a:lnTo>
                  <a:pt x="3390" y="4230"/>
                </a:lnTo>
                <a:lnTo>
                  <a:pt x="3380" y="4220"/>
                </a:lnTo>
                <a:lnTo>
                  <a:pt x="3372" y="4214"/>
                </a:lnTo>
                <a:lnTo>
                  <a:pt x="3360" y="4210"/>
                </a:lnTo>
                <a:lnTo>
                  <a:pt x="3350" y="4206"/>
                </a:lnTo>
                <a:lnTo>
                  <a:pt x="3344" y="4208"/>
                </a:lnTo>
                <a:lnTo>
                  <a:pt x="3340" y="4210"/>
                </a:lnTo>
                <a:lnTo>
                  <a:pt x="3334" y="4210"/>
                </a:lnTo>
                <a:lnTo>
                  <a:pt x="3328" y="4210"/>
                </a:lnTo>
                <a:lnTo>
                  <a:pt x="3320" y="4206"/>
                </a:lnTo>
                <a:lnTo>
                  <a:pt x="3308" y="4204"/>
                </a:lnTo>
                <a:lnTo>
                  <a:pt x="3306" y="4204"/>
                </a:lnTo>
                <a:lnTo>
                  <a:pt x="3308" y="4206"/>
                </a:lnTo>
                <a:lnTo>
                  <a:pt x="3308" y="4208"/>
                </a:lnTo>
                <a:lnTo>
                  <a:pt x="3304" y="4212"/>
                </a:lnTo>
                <a:lnTo>
                  <a:pt x="3294" y="4216"/>
                </a:lnTo>
                <a:lnTo>
                  <a:pt x="3278" y="4216"/>
                </a:lnTo>
                <a:lnTo>
                  <a:pt x="3268" y="4214"/>
                </a:lnTo>
                <a:lnTo>
                  <a:pt x="3258" y="4214"/>
                </a:lnTo>
                <a:lnTo>
                  <a:pt x="3248" y="4214"/>
                </a:lnTo>
                <a:lnTo>
                  <a:pt x="3244" y="4214"/>
                </a:lnTo>
                <a:lnTo>
                  <a:pt x="3242" y="4214"/>
                </a:lnTo>
                <a:lnTo>
                  <a:pt x="3242" y="4210"/>
                </a:lnTo>
                <a:lnTo>
                  <a:pt x="3240" y="4208"/>
                </a:lnTo>
                <a:lnTo>
                  <a:pt x="3236" y="4208"/>
                </a:lnTo>
                <a:lnTo>
                  <a:pt x="3232" y="4210"/>
                </a:lnTo>
                <a:lnTo>
                  <a:pt x="3228" y="4216"/>
                </a:lnTo>
                <a:lnTo>
                  <a:pt x="3222" y="4220"/>
                </a:lnTo>
                <a:lnTo>
                  <a:pt x="3220" y="4222"/>
                </a:lnTo>
                <a:lnTo>
                  <a:pt x="3216" y="4220"/>
                </a:lnTo>
                <a:lnTo>
                  <a:pt x="3206" y="4210"/>
                </a:lnTo>
                <a:lnTo>
                  <a:pt x="3202" y="4208"/>
                </a:lnTo>
                <a:lnTo>
                  <a:pt x="3200" y="4208"/>
                </a:lnTo>
                <a:lnTo>
                  <a:pt x="3202" y="4210"/>
                </a:lnTo>
                <a:lnTo>
                  <a:pt x="3204" y="4214"/>
                </a:lnTo>
                <a:lnTo>
                  <a:pt x="3202" y="4218"/>
                </a:lnTo>
                <a:lnTo>
                  <a:pt x="3200" y="4220"/>
                </a:lnTo>
                <a:lnTo>
                  <a:pt x="3198" y="4218"/>
                </a:lnTo>
                <a:lnTo>
                  <a:pt x="3194" y="4214"/>
                </a:lnTo>
                <a:lnTo>
                  <a:pt x="3188" y="4210"/>
                </a:lnTo>
                <a:lnTo>
                  <a:pt x="3188" y="4206"/>
                </a:lnTo>
                <a:lnTo>
                  <a:pt x="3190" y="4202"/>
                </a:lnTo>
                <a:lnTo>
                  <a:pt x="3196" y="4196"/>
                </a:lnTo>
                <a:lnTo>
                  <a:pt x="3202" y="4188"/>
                </a:lnTo>
                <a:lnTo>
                  <a:pt x="3210" y="4182"/>
                </a:lnTo>
                <a:lnTo>
                  <a:pt x="3212" y="4176"/>
                </a:lnTo>
                <a:lnTo>
                  <a:pt x="3214" y="4166"/>
                </a:lnTo>
                <a:lnTo>
                  <a:pt x="3216" y="4144"/>
                </a:lnTo>
                <a:lnTo>
                  <a:pt x="3218" y="4120"/>
                </a:lnTo>
                <a:lnTo>
                  <a:pt x="3222" y="4098"/>
                </a:lnTo>
                <a:lnTo>
                  <a:pt x="3222" y="4092"/>
                </a:lnTo>
                <a:lnTo>
                  <a:pt x="3222" y="4090"/>
                </a:lnTo>
                <a:lnTo>
                  <a:pt x="3220" y="4088"/>
                </a:lnTo>
                <a:lnTo>
                  <a:pt x="3218" y="4088"/>
                </a:lnTo>
                <a:lnTo>
                  <a:pt x="3214" y="4090"/>
                </a:lnTo>
                <a:lnTo>
                  <a:pt x="3212" y="4090"/>
                </a:lnTo>
                <a:lnTo>
                  <a:pt x="3212" y="4084"/>
                </a:lnTo>
                <a:lnTo>
                  <a:pt x="3220" y="4066"/>
                </a:lnTo>
                <a:lnTo>
                  <a:pt x="3224" y="4064"/>
                </a:lnTo>
                <a:lnTo>
                  <a:pt x="3226" y="4068"/>
                </a:lnTo>
                <a:lnTo>
                  <a:pt x="3224" y="4074"/>
                </a:lnTo>
                <a:lnTo>
                  <a:pt x="3222" y="4078"/>
                </a:lnTo>
                <a:lnTo>
                  <a:pt x="3224" y="4082"/>
                </a:lnTo>
                <a:lnTo>
                  <a:pt x="3228" y="4086"/>
                </a:lnTo>
                <a:lnTo>
                  <a:pt x="3230" y="4094"/>
                </a:lnTo>
                <a:lnTo>
                  <a:pt x="3232" y="4094"/>
                </a:lnTo>
                <a:lnTo>
                  <a:pt x="3234" y="4092"/>
                </a:lnTo>
                <a:lnTo>
                  <a:pt x="3238" y="4076"/>
                </a:lnTo>
                <a:lnTo>
                  <a:pt x="3242" y="4058"/>
                </a:lnTo>
                <a:lnTo>
                  <a:pt x="3246" y="4044"/>
                </a:lnTo>
                <a:lnTo>
                  <a:pt x="3246" y="4042"/>
                </a:lnTo>
                <a:lnTo>
                  <a:pt x="3244" y="4040"/>
                </a:lnTo>
                <a:lnTo>
                  <a:pt x="3240" y="4042"/>
                </a:lnTo>
                <a:lnTo>
                  <a:pt x="3238" y="4042"/>
                </a:lnTo>
                <a:lnTo>
                  <a:pt x="3242" y="4036"/>
                </a:lnTo>
                <a:lnTo>
                  <a:pt x="3250" y="4028"/>
                </a:lnTo>
                <a:lnTo>
                  <a:pt x="3250" y="4026"/>
                </a:lnTo>
                <a:lnTo>
                  <a:pt x="3244" y="4028"/>
                </a:lnTo>
                <a:lnTo>
                  <a:pt x="3238" y="4028"/>
                </a:lnTo>
                <a:lnTo>
                  <a:pt x="3236" y="4026"/>
                </a:lnTo>
                <a:lnTo>
                  <a:pt x="3238" y="4022"/>
                </a:lnTo>
                <a:lnTo>
                  <a:pt x="3242" y="4018"/>
                </a:lnTo>
                <a:lnTo>
                  <a:pt x="3246" y="4016"/>
                </a:lnTo>
                <a:lnTo>
                  <a:pt x="3248" y="4012"/>
                </a:lnTo>
                <a:lnTo>
                  <a:pt x="3248" y="4002"/>
                </a:lnTo>
                <a:lnTo>
                  <a:pt x="3252" y="3988"/>
                </a:lnTo>
                <a:lnTo>
                  <a:pt x="3256" y="3980"/>
                </a:lnTo>
                <a:lnTo>
                  <a:pt x="3264" y="3970"/>
                </a:lnTo>
                <a:lnTo>
                  <a:pt x="3274" y="3956"/>
                </a:lnTo>
                <a:lnTo>
                  <a:pt x="3276" y="3950"/>
                </a:lnTo>
                <a:lnTo>
                  <a:pt x="3274" y="3946"/>
                </a:lnTo>
                <a:lnTo>
                  <a:pt x="3274" y="3940"/>
                </a:lnTo>
                <a:lnTo>
                  <a:pt x="3274" y="3936"/>
                </a:lnTo>
                <a:lnTo>
                  <a:pt x="3272" y="3934"/>
                </a:lnTo>
                <a:lnTo>
                  <a:pt x="3270" y="3932"/>
                </a:lnTo>
                <a:lnTo>
                  <a:pt x="3266" y="3928"/>
                </a:lnTo>
                <a:lnTo>
                  <a:pt x="3264" y="3926"/>
                </a:lnTo>
                <a:lnTo>
                  <a:pt x="3262" y="3924"/>
                </a:lnTo>
                <a:lnTo>
                  <a:pt x="3256" y="3926"/>
                </a:lnTo>
                <a:lnTo>
                  <a:pt x="3252" y="3928"/>
                </a:lnTo>
                <a:lnTo>
                  <a:pt x="3254" y="3928"/>
                </a:lnTo>
                <a:lnTo>
                  <a:pt x="3260" y="3930"/>
                </a:lnTo>
                <a:lnTo>
                  <a:pt x="3260" y="3932"/>
                </a:lnTo>
                <a:lnTo>
                  <a:pt x="3256" y="3934"/>
                </a:lnTo>
                <a:lnTo>
                  <a:pt x="3254" y="3934"/>
                </a:lnTo>
                <a:lnTo>
                  <a:pt x="3250" y="3934"/>
                </a:lnTo>
                <a:lnTo>
                  <a:pt x="3242" y="3930"/>
                </a:lnTo>
                <a:lnTo>
                  <a:pt x="3230" y="3926"/>
                </a:lnTo>
                <a:lnTo>
                  <a:pt x="3222" y="3926"/>
                </a:lnTo>
                <a:lnTo>
                  <a:pt x="3214" y="3926"/>
                </a:lnTo>
                <a:lnTo>
                  <a:pt x="3202" y="3928"/>
                </a:lnTo>
                <a:lnTo>
                  <a:pt x="3196" y="3932"/>
                </a:lnTo>
                <a:lnTo>
                  <a:pt x="3192" y="3934"/>
                </a:lnTo>
                <a:lnTo>
                  <a:pt x="3180" y="3936"/>
                </a:lnTo>
                <a:lnTo>
                  <a:pt x="3162" y="3940"/>
                </a:lnTo>
                <a:lnTo>
                  <a:pt x="3146" y="3944"/>
                </a:lnTo>
                <a:lnTo>
                  <a:pt x="3140" y="3948"/>
                </a:lnTo>
                <a:lnTo>
                  <a:pt x="3134" y="3950"/>
                </a:lnTo>
                <a:lnTo>
                  <a:pt x="3132" y="3954"/>
                </a:lnTo>
                <a:lnTo>
                  <a:pt x="3130" y="3960"/>
                </a:lnTo>
                <a:lnTo>
                  <a:pt x="3130" y="3966"/>
                </a:lnTo>
                <a:lnTo>
                  <a:pt x="3126" y="3972"/>
                </a:lnTo>
                <a:lnTo>
                  <a:pt x="3124" y="3980"/>
                </a:lnTo>
                <a:lnTo>
                  <a:pt x="3126" y="3994"/>
                </a:lnTo>
                <a:lnTo>
                  <a:pt x="3126" y="4006"/>
                </a:lnTo>
                <a:lnTo>
                  <a:pt x="3124" y="4010"/>
                </a:lnTo>
                <a:lnTo>
                  <a:pt x="3122" y="4010"/>
                </a:lnTo>
                <a:lnTo>
                  <a:pt x="3118" y="4016"/>
                </a:lnTo>
                <a:lnTo>
                  <a:pt x="3118" y="4020"/>
                </a:lnTo>
                <a:lnTo>
                  <a:pt x="3116" y="4026"/>
                </a:lnTo>
                <a:lnTo>
                  <a:pt x="3114" y="4034"/>
                </a:lnTo>
                <a:lnTo>
                  <a:pt x="3112" y="4042"/>
                </a:lnTo>
                <a:lnTo>
                  <a:pt x="3108" y="4046"/>
                </a:lnTo>
                <a:lnTo>
                  <a:pt x="3104" y="4050"/>
                </a:lnTo>
                <a:lnTo>
                  <a:pt x="3094" y="4058"/>
                </a:lnTo>
                <a:lnTo>
                  <a:pt x="3086" y="4062"/>
                </a:lnTo>
                <a:lnTo>
                  <a:pt x="3084" y="4064"/>
                </a:lnTo>
                <a:lnTo>
                  <a:pt x="3084" y="4066"/>
                </a:lnTo>
                <a:lnTo>
                  <a:pt x="3088" y="4068"/>
                </a:lnTo>
                <a:lnTo>
                  <a:pt x="3092" y="4070"/>
                </a:lnTo>
                <a:lnTo>
                  <a:pt x="3092" y="4074"/>
                </a:lnTo>
                <a:lnTo>
                  <a:pt x="3092" y="4076"/>
                </a:lnTo>
                <a:lnTo>
                  <a:pt x="3086" y="4082"/>
                </a:lnTo>
                <a:lnTo>
                  <a:pt x="3080" y="4084"/>
                </a:lnTo>
                <a:lnTo>
                  <a:pt x="3072" y="4084"/>
                </a:lnTo>
                <a:lnTo>
                  <a:pt x="3070" y="4082"/>
                </a:lnTo>
                <a:lnTo>
                  <a:pt x="3070" y="4080"/>
                </a:lnTo>
                <a:lnTo>
                  <a:pt x="3068" y="4074"/>
                </a:lnTo>
                <a:lnTo>
                  <a:pt x="3066" y="4072"/>
                </a:lnTo>
                <a:lnTo>
                  <a:pt x="3058" y="4070"/>
                </a:lnTo>
                <a:lnTo>
                  <a:pt x="3046" y="4072"/>
                </a:lnTo>
                <a:lnTo>
                  <a:pt x="3038" y="4074"/>
                </a:lnTo>
                <a:lnTo>
                  <a:pt x="3034" y="4076"/>
                </a:lnTo>
                <a:lnTo>
                  <a:pt x="3028" y="4080"/>
                </a:lnTo>
                <a:lnTo>
                  <a:pt x="3012" y="4084"/>
                </a:lnTo>
                <a:lnTo>
                  <a:pt x="2996" y="4086"/>
                </a:lnTo>
                <a:lnTo>
                  <a:pt x="2986" y="4090"/>
                </a:lnTo>
                <a:lnTo>
                  <a:pt x="2978" y="4096"/>
                </a:lnTo>
                <a:lnTo>
                  <a:pt x="2968" y="4098"/>
                </a:lnTo>
                <a:lnTo>
                  <a:pt x="2964" y="4098"/>
                </a:lnTo>
                <a:lnTo>
                  <a:pt x="2962" y="4096"/>
                </a:lnTo>
                <a:lnTo>
                  <a:pt x="2956" y="4088"/>
                </a:lnTo>
                <a:lnTo>
                  <a:pt x="2954" y="4082"/>
                </a:lnTo>
                <a:lnTo>
                  <a:pt x="2948" y="4078"/>
                </a:lnTo>
                <a:lnTo>
                  <a:pt x="2938" y="4072"/>
                </a:lnTo>
                <a:lnTo>
                  <a:pt x="2924" y="4070"/>
                </a:lnTo>
                <a:lnTo>
                  <a:pt x="2912" y="4066"/>
                </a:lnTo>
                <a:lnTo>
                  <a:pt x="2904" y="4060"/>
                </a:lnTo>
                <a:lnTo>
                  <a:pt x="2900" y="4052"/>
                </a:lnTo>
                <a:lnTo>
                  <a:pt x="2894" y="4042"/>
                </a:lnTo>
                <a:lnTo>
                  <a:pt x="2884" y="4016"/>
                </a:lnTo>
                <a:lnTo>
                  <a:pt x="2876" y="4000"/>
                </a:lnTo>
                <a:lnTo>
                  <a:pt x="2866" y="3986"/>
                </a:lnTo>
                <a:lnTo>
                  <a:pt x="2858" y="3976"/>
                </a:lnTo>
                <a:lnTo>
                  <a:pt x="2854" y="3966"/>
                </a:lnTo>
                <a:lnTo>
                  <a:pt x="2848" y="3950"/>
                </a:lnTo>
                <a:lnTo>
                  <a:pt x="2846" y="3936"/>
                </a:lnTo>
                <a:lnTo>
                  <a:pt x="2844" y="3932"/>
                </a:lnTo>
                <a:lnTo>
                  <a:pt x="2842" y="3932"/>
                </a:lnTo>
                <a:lnTo>
                  <a:pt x="2840" y="3930"/>
                </a:lnTo>
                <a:lnTo>
                  <a:pt x="2838" y="3926"/>
                </a:lnTo>
                <a:lnTo>
                  <a:pt x="2834" y="3916"/>
                </a:lnTo>
                <a:lnTo>
                  <a:pt x="2832" y="3886"/>
                </a:lnTo>
                <a:lnTo>
                  <a:pt x="2830" y="3876"/>
                </a:lnTo>
                <a:lnTo>
                  <a:pt x="2828" y="3874"/>
                </a:lnTo>
                <a:lnTo>
                  <a:pt x="2828" y="3872"/>
                </a:lnTo>
                <a:lnTo>
                  <a:pt x="2830" y="3866"/>
                </a:lnTo>
                <a:lnTo>
                  <a:pt x="2832" y="3856"/>
                </a:lnTo>
                <a:lnTo>
                  <a:pt x="2832" y="3846"/>
                </a:lnTo>
                <a:lnTo>
                  <a:pt x="2832" y="3826"/>
                </a:lnTo>
                <a:lnTo>
                  <a:pt x="2834" y="3792"/>
                </a:lnTo>
                <a:lnTo>
                  <a:pt x="2840" y="3760"/>
                </a:lnTo>
                <a:lnTo>
                  <a:pt x="2846" y="3738"/>
                </a:lnTo>
                <a:lnTo>
                  <a:pt x="2852" y="3724"/>
                </a:lnTo>
                <a:lnTo>
                  <a:pt x="2856" y="3706"/>
                </a:lnTo>
                <a:lnTo>
                  <a:pt x="2854" y="3688"/>
                </a:lnTo>
                <a:lnTo>
                  <a:pt x="2850" y="3668"/>
                </a:lnTo>
                <a:lnTo>
                  <a:pt x="2848" y="3650"/>
                </a:lnTo>
                <a:lnTo>
                  <a:pt x="2846" y="3636"/>
                </a:lnTo>
                <a:lnTo>
                  <a:pt x="2850" y="3626"/>
                </a:lnTo>
                <a:lnTo>
                  <a:pt x="2854" y="3618"/>
                </a:lnTo>
                <a:lnTo>
                  <a:pt x="2860" y="3610"/>
                </a:lnTo>
                <a:lnTo>
                  <a:pt x="2864" y="3602"/>
                </a:lnTo>
                <a:lnTo>
                  <a:pt x="2866" y="3596"/>
                </a:lnTo>
                <a:lnTo>
                  <a:pt x="2870" y="3592"/>
                </a:lnTo>
                <a:lnTo>
                  <a:pt x="2880" y="3586"/>
                </a:lnTo>
                <a:lnTo>
                  <a:pt x="2886" y="3582"/>
                </a:lnTo>
                <a:lnTo>
                  <a:pt x="2888" y="3578"/>
                </a:lnTo>
                <a:lnTo>
                  <a:pt x="2888" y="3576"/>
                </a:lnTo>
                <a:lnTo>
                  <a:pt x="2880" y="3568"/>
                </a:lnTo>
                <a:lnTo>
                  <a:pt x="2878" y="3566"/>
                </a:lnTo>
                <a:lnTo>
                  <a:pt x="2882" y="3566"/>
                </a:lnTo>
                <a:lnTo>
                  <a:pt x="2888" y="3568"/>
                </a:lnTo>
                <a:lnTo>
                  <a:pt x="2890" y="3566"/>
                </a:lnTo>
                <a:lnTo>
                  <a:pt x="2892" y="3566"/>
                </a:lnTo>
                <a:lnTo>
                  <a:pt x="2894" y="3566"/>
                </a:lnTo>
                <a:lnTo>
                  <a:pt x="2898" y="3568"/>
                </a:lnTo>
                <a:lnTo>
                  <a:pt x="2902" y="3568"/>
                </a:lnTo>
                <a:lnTo>
                  <a:pt x="2914" y="3564"/>
                </a:lnTo>
                <a:lnTo>
                  <a:pt x="2926" y="3556"/>
                </a:lnTo>
                <a:lnTo>
                  <a:pt x="2936" y="3546"/>
                </a:lnTo>
                <a:lnTo>
                  <a:pt x="2942" y="3538"/>
                </a:lnTo>
                <a:lnTo>
                  <a:pt x="2948" y="3534"/>
                </a:lnTo>
                <a:lnTo>
                  <a:pt x="2966" y="3522"/>
                </a:lnTo>
                <a:lnTo>
                  <a:pt x="2982" y="3512"/>
                </a:lnTo>
                <a:lnTo>
                  <a:pt x="2990" y="3508"/>
                </a:lnTo>
                <a:lnTo>
                  <a:pt x="3006" y="3508"/>
                </a:lnTo>
                <a:lnTo>
                  <a:pt x="3014" y="3508"/>
                </a:lnTo>
                <a:lnTo>
                  <a:pt x="3022" y="3510"/>
                </a:lnTo>
                <a:lnTo>
                  <a:pt x="3032" y="3514"/>
                </a:lnTo>
                <a:lnTo>
                  <a:pt x="3042" y="3518"/>
                </a:lnTo>
                <a:lnTo>
                  <a:pt x="3046" y="3520"/>
                </a:lnTo>
                <a:lnTo>
                  <a:pt x="3052" y="3520"/>
                </a:lnTo>
                <a:lnTo>
                  <a:pt x="3060" y="3518"/>
                </a:lnTo>
                <a:lnTo>
                  <a:pt x="3066" y="3520"/>
                </a:lnTo>
                <a:lnTo>
                  <a:pt x="3068" y="3522"/>
                </a:lnTo>
                <a:lnTo>
                  <a:pt x="3074" y="3520"/>
                </a:lnTo>
                <a:lnTo>
                  <a:pt x="3074" y="3518"/>
                </a:lnTo>
                <a:lnTo>
                  <a:pt x="3072" y="3516"/>
                </a:lnTo>
                <a:lnTo>
                  <a:pt x="3066" y="3514"/>
                </a:lnTo>
                <a:lnTo>
                  <a:pt x="3060" y="3512"/>
                </a:lnTo>
                <a:lnTo>
                  <a:pt x="3058" y="3510"/>
                </a:lnTo>
                <a:lnTo>
                  <a:pt x="3062" y="3508"/>
                </a:lnTo>
                <a:lnTo>
                  <a:pt x="3070" y="3506"/>
                </a:lnTo>
                <a:lnTo>
                  <a:pt x="3076" y="3506"/>
                </a:lnTo>
                <a:lnTo>
                  <a:pt x="3080" y="3512"/>
                </a:lnTo>
                <a:lnTo>
                  <a:pt x="3082" y="3516"/>
                </a:lnTo>
                <a:lnTo>
                  <a:pt x="3084" y="3520"/>
                </a:lnTo>
                <a:lnTo>
                  <a:pt x="3086" y="3520"/>
                </a:lnTo>
                <a:lnTo>
                  <a:pt x="3092" y="3522"/>
                </a:lnTo>
                <a:lnTo>
                  <a:pt x="3096" y="3526"/>
                </a:lnTo>
                <a:lnTo>
                  <a:pt x="3096" y="3528"/>
                </a:lnTo>
                <a:lnTo>
                  <a:pt x="3094" y="3530"/>
                </a:lnTo>
                <a:lnTo>
                  <a:pt x="3092" y="3532"/>
                </a:lnTo>
                <a:lnTo>
                  <a:pt x="3094" y="3534"/>
                </a:lnTo>
                <a:lnTo>
                  <a:pt x="3102" y="3538"/>
                </a:lnTo>
                <a:lnTo>
                  <a:pt x="3112" y="3540"/>
                </a:lnTo>
                <a:lnTo>
                  <a:pt x="3118" y="3540"/>
                </a:lnTo>
                <a:lnTo>
                  <a:pt x="3122" y="3536"/>
                </a:lnTo>
                <a:lnTo>
                  <a:pt x="3126" y="3534"/>
                </a:lnTo>
                <a:lnTo>
                  <a:pt x="3130" y="3534"/>
                </a:lnTo>
                <a:lnTo>
                  <a:pt x="3134" y="3540"/>
                </a:lnTo>
                <a:lnTo>
                  <a:pt x="3136" y="3542"/>
                </a:lnTo>
                <a:lnTo>
                  <a:pt x="3138" y="3542"/>
                </a:lnTo>
                <a:lnTo>
                  <a:pt x="3142" y="3540"/>
                </a:lnTo>
                <a:lnTo>
                  <a:pt x="3144" y="3534"/>
                </a:lnTo>
                <a:lnTo>
                  <a:pt x="3144" y="3532"/>
                </a:lnTo>
                <a:lnTo>
                  <a:pt x="3144" y="3528"/>
                </a:lnTo>
                <a:lnTo>
                  <a:pt x="3142" y="3522"/>
                </a:lnTo>
                <a:lnTo>
                  <a:pt x="3146" y="3522"/>
                </a:lnTo>
                <a:lnTo>
                  <a:pt x="3152" y="3526"/>
                </a:lnTo>
                <a:lnTo>
                  <a:pt x="3160" y="3532"/>
                </a:lnTo>
                <a:lnTo>
                  <a:pt x="3166" y="3542"/>
                </a:lnTo>
                <a:lnTo>
                  <a:pt x="3168" y="3548"/>
                </a:lnTo>
                <a:lnTo>
                  <a:pt x="3168" y="3550"/>
                </a:lnTo>
                <a:lnTo>
                  <a:pt x="3170" y="3550"/>
                </a:lnTo>
                <a:lnTo>
                  <a:pt x="3178" y="3546"/>
                </a:lnTo>
                <a:lnTo>
                  <a:pt x="3182" y="3542"/>
                </a:lnTo>
                <a:lnTo>
                  <a:pt x="3182" y="3538"/>
                </a:lnTo>
                <a:lnTo>
                  <a:pt x="3182" y="3536"/>
                </a:lnTo>
                <a:lnTo>
                  <a:pt x="3182" y="3534"/>
                </a:lnTo>
                <a:lnTo>
                  <a:pt x="3174" y="3528"/>
                </a:lnTo>
                <a:lnTo>
                  <a:pt x="3164" y="3522"/>
                </a:lnTo>
                <a:lnTo>
                  <a:pt x="3160" y="3520"/>
                </a:lnTo>
                <a:lnTo>
                  <a:pt x="3158" y="3516"/>
                </a:lnTo>
                <a:lnTo>
                  <a:pt x="3160" y="3514"/>
                </a:lnTo>
                <a:lnTo>
                  <a:pt x="3164" y="3512"/>
                </a:lnTo>
                <a:lnTo>
                  <a:pt x="3170" y="3508"/>
                </a:lnTo>
                <a:lnTo>
                  <a:pt x="3172" y="3504"/>
                </a:lnTo>
                <a:lnTo>
                  <a:pt x="3172" y="3500"/>
                </a:lnTo>
                <a:lnTo>
                  <a:pt x="3170" y="3496"/>
                </a:lnTo>
                <a:lnTo>
                  <a:pt x="3168" y="3494"/>
                </a:lnTo>
                <a:lnTo>
                  <a:pt x="3166" y="3496"/>
                </a:lnTo>
                <a:lnTo>
                  <a:pt x="3162" y="3500"/>
                </a:lnTo>
                <a:lnTo>
                  <a:pt x="3160" y="3502"/>
                </a:lnTo>
                <a:lnTo>
                  <a:pt x="3156" y="3500"/>
                </a:lnTo>
                <a:lnTo>
                  <a:pt x="3154" y="3498"/>
                </a:lnTo>
                <a:lnTo>
                  <a:pt x="3158" y="3494"/>
                </a:lnTo>
                <a:lnTo>
                  <a:pt x="3158" y="3492"/>
                </a:lnTo>
                <a:lnTo>
                  <a:pt x="3154" y="3490"/>
                </a:lnTo>
                <a:lnTo>
                  <a:pt x="3148" y="3490"/>
                </a:lnTo>
                <a:lnTo>
                  <a:pt x="3146" y="3492"/>
                </a:lnTo>
                <a:lnTo>
                  <a:pt x="3142" y="3494"/>
                </a:lnTo>
                <a:lnTo>
                  <a:pt x="3134" y="3492"/>
                </a:lnTo>
                <a:lnTo>
                  <a:pt x="3130" y="3490"/>
                </a:lnTo>
                <a:lnTo>
                  <a:pt x="3128" y="3486"/>
                </a:lnTo>
                <a:lnTo>
                  <a:pt x="3128" y="3484"/>
                </a:lnTo>
                <a:lnTo>
                  <a:pt x="3130" y="3480"/>
                </a:lnTo>
                <a:lnTo>
                  <a:pt x="3132" y="3478"/>
                </a:lnTo>
                <a:lnTo>
                  <a:pt x="3138" y="3476"/>
                </a:lnTo>
                <a:lnTo>
                  <a:pt x="3142" y="3476"/>
                </a:lnTo>
                <a:lnTo>
                  <a:pt x="3148" y="3478"/>
                </a:lnTo>
                <a:lnTo>
                  <a:pt x="3158" y="3482"/>
                </a:lnTo>
                <a:lnTo>
                  <a:pt x="3164" y="3484"/>
                </a:lnTo>
                <a:lnTo>
                  <a:pt x="3170" y="3482"/>
                </a:lnTo>
                <a:lnTo>
                  <a:pt x="3178" y="3478"/>
                </a:lnTo>
                <a:lnTo>
                  <a:pt x="3184" y="3476"/>
                </a:lnTo>
                <a:lnTo>
                  <a:pt x="3190" y="3474"/>
                </a:lnTo>
                <a:lnTo>
                  <a:pt x="3204" y="3476"/>
                </a:lnTo>
                <a:lnTo>
                  <a:pt x="3216" y="3478"/>
                </a:lnTo>
                <a:lnTo>
                  <a:pt x="3220" y="3476"/>
                </a:lnTo>
                <a:lnTo>
                  <a:pt x="3222" y="3474"/>
                </a:lnTo>
                <a:lnTo>
                  <a:pt x="3224" y="3460"/>
                </a:lnTo>
                <a:lnTo>
                  <a:pt x="3226" y="3462"/>
                </a:lnTo>
                <a:lnTo>
                  <a:pt x="3232" y="3472"/>
                </a:lnTo>
                <a:lnTo>
                  <a:pt x="3232" y="3476"/>
                </a:lnTo>
                <a:lnTo>
                  <a:pt x="3232" y="3480"/>
                </a:lnTo>
                <a:lnTo>
                  <a:pt x="3226" y="3484"/>
                </a:lnTo>
                <a:lnTo>
                  <a:pt x="3226" y="3486"/>
                </a:lnTo>
                <a:lnTo>
                  <a:pt x="3234" y="3482"/>
                </a:lnTo>
                <a:lnTo>
                  <a:pt x="3268" y="3476"/>
                </a:lnTo>
                <a:lnTo>
                  <a:pt x="3284" y="3476"/>
                </a:lnTo>
                <a:lnTo>
                  <a:pt x="3296" y="3478"/>
                </a:lnTo>
                <a:lnTo>
                  <a:pt x="3314" y="3484"/>
                </a:lnTo>
                <a:lnTo>
                  <a:pt x="3318" y="3486"/>
                </a:lnTo>
                <a:lnTo>
                  <a:pt x="3320" y="3490"/>
                </a:lnTo>
                <a:lnTo>
                  <a:pt x="3324" y="3494"/>
                </a:lnTo>
                <a:lnTo>
                  <a:pt x="3326" y="3496"/>
                </a:lnTo>
                <a:lnTo>
                  <a:pt x="3330" y="3498"/>
                </a:lnTo>
                <a:lnTo>
                  <a:pt x="3332" y="3506"/>
                </a:lnTo>
                <a:lnTo>
                  <a:pt x="3332" y="3510"/>
                </a:lnTo>
                <a:lnTo>
                  <a:pt x="3336" y="3510"/>
                </a:lnTo>
                <a:lnTo>
                  <a:pt x="3342" y="3510"/>
                </a:lnTo>
                <a:lnTo>
                  <a:pt x="3348" y="3508"/>
                </a:lnTo>
                <a:lnTo>
                  <a:pt x="3360" y="3504"/>
                </a:lnTo>
                <a:lnTo>
                  <a:pt x="3368" y="3500"/>
                </a:lnTo>
                <a:lnTo>
                  <a:pt x="3372" y="3500"/>
                </a:lnTo>
                <a:lnTo>
                  <a:pt x="3372" y="3498"/>
                </a:lnTo>
                <a:lnTo>
                  <a:pt x="3374" y="3496"/>
                </a:lnTo>
                <a:lnTo>
                  <a:pt x="3376" y="3492"/>
                </a:lnTo>
                <a:lnTo>
                  <a:pt x="3382" y="3490"/>
                </a:lnTo>
                <a:lnTo>
                  <a:pt x="3388" y="3492"/>
                </a:lnTo>
                <a:lnTo>
                  <a:pt x="3394" y="3498"/>
                </a:lnTo>
                <a:lnTo>
                  <a:pt x="3408" y="3514"/>
                </a:lnTo>
                <a:lnTo>
                  <a:pt x="3420" y="3530"/>
                </a:lnTo>
                <a:lnTo>
                  <a:pt x="3424" y="3536"/>
                </a:lnTo>
                <a:lnTo>
                  <a:pt x="3428" y="3538"/>
                </a:lnTo>
                <a:lnTo>
                  <a:pt x="3432" y="3540"/>
                </a:lnTo>
                <a:lnTo>
                  <a:pt x="3436" y="3542"/>
                </a:lnTo>
                <a:lnTo>
                  <a:pt x="3440" y="3554"/>
                </a:lnTo>
                <a:lnTo>
                  <a:pt x="3440" y="3570"/>
                </a:lnTo>
                <a:lnTo>
                  <a:pt x="3438" y="3584"/>
                </a:lnTo>
                <a:lnTo>
                  <a:pt x="3434" y="3598"/>
                </a:lnTo>
                <a:lnTo>
                  <a:pt x="3434" y="3610"/>
                </a:lnTo>
                <a:lnTo>
                  <a:pt x="3438" y="3616"/>
                </a:lnTo>
                <a:lnTo>
                  <a:pt x="3440" y="3616"/>
                </a:lnTo>
                <a:lnTo>
                  <a:pt x="3442" y="3616"/>
                </a:lnTo>
                <a:lnTo>
                  <a:pt x="3446" y="3610"/>
                </a:lnTo>
                <a:lnTo>
                  <a:pt x="3450" y="3610"/>
                </a:lnTo>
                <a:lnTo>
                  <a:pt x="3452" y="3610"/>
                </a:lnTo>
                <a:lnTo>
                  <a:pt x="3452" y="3612"/>
                </a:lnTo>
                <a:lnTo>
                  <a:pt x="3448" y="3618"/>
                </a:lnTo>
                <a:lnTo>
                  <a:pt x="3446" y="3622"/>
                </a:lnTo>
                <a:lnTo>
                  <a:pt x="3444" y="3626"/>
                </a:lnTo>
                <a:lnTo>
                  <a:pt x="3446" y="3638"/>
                </a:lnTo>
                <a:lnTo>
                  <a:pt x="3450" y="3648"/>
                </a:lnTo>
                <a:lnTo>
                  <a:pt x="3456" y="3658"/>
                </a:lnTo>
                <a:lnTo>
                  <a:pt x="3458" y="3660"/>
                </a:lnTo>
                <a:lnTo>
                  <a:pt x="3460" y="3660"/>
                </a:lnTo>
                <a:lnTo>
                  <a:pt x="3462" y="3658"/>
                </a:lnTo>
                <a:lnTo>
                  <a:pt x="3464" y="3666"/>
                </a:lnTo>
                <a:lnTo>
                  <a:pt x="3466" y="3674"/>
                </a:lnTo>
                <a:lnTo>
                  <a:pt x="3470" y="3678"/>
                </a:lnTo>
                <a:lnTo>
                  <a:pt x="3474" y="3682"/>
                </a:lnTo>
                <a:lnTo>
                  <a:pt x="3476" y="3694"/>
                </a:lnTo>
                <a:lnTo>
                  <a:pt x="3478" y="3700"/>
                </a:lnTo>
                <a:lnTo>
                  <a:pt x="3480" y="3704"/>
                </a:lnTo>
                <a:lnTo>
                  <a:pt x="3484" y="3706"/>
                </a:lnTo>
                <a:lnTo>
                  <a:pt x="3486" y="3708"/>
                </a:lnTo>
                <a:lnTo>
                  <a:pt x="3494" y="3712"/>
                </a:lnTo>
                <a:lnTo>
                  <a:pt x="3496" y="3714"/>
                </a:lnTo>
                <a:lnTo>
                  <a:pt x="3498" y="3720"/>
                </a:lnTo>
                <a:lnTo>
                  <a:pt x="3502" y="3732"/>
                </a:lnTo>
                <a:lnTo>
                  <a:pt x="3504" y="3734"/>
                </a:lnTo>
                <a:lnTo>
                  <a:pt x="3506" y="3736"/>
                </a:lnTo>
                <a:lnTo>
                  <a:pt x="3504" y="3738"/>
                </a:lnTo>
                <a:lnTo>
                  <a:pt x="3502" y="3744"/>
                </a:lnTo>
                <a:lnTo>
                  <a:pt x="3504" y="3748"/>
                </a:lnTo>
                <a:lnTo>
                  <a:pt x="3508" y="3748"/>
                </a:lnTo>
                <a:lnTo>
                  <a:pt x="3518" y="3746"/>
                </a:lnTo>
                <a:lnTo>
                  <a:pt x="3522" y="3744"/>
                </a:lnTo>
                <a:lnTo>
                  <a:pt x="3524" y="3746"/>
                </a:lnTo>
                <a:lnTo>
                  <a:pt x="3526" y="3748"/>
                </a:lnTo>
                <a:lnTo>
                  <a:pt x="3526" y="3750"/>
                </a:lnTo>
                <a:lnTo>
                  <a:pt x="3530" y="3744"/>
                </a:lnTo>
                <a:lnTo>
                  <a:pt x="3536" y="3734"/>
                </a:lnTo>
                <a:lnTo>
                  <a:pt x="3536" y="3730"/>
                </a:lnTo>
                <a:lnTo>
                  <a:pt x="3536" y="3726"/>
                </a:lnTo>
                <a:lnTo>
                  <a:pt x="3540" y="3718"/>
                </a:lnTo>
                <a:lnTo>
                  <a:pt x="3544" y="3708"/>
                </a:lnTo>
                <a:lnTo>
                  <a:pt x="3544" y="3698"/>
                </a:lnTo>
                <a:lnTo>
                  <a:pt x="3546" y="3686"/>
                </a:lnTo>
                <a:lnTo>
                  <a:pt x="3546" y="3670"/>
                </a:lnTo>
                <a:lnTo>
                  <a:pt x="3546" y="3662"/>
                </a:lnTo>
                <a:lnTo>
                  <a:pt x="3544" y="3650"/>
                </a:lnTo>
                <a:lnTo>
                  <a:pt x="3536" y="3626"/>
                </a:lnTo>
                <a:lnTo>
                  <a:pt x="3528" y="3602"/>
                </a:lnTo>
                <a:lnTo>
                  <a:pt x="3526" y="3590"/>
                </a:lnTo>
                <a:lnTo>
                  <a:pt x="3526" y="3580"/>
                </a:lnTo>
                <a:lnTo>
                  <a:pt x="3526" y="3576"/>
                </a:lnTo>
                <a:lnTo>
                  <a:pt x="3524" y="3568"/>
                </a:lnTo>
                <a:lnTo>
                  <a:pt x="3514" y="3550"/>
                </a:lnTo>
                <a:lnTo>
                  <a:pt x="3508" y="3536"/>
                </a:lnTo>
                <a:lnTo>
                  <a:pt x="3502" y="3522"/>
                </a:lnTo>
                <a:lnTo>
                  <a:pt x="3496" y="3504"/>
                </a:lnTo>
                <a:lnTo>
                  <a:pt x="3492" y="3482"/>
                </a:lnTo>
                <a:lnTo>
                  <a:pt x="3490" y="3460"/>
                </a:lnTo>
                <a:lnTo>
                  <a:pt x="3492" y="3440"/>
                </a:lnTo>
                <a:lnTo>
                  <a:pt x="3496" y="3422"/>
                </a:lnTo>
                <a:lnTo>
                  <a:pt x="3502" y="3408"/>
                </a:lnTo>
                <a:lnTo>
                  <a:pt x="3508" y="3396"/>
                </a:lnTo>
                <a:lnTo>
                  <a:pt x="3514" y="3388"/>
                </a:lnTo>
                <a:lnTo>
                  <a:pt x="3526" y="3376"/>
                </a:lnTo>
                <a:lnTo>
                  <a:pt x="3528" y="3374"/>
                </a:lnTo>
                <a:lnTo>
                  <a:pt x="3530" y="3370"/>
                </a:lnTo>
                <a:lnTo>
                  <a:pt x="3528" y="3368"/>
                </a:lnTo>
                <a:lnTo>
                  <a:pt x="3528" y="3366"/>
                </a:lnTo>
                <a:lnTo>
                  <a:pt x="3536" y="3364"/>
                </a:lnTo>
                <a:lnTo>
                  <a:pt x="3542" y="3362"/>
                </a:lnTo>
                <a:lnTo>
                  <a:pt x="3548" y="3360"/>
                </a:lnTo>
                <a:lnTo>
                  <a:pt x="3556" y="3352"/>
                </a:lnTo>
                <a:lnTo>
                  <a:pt x="3564" y="3342"/>
                </a:lnTo>
                <a:lnTo>
                  <a:pt x="3568" y="3340"/>
                </a:lnTo>
                <a:lnTo>
                  <a:pt x="3572" y="3338"/>
                </a:lnTo>
                <a:lnTo>
                  <a:pt x="3574" y="3336"/>
                </a:lnTo>
                <a:lnTo>
                  <a:pt x="3576" y="3334"/>
                </a:lnTo>
                <a:lnTo>
                  <a:pt x="3582" y="3322"/>
                </a:lnTo>
                <a:lnTo>
                  <a:pt x="3588" y="3308"/>
                </a:lnTo>
                <a:lnTo>
                  <a:pt x="3592" y="3302"/>
                </a:lnTo>
                <a:lnTo>
                  <a:pt x="3600" y="3296"/>
                </a:lnTo>
                <a:lnTo>
                  <a:pt x="3606" y="3292"/>
                </a:lnTo>
                <a:lnTo>
                  <a:pt x="3614" y="3290"/>
                </a:lnTo>
                <a:lnTo>
                  <a:pt x="3624" y="3290"/>
                </a:lnTo>
                <a:lnTo>
                  <a:pt x="3628" y="3290"/>
                </a:lnTo>
                <a:lnTo>
                  <a:pt x="3632" y="3288"/>
                </a:lnTo>
                <a:lnTo>
                  <a:pt x="3634" y="3286"/>
                </a:lnTo>
                <a:lnTo>
                  <a:pt x="3636" y="3280"/>
                </a:lnTo>
                <a:lnTo>
                  <a:pt x="3638" y="3274"/>
                </a:lnTo>
                <a:lnTo>
                  <a:pt x="3642" y="3268"/>
                </a:lnTo>
                <a:lnTo>
                  <a:pt x="3654" y="3256"/>
                </a:lnTo>
                <a:lnTo>
                  <a:pt x="3666" y="3250"/>
                </a:lnTo>
                <a:lnTo>
                  <a:pt x="3680" y="3246"/>
                </a:lnTo>
                <a:lnTo>
                  <a:pt x="3690" y="3244"/>
                </a:lnTo>
                <a:lnTo>
                  <a:pt x="3698" y="3238"/>
                </a:lnTo>
                <a:lnTo>
                  <a:pt x="3700" y="3234"/>
                </a:lnTo>
                <a:lnTo>
                  <a:pt x="3698" y="3232"/>
                </a:lnTo>
                <a:lnTo>
                  <a:pt x="3696" y="3230"/>
                </a:lnTo>
                <a:lnTo>
                  <a:pt x="3694" y="3228"/>
                </a:lnTo>
                <a:lnTo>
                  <a:pt x="3692" y="3230"/>
                </a:lnTo>
                <a:lnTo>
                  <a:pt x="3686" y="3232"/>
                </a:lnTo>
                <a:lnTo>
                  <a:pt x="3680" y="3236"/>
                </a:lnTo>
                <a:lnTo>
                  <a:pt x="3678" y="3236"/>
                </a:lnTo>
                <a:lnTo>
                  <a:pt x="3674" y="3234"/>
                </a:lnTo>
                <a:lnTo>
                  <a:pt x="3672" y="3232"/>
                </a:lnTo>
                <a:lnTo>
                  <a:pt x="3674" y="3232"/>
                </a:lnTo>
                <a:lnTo>
                  <a:pt x="3680" y="3230"/>
                </a:lnTo>
                <a:lnTo>
                  <a:pt x="3682" y="3228"/>
                </a:lnTo>
                <a:lnTo>
                  <a:pt x="3686" y="3224"/>
                </a:lnTo>
                <a:lnTo>
                  <a:pt x="3686" y="3220"/>
                </a:lnTo>
                <a:lnTo>
                  <a:pt x="3684" y="3216"/>
                </a:lnTo>
                <a:lnTo>
                  <a:pt x="3680" y="3210"/>
                </a:lnTo>
                <a:lnTo>
                  <a:pt x="3676" y="3208"/>
                </a:lnTo>
                <a:lnTo>
                  <a:pt x="3682" y="3208"/>
                </a:lnTo>
                <a:lnTo>
                  <a:pt x="3692" y="3210"/>
                </a:lnTo>
                <a:lnTo>
                  <a:pt x="3698" y="3214"/>
                </a:lnTo>
                <a:lnTo>
                  <a:pt x="3700" y="3214"/>
                </a:lnTo>
                <a:lnTo>
                  <a:pt x="3702" y="3214"/>
                </a:lnTo>
                <a:lnTo>
                  <a:pt x="3706" y="3208"/>
                </a:lnTo>
                <a:lnTo>
                  <a:pt x="3712" y="3202"/>
                </a:lnTo>
                <a:lnTo>
                  <a:pt x="3714" y="3202"/>
                </a:lnTo>
                <a:lnTo>
                  <a:pt x="3716" y="3200"/>
                </a:lnTo>
                <a:lnTo>
                  <a:pt x="3718" y="3194"/>
                </a:lnTo>
                <a:lnTo>
                  <a:pt x="3720" y="3186"/>
                </a:lnTo>
                <a:lnTo>
                  <a:pt x="3718" y="3182"/>
                </a:lnTo>
                <a:lnTo>
                  <a:pt x="3716" y="3180"/>
                </a:lnTo>
                <a:lnTo>
                  <a:pt x="3712" y="3182"/>
                </a:lnTo>
                <a:lnTo>
                  <a:pt x="3710" y="3184"/>
                </a:lnTo>
                <a:lnTo>
                  <a:pt x="3708" y="3182"/>
                </a:lnTo>
                <a:lnTo>
                  <a:pt x="3704" y="3180"/>
                </a:lnTo>
                <a:lnTo>
                  <a:pt x="3696" y="3180"/>
                </a:lnTo>
                <a:lnTo>
                  <a:pt x="3684" y="3182"/>
                </a:lnTo>
                <a:lnTo>
                  <a:pt x="3680" y="3180"/>
                </a:lnTo>
                <a:lnTo>
                  <a:pt x="3678" y="3176"/>
                </a:lnTo>
                <a:lnTo>
                  <a:pt x="3678" y="3170"/>
                </a:lnTo>
                <a:lnTo>
                  <a:pt x="3678" y="3168"/>
                </a:lnTo>
                <a:lnTo>
                  <a:pt x="3682" y="3172"/>
                </a:lnTo>
                <a:lnTo>
                  <a:pt x="3684" y="3174"/>
                </a:lnTo>
                <a:lnTo>
                  <a:pt x="3686" y="3176"/>
                </a:lnTo>
                <a:lnTo>
                  <a:pt x="3692" y="3176"/>
                </a:lnTo>
                <a:lnTo>
                  <a:pt x="3696" y="3172"/>
                </a:lnTo>
                <a:lnTo>
                  <a:pt x="3704" y="3170"/>
                </a:lnTo>
                <a:lnTo>
                  <a:pt x="3710" y="3170"/>
                </a:lnTo>
                <a:lnTo>
                  <a:pt x="3714" y="3172"/>
                </a:lnTo>
                <a:lnTo>
                  <a:pt x="3718" y="3176"/>
                </a:lnTo>
                <a:lnTo>
                  <a:pt x="3724" y="3184"/>
                </a:lnTo>
                <a:lnTo>
                  <a:pt x="3726" y="3186"/>
                </a:lnTo>
                <a:lnTo>
                  <a:pt x="3728" y="3188"/>
                </a:lnTo>
                <a:lnTo>
                  <a:pt x="3728" y="3186"/>
                </a:lnTo>
                <a:lnTo>
                  <a:pt x="3728" y="3184"/>
                </a:lnTo>
                <a:lnTo>
                  <a:pt x="3724" y="3176"/>
                </a:lnTo>
                <a:lnTo>
                  <a:pt x="3718" y="3160"/>
                </a:lnTo>
                <a:lnTo>
                  <a:pt x="3712" y="3136"/>
                </a:lnTo>
                <a:lnTo>
                  <a:pt x="3708" y="3128"/>
                </a:lnTo>
                <a:lnTo>
                  <a:pt x="3706" y="3126"/>
                </a:lnTo>
                <a:lnTo>
                  <a:pt x="3704" y="3126"/>
                </a:lnTo>
                <a:lnTo>
                  <a:pt x="3700" y="3126"/>
                </a:lnTo>
                <a:lnTo>
                  <a:pt x="3694" y="3130"/>
                </a:lnTo>
                <a:lnTo>
                  <a:pt x="3692" y="3130"/>
                </a:lnTo>
                <a:lnTo>
                  <a:pt x="3696" y="3126"/>
                </a:lnTo>
                <a:lnTo>
                  <a:pt x="3698" y="3120"/>
                </a:lnTo>
                <a:lnTo>
                  <a:pt x="3698" y="3116"/>
                </a:lnTo>
                <a:lnTo>
                  <a:pt x="3694" y="3112"/>
                </a:lnTo>
                <a:lnTo>
                  <a:pt x="3690" y="3110"/>
                </a:lnTo>
                <a:lnTo>
                  <a:pt x="3694" y="3108"/>
                </a:lnTo>
                <a:lnTo>
                  <a:pt x="3696" y="3108"/>
                </a:lnTo>
                <a:lnTo>
                  <a:pt x="3698" y="3106"/>
                </a:lnTo>
                <a:lnTo>
                  <a:pt x="3698" y="3102"/>
                </a:lnTo>
                <a:lnTo>
                  <a:pt x="3698" y="3096"/>
                </a:lnTo>
                <a:lnTo>
                  <a:pt x="3696" y="3084"/>
                </a:lnTo>
                <a:lnTo>
                  <a:pt x="3698" y="3078"/>
                </a:lnTo>
                <a:lnTo>
                  <a:pt x="3696" y="3076"/>
                </a:lnTo>
                <a:lnTo>
                  <a:pt x="3692" y="3070"/>
                </a:lnTo>
                <a:lnTo>
                  <a:pt x="3678" y="3058"/>
                </a:lnTo>
                <a:lnTo>
                  <a:pt x="3678" y="3056"/>
                </a:lnTo>
                <a:lnTo>
                  <a:pt x="3680" y="3056"/>
                </a:lnTo>
                <a:lnTo>
                  <a:pt x="3686" y="3060"/>
                </a:lnTo>
                <a:lnTo>
                  <a:pt x="3694" y="3064"/>
                </a:lnTo>
                <a:lnTo>
                  <a:pt x="3696" y="3064"/>
                </a:lnTo>
                <a:lnTo>
                  <a:pt x="3696" y="3062"/>
                </a:lnTo>
                <a:lnTo>
                  <a:pt x="3692" y="3048"/>
                </a:lnTo>
                <a:lnTo>
                  <a:pt x="3688" y="3032"/>
                </a:lnTo>
                <a:lnTo>
                  <a:pt x="3690" y="3016"/>
                </a:lnTo>
                <a:lnTo>
                  <a:pt x="3694" y="3002"/>
                </a:lnTo>
                <a:lnTo>
                  <a:pt x="3696" y="2998"/>
                </a:lnTo>
                <a:lnTo>
                  <a:pt x="3702" y="2992"/>
                </a:lnTo>
                <a:lnTo>
                  <a:pt x="3706" y="2990"/>
                </a:lnTo>
                <a:lnTo>
                  <a:pt x="3704" y="2992"/>
                </a:lnTo>
                <a:lnTo>
                  <a:pt x="3700" y="2998"/>
                </a:lnTo>
                <a:lnTo>
                  <a:pt x="3698" y="3004"/>
                </a:lnTo>
                <a:lnTo>
                  <a:pt x="3694" y="3016"/>
                </a:lnTo>
                <a:lnTo>
                  <a:pt x="3694" y="3020"/>
                </a:lnTo>
                <a:lnTo>
                  <a:pt x="3696" y="3024"/>
                </a:lnTo>
                <a:lnTo>
                  <a:pt x="3696" y="3028"/>
                </a:lnTo>
                <a:lnTo>
                  <a:pt x="3696" y="3030"/>
                </a:lnTo>
                <a:lnTo>
                  <a:pt x="3694" y="3034"/>
                </a:lnTo>
                <a:lnTo>
                  <a:pt x="3696" y="3038"/>
                </a:lnTo>
                <a:lnTo>
                  <a:pt x="3698" y="3042"/>
                </a:lnTo>
                <a:lnTo>
                  <a:pt x="3696" y="3046"/>
                </a:lnTo>
                <a:lnTo>
                  <a:pt x="3696" y="3048"/>
                </a:lnTo>
                <a:lnTo>
                  <a:pt x="3700" y="3052"/>
                </a:lnTo>
                <a:lnTo>
                  <a:pt x="3706" y="3056"/>
                </a:lnTo>
                <a:lnTo>
                  <a:pt x="3708" y="3054"/>
                </a:lnTo>
                <a:lnTo>
                  <a:pt x="3710" y="3054"/>
                </a:lnTo>
                <a:lnTo>
                  <a:pt x="3712" y="3058"/>
                </a:lnTo>
                <a:lnTo>
                  <a:pt x="3714" y="3066"/>
                </a:lnTo>
                <a:lnTo>
                  <a:pt x="3712" y="3070"/>
                </a:lnTo>
                <a:lnTo>
                  <a:pt x="3712" y="3072"/>
                </a:lnTo>
                <a:lnTo>
                  <a:pt x="3716" y="3074"/>
                </a:lnTo>
                <a:lnTo>
                  <a:pt x="3718" y="3076"/>
                </a:lnTo>
                <a:lnTo>
                  <a:pt x="3716" y="3080"/>
                </a:lnTo>
                <a:lnTo>
                  <a:pt x="3712" y="3092"/>
                </a:lnTo>
                <a:lnTo>
                  <a:pt x="3706" y="3106"/>
                </a:lnTo>
                <a:lnTo>
                  <a:pt x="3706" y="3112"/>
                </a:lnTo>
                <a:lnTo>
                  <a:pt x="3710" y="3116"/>
                </a:lnTo>
                <a:lnTo>
                  <a:pt x="3712" y="3114"/>
                </a:lnTo>
                <a:lnTo>
                  <a:pt x="3714" y="3110"/>
                </a:lnTo>
                <a:lnTo>
                  <a:pt x="3720" y="3096"/>
                </a:lnTo>
                <a:lnTo>
                  <a:pt x="3728" y="3078"/>
                </a:lnTo>
                <a:lnTo>
                  <a:pt x="3738" y="3060"/>
                </a:lnTo>
                <a:lnTo>
                  <a:pt x="3744" y="3054"/>
                </a:lnTo>
                <a:lnTo>
                  <a:pt x="3746" y="3046"/>
                </a:lnTo>
                <a:lnTo>
                  <a:pt x="3748" y="3040"/>
                </a:lnTo>
                <a:lnTo>
                  <a:pt x="3748" y="3036"/>
                </a:lnTo>
                <a:lnTo>
                  <a:pt x="3748" y="3030"/>
                </a:lnTo>
                <a:lnTo>
                  <a:pt x="3746" y="3028"/>
                </a:lnTo>
                <a:lnTo>
                  <a:pt x="3744" y="3026"/>
                </a:lnTo>
                <a:lnTo>
                  <a:pt x="3740" y="3024"/>
                </a:lnTo>
                <a:lnTo>
                  <a:pt x="3738" y="3024"/>
                </a:lnTo>
                <a:lnTo>
                  <a:pt x="3736" y="3022"/>
                </a:lnTo>
                <a:lnTo>
                  <a:pt x="3732" y="3014"/>
                </a:lnTo>
                <a:lnTo>
                  <a:pt x="3726" y="2992"/>
                </a:lnTo>
                <a:lnTo>
                  <a:pt x="3724" y="2984"/>
                </a:lnTo>
                <a:lnTo>
                  <a:pt x="3726" y="2976"/>
                </a:lnTo>
                <a:lnTo>
                  <a:pt x="3730" y="2970"/>
                </a:lnTo>
                <a:lnTo>
                  <a:pt x="3738" y="2964"/>
                </a:lnTo>
                <a:lnTo>
                  <a:pt x="3742" y="2964"/>
                </a:lnTo>
                <a:lnTo>
                  <a:pt x="3736" y="2968"/>
                </a:lnTo>
                <a:lnTo>
                  <a:pt x="3732" y="2972"/>
                </a:lnTo>
                <a:lnTo>
                  <a:pt x="3730" y="2978"/>
                </a:lnTo>
                <a:lnTo>
                  <a:pt x="3730" y="2986"/>
                </a:lnTo>
                <a:lnTo>
                  <a:pt x="3732" y="2992"/>
                </a:lnTo>
                <a:lnTo>
                  <a:pt x="3738" y="2998"/>
                </a:lnTo>
                <a:lnTo>
                  <a:pt x="3742" y="3002"/>
                </a:lnTo>
                <a:lnTo>
                  <a:pt x="3748" y="3004"/>
                </a:lnTo>
                <a:lnTo>
                  <a:pt x="3752" y="3004"/>
                </a:lnTo>
                <a:lnTo>
                  <a:pt x="3752" y="3012"/>
                </a:lnTo>
                <a:lnTo>
                  <a:pt x="3752" y="3016"/>
                </a:lnTo>
                <a:lnTo>
                  <a:pt x="3752" y="3018"/>
                </a:lnTo>
                <a:lnTo>
                  <a:pt x="3754" y="3016"/>
                </a:lnTo>
                <a:lnTo>
                  <a:pt x="3758" y="3014"/>
                </a:lnTo>
                <a:lnTo>
                  <a:pt x="3766" y="3002"/>
                </a:lnTo>
                <a:lnTo>
                  <a:pt x="3776" y="2986"/>
                </a:lnTo>
                <a:lnTo>
                  <a:pt x="3784" y="2970"/>
                </a:lnTo>
                <a:lnTo>
                  <a:pt x="3790" y="2954"/>
                </a:lnTo>
                <a:lnTo>
                  <a:pt x="3792" y="2948"/>
                </a:lnTo>
                <a:lnTo>
                  <a:pt x="3792" y="2942"/>
                </a:lnTo>
                <a:lnTo>
                  <a:pt x="3790" y="2938"/>
                </a:lnTo>
                <a:lnTo>
                  <a:pt x="3786" y="2938"/>
                </a:lnTo>
                <a:lnTo>
                  <a:pt x="3778" y="2936"/>
                </a:lnTo>
                <a:lnTo>
                  <a:pt x="3778" y="2934"/>
                </a:lnTo>
                <a:lnTo>
                  <a:pt x="3776" y="2932"/>
                </a:lnTo>
                <a:lnTo>
                  <a:pt x="3778" y="2926"/>
                </a:lnTo>
                <a:lnTo>
                  <a:pt x="3786" y="2918"/>
                </a:lnTo>
                <a:lnTo>
                  <a:pt x="3796" y="2910"/>
                </a:lnTo>
                <a:lnTo>
                  <a:pt x="3810" y="2902"/>
                </a:lnTo>
                <a:lnTo>
                  <a:pt x="3824" y="2894"/>
                </a:lnTo>
                <a:lnTo>
                  <a:pt x="3838" y="2890"/>
                </a:lnTo>
                <a:lnTo>
                  <a:pt x="3854" y="2888"/>
                </a:lnTo>
                <a:lnTo>
                  <a:pt x="3872" y="2886"/>
                </a:lnTo>
                <a:lnTo>
                  <a:pt x="3886" y="2884"/>
                </a:lnTo>
                <a:lnTo>
                  <a:pt x="3890" y="2882"/>
                </a:lnTo>
                <a:lnTo>
                  <a:pt x="3892" y="2880"/>
                </a:lnTo>
                <a:lnTo>
                  <a:pt x="3894" y="2866"/>
                </a:lnTo>
                <a:lnTo>
                  <a:pt x="3896" y="2862"/>
                </a:lnTo>
                <a:lnTo>
                  <a:pt x="3898" y="2868"/>
                </a:lnTo>
                <a:lnTo>
                  <a:pt x="3902" y="2876"/>
                </a:lnTo>
                <a:lnTo>
                  <a:pt x="3904" y="2880"/>
                </a:lnTo>
                <a:lnTo>
                  <a:pt x="3906" y="2880"/>
                </a:lnTo>
                <a:lnTo>
                  <a:pt x="3908" y="2878"/>
                </a:lnTo>
                <a:lnTo>
                  <a:pt x="3916" y="2872"/>
                </a:lnTo>
                <a:lnTo>
                  <a:pt x="3920" y="2868"/>
                </a:lnTo>
                <a:lnTo>
                  <a:pt x="3922" y="2866"/>
                </a:lnTo>
                <a:lnTo>
                  <a:pt x="3924" y="2868"/>
                </a:lnTo>
                <a:lnTo>
                  <a:pt x="3924" y="2870"/>
                </a:lnTo>
                <a:lnTo>
                  <a:pt x="3924" y="2876"/>
                </a:lnTo>
                <a:lnTo>
                  <a:pt x="3926" y="2876"/>
                </a:lnTo>
                <a:lnTo>
                  <a:pt x="3928" y="2874"/>
                </a:lnTo>
                <a:lnTo>
                  <a:pt x="3932" y="2872"/>
                </a:lnTo>
                <a:lnTo>
                  <a:pt x="3938" y="2870"/>
                </a:lnTo>
                <a:lnTo>
                  <a:pt x="3946" y="2868"/>
                </a:lnTo>
                <a:lnTo>
                  <a:pt x="3952" y="2866"/>
                </a:lnTo>
                <a:lnTo>
                  <a:pt x="3952" y="2864"/>
                </a:lnTo>
                <a:lnTo>
                  <a:pt x="3952" y="2860"/>
                </a:lnTo>
                <a:lnTo>
                  <a:pt x="3948" y="2846"/>
                </a:lnTo>
                <a:lnTo>
                  <a:pt x="3946" y="2844"/>
                </a:lnTo>
                <a:lnTo>
                  <a:pt x="3942" y="2842"/>
                </a:lnTo>
                <a:lnTo>
                  <a:pt x="3940" y="2844"/>
                </a:lnTo>
                <a:lnTo>
                  <a:pt x="3942" y="2846"/>
                </a:lnTo>
                <a:lnTo>
                  <a:pt x="3946" y="2848"/>
                </a:lnTo>
                <a:lnTo>
                  <a:pt x="3948" y="2854"/>
                </a:lnTo>
                <a:lnTo>
                  <a:pt x="3946" y="2860"/>
                </a:lnTo>
                <a:lnTo>
                  <a:pt x="3940" y="2864"/>
                </a:lnTo>
                <a:lnTo>
                  <a:pt x="3936" y="2866"/>
                </a:lnTo>
                <a:lnTo>
                  <a:pt x="3934" y="2864"/>
                </a:lnTo>
                <a:lnTo>
                  <a:pt x="3930" y="2862"/>
                </a:lnTo>
                <a:lnTo>
                  <a:pt x="3928" y="2858"/>
                </a:lnTo>
                <a:lnTo>
                  <a:pt x="3926" y="2848"/>
                </a:lnTo>
                <a:lnTo>
                  <a:pt x="3924" y="2840"/>
                </a:lnTo>
                <a:lnTo>
                  <a:pt x="3920" y="2836"/>
                </a:lnTo>
                <a:lnTo>
                  <a:pt x="3914" y="2834"/>
                </a:lnTo>
                <a:lnTo>
                  <a:pt x="3910" y="2832"/>
                </a:lnTo>
                <a:lnTo>
                  <a:pt x="3910" y="2830"/>
                </a:lnTo>
                <a:lnTo>
                  <a:pt x="3918" y="2824"/>
                </a:lnTo>
                <a:lnTo>
                  <a:pt x="3926" y="2816"/>
                </a:lnTo>
                <a:lnTo>
                  <a:pt x="3926" y="2812"/>
                </a:lnTo>
                <a:lnTo>
                  <a:pt x="3924" y="2810"/>
                </a:lnTo>
                <a:lnTo>
                  <a:pt x="3922" y="2808"/>
                </a:lnTo>
                <a:lnTo>
                  <a:pt x="3920" y="2804"/>
                </a:lnTo>
                <a:lnTo>
                  <a:pt x="3922" y="2790"/>
                </a:lnTo>
                <a:lnTo>
                  <a:pt x="3928" y="2776"/>
                </a:lnTo>
                <a:lnTo>
                  <a:pt x="3936" y="2766"/>
                </a:lnTo>
                <a:lnTo>
                  <a:pt x="3940" y="2760"/>
                </a:lnTo>
                <a:lnTo>
                  <a:pt x="3940" y="2756"/>
                </a:lnTo>
                <a:lnTo>
                  <a:pt x="3940" y="2752"/>
                </a:lnTo>
                <a:lnTo>
                  <a:pt x="3942" y="2748"/>
                </a:lnTo>
                <a:lnTo>
                  <a:pt x="3944" y="2748"/>
                </a:lnTo>
                <a:lnTo>
                  <a:pt x="3946" y="2748"/>
                </a:lnTo>
                <a:lnTo>
                  <a:pt x="3948" y="2750"/>
                </a:lnTo>
                <a:lnTo>
                  <a:pt x="3952" y="2752"/>
                </a:lnTo>
                <a:lnTo>
                  <a:pt x="3954" y="2752"/>
                </a:lnTo>
                <a:lnTo>
                  <a:pt x="3960" y="2750"/>
                </a:lnTo>
                <a:lnTo>
                  <a:pt x="3966" y="2746"/>
                </a:lnTo>
                <a:lnTo>
                  <a:pt x="3970" y="2742"/>
                </a:lnTo>
                <a:lnTo>
                  <a:pt x="3974" y="2740"/>
                </a:lnTo>
                <a:lnTo>
                  <a:pt x="3978" y="2738"/>
                </a:lnTo>
                <a:lnTo>
                  <a:pt x="3982" y="2738"/>
                </a:lnTo>
                <a:lnTo>
                  <a:pt x="3986" y="2734"/>
                </a:lnTo>
                <a:lnTo>
                  <a:pt x="3988" y="2726"/>
                </a:lnTo>
                <a:lnTo>
                  <a:pt x="3992" y="2718"/>
                </a:lnTo>
                <a:lnTo>
                  <a:pt x="3996" y="2716"/>
                </a:lnTo>
                <a:lnTo>
                  <a:pt x="4000" y="2718"/>
                </a:lnTo>
                <a:lnTo>
                  <a:pt x="4008" y="2720"/>
                </a:lnTo>
                <a:lnTo>
                  <a:pt x="4010" y="2720"/>
                </a:lnTo>
                <a:lnTo>
                  <a:pt x="4012" y="2716"/>
                </a:lnTo>
                <a:lnTo>
                  <a:pt x="4016" y="2712"/>
                </a:lnTo>
                <a:lnTo>
                  <a:pt x="4022" y="2712"/>
                </a:lnTo>
                <a:lnTo>
                  <a:pt x="4026" y="2714"/>
                </a:lnTo>
                <a:lnTo>
                  <a:pt x="4028" y="2714"/>
                </a:lnTo>
                <a:lnTo>
                  <a:pt x="4036" y="2712"/>
                </a:lnTo>
                <a:lnTo>
                  <a:pt x="4044" y="2706"/>
                </a:lnTo>
                <a:lnTo>
                  <a:pt x="4054" y="2704"/>
                </a:lnTo>
                <a:lnTo>
                  <a:pt x="4060" y="2702"/>
                </a:lnTo>
                <a:lnTo>
                  <a:pt x="4066" y="2696"/>
                </a:lnTo>
                <a:lnTo>
                  <a:pt x="4070" y="2690"/>
                </a:lnTo>
                <a:lnTo>
                  <a:pt x="4070" y="2688"/>
                </a:lnTo>
                <a:lnTo>
                  <a:pt x="4068" y="2686"/>
                </a:lnTo>
                <a:lnTo>
                  <a:pt x="4066" y="2682"/>
                </a:lnTo>
                <a:lnTo>
                  <a:pt x="4064" y="2676"/>
                </a:lnTo>
                <a:lnTo>
                  <a:pt x="4062" y="2674"/>
                </a:lnTo>
                <a:lnTo>
                  <a:pt x="4054" y="2670"/>
                </a:lnTo>
                <a:lnTo>
                  <a:pt x="4052" y="2666"/>
                </a:lnTo>
                <a:lnTo>
                  <a:pt x="4050" y="2658"/>
                </a:lnTo>
                <a:lnTo>
                  <a:pt x="4052" y="2642"/>
                </a:lnTo>
                <a:lnTo>
                  <a:pt x="4054" y="2644"/>
                </a:lnTo>
                <a:lnTo>
                  <a:pt x="4054" y="2648"/>
                </a:lnTo>
                <a:lnTo>
                  <a:pt x="4054" y="2656"/>
                </a:lnTo>
                <a:lnTo>
                  <a:pt x="4054" y="2660"/>
                </a:lnTo>
                <a:lnTo>
                  <a:pt x="4056" y="2664"/>
                </a:lnTo>
                <a:lnTo>
                  <a:pt x="4060" y="2666"/>
                </a:lnTo>
                <a:lnTo>
                  <a:pt x="4066" y="2670"/>
                </a:lnTo>
                <a:lnTo>
                  <a:pt x="4078" y="2672"/>
                </a:lnTo>
                <a:lnTo>
                  <a:pt x="4088" y="2674"/>
                </a:lnTo>
                <a:lnTo>
                  <a:pt x="4096" y="2674"/>
                </a:lnTo>
                <a:lnTo>
                  <a:pt x="4106" y="2672"/>
                </a:lnTo>
                <a:lnTo>
                  <a:pt x="4124" y="2664"/>
                </a:lnTo>
                <a:lnTo>
                  <a:pt x="4144" y="2652"/>
                </a:lnTo>
                <a:lnTo>
                  <a:pt x="4152" y="2648"/>
                </a:lnTo>
                <a:lnTo>
                  <a:pt x="4156" y="2648"/>
                </a:lnTo>
                <a:lnTo>
                  <a:pt x="4158" y="2648"/>
                </a:lnTo>
                <a:lnTo>
                  <a:pt x="4158" y="2650"/>
                </a:lnTo>
                <a:lnTo>
                  <a:pt x="4160" y="2654"/>
                </a:lnTo>
                <a:lnTo>
                  <a:pt x="4164" y="2656"/>
                </a:lnTo>
                <a:lnTo>
                  <a:pt x="4174" y="2658"/>
                </a:lnTo>
                <a:lnTo>
                  <a:pt x="4190" y="2656"/>
                </a:lnTo>
                <a:lnTo>
                  <a:pt x="4204" y="2654"/>
                </a:lnTo>
                <a:lnTo>
                  <a:pt x="4194" y="2660"/>
                </a:lnTo>
                <a:lnTo>
                  <a:pt x="4172" y="2668"/>
                </a:lnTo>
                <a:lnTo>
                  <a:pt x="4148" y="2678"/>
                </a:lnTo>
                <a:lnTo>
                  <a:pt x="4136" y="2686"/>
                </a:lnTo>
                <a:lnTo>
                  <a:pt x="4126" y="2692"/>
                </a:lnTo>
                <a:lnTo>
                  <a:pt x="4118" y="2700"/>
                </a:lnTo>
                <a:lnTo>
                  <a:pt x="4110" y="2710"/>
                </a:lnTo>
                <a:lnTo>
                  <a:pt x="4106" y="2720"/>
                </a:lnTo>
                <a:lnTo>
                  <a:pt x="4104" y="2730"/>
                </a:lnTo>
                <a:lnTo>
                  <a:pt x="4106" y="2740"/>
                </a:lnTo>
                <a:lnTo>
                  <a:pt x="4110" y="2752"/>
                </a:lnTo>
                <a:lnTo>
                  <a:pt x="4118" y="2762"/>
                </a:lnTo>
                <a:lnTo>
                  <a:pt x="4124" y="2766"/>
                </a:lnTo>
                <a:lnTo>
                  <a:pt x="4132" y="2766"/>
                </a:lnTo>
                <a:lnTo>
                  <a:pt x="4138" y="2764"/>
                </a:lnTo>
                <a:lnTo>
                  <a:pt x="4146" y="2758"/>
                </a:lnTo>
                <a:lnTo>
                  <a:pt x="4156" y="2748"/>
                </a:lnTo>
                <a:lnTo>
                  <a:pt x="4174" y="2726"/>
                </a:lnTo>
                <a:lnTo>
                  <a:pt x="4182" y="2714"/>
                </a:lnTo>
                <a:lnTo>
                  <a:pt x="4190" y="2708"/>
                </a:lnTo>
                <a:lnTo>
                  <a:pt x="4196" y="2706"/>
                </a:lnTo>
                <a:lnTo>
                  <a:pt x="4202" y="2706"/>
                </a:lnTo>
                <a:lnTo>
                  <a:pt x="4208" y="2706"/>
                </a:lnTo>
                <a:lnTo>
                  <a:pt x="4216" y="2706"/>
                </a:lnTo>
                <a:lnTo>
                  <a:pt x="4226" y="2702"/>
                </a:lnTo>
                <a:lnTo>
                  <a:pt x="4238" y="2696"/>
                </a:lnTo>
                <a:lnTo>
                  <a:pt x="4252" y="2688"/>
                </a:lnTo>
                <a:lnTo>
                  <a:pt x="4266" y="2680"/>
                </a:lnTo>
                <a:lnTo>
                  <a:pt x="4292" y="2672"/>
                </a:lnTo>
                <a:lnTo>
                  <a:pt x="4300" y="2670"/>
                </a:lnTo>
                <a:lnTo>
                  <a:pt x="4306" y="2668"/>
                </a:lnTo>
                <a:lnTo>
                  <a:pt x="4308" y="2664"/>
                </a:lnTo>
                <a:lnTo>
                  <a:pt x="4306" y="2660"/>
                </a:lnTo>
                <a:lnTo>
                  <a:pt x="4286" y="2640"/>
                </a:lnTo>
                <a:lnTo>
                  <a:pt x="4280" y="2636"/>
                </a:lnTo>
                <a:lnTo>
                  <a:pt x="4276" y="2634"/>
                </a:lnTo>
                <a:lnTo>
                  <a:pt x="4270" y="2634"/>
                </a:lnTo>
                <a:lnTo>
                  <a:pt x="4264" y="2638"/>
                </a:lnTo>
                <a:lnTo>
                  <a:pt x="4258" y="2640"/>
                </a:lnTo>
                <a:lnTo>
                  <a:pt x="4248" y="2640"/>
                </a:lnTo>
                <a:lnTo>
                  <a:pt x="4236" y="2638"/>
                </a:lnTo>
                <a:lnTo>
                  <a:pt x="4224" y="2636"/>
                </a:lnTo>
                <a:lnTo>
                  <a:pt x="4212" y="2632"/>
                </a:lnTo>
                <a:lnTo>
                  <a:pt x="4204" y="2628"/>
                </a:lnTo>
                <a:lnTo>
                  <a:pt x="4198" y="2624"/>
                </a:lnTo>
                <a:lnTo>
                  <a:pt x="4196" y="2622"/>
                </a:lnTo>
                <a:lnTo>
                  <a:pt x="4198" y="2620"/>
                </a:lnTo>
                <a:lnTo>
                  <a:pt x="4198" y="2616"/>
                </a:lnTo>
                <a:lnTo>
                  <a:pt x="4196" y="2614"/>
                </a:lnTo>
                <a:lnTo>
                  <a:pt x="4186" y="2612"/>
                </a:lnTo>
                <a:lnTo>
                  <a:pt x="4180" y="2608"/>
                </a:lnTo>
                <a:lnTo>
                  <a:pt x="4172" y="2602"/>
                </a:lnTo>
                <a:lnTo>
                  <a:pt x="4166" y="2594"/>
                </a:lnTo>
                <a:lnTo>
                  <a:pt x="4160" y="2580"/>
                </a:lnTo>
                <a:lnTo>
                  <a:pt x="4156" y="2564"/>
                </a:lnTo>
                <a:lnTo>
                  <a:pt x="4156" y="2550"/>
                </a:lnTo>
                <a:lnTo>
                  <a:pt x="4158" y="2538"/>
                </a:lnTo>
                <a:lnTo>
                  <a:pt x="4162" y="2528"/>
                </a:lnTo>
                <a:lnTo>
                  <a:pt x="4162" y="2520"/>
                </a:lnTo>
                <a:lnTo>
                  <a:pt x="4162" y="2516"/>
                </a:lnTo>
                <a:lnTo>
                  <a:pt x="4158" y="2514"/>
                </a:lnTo>
                <a:lnTo>
                  <a:pt x="4148" y="2514"/>
                </a:lnTo>
                <a:lnTo>
                  <a:pt x="4134" y="2518"/>
                </a:lnTo>
                <a:lnTo>
                  <a:pt x="4126" y="2518"/>
                </a:lnTo>
                <a:lnTo>
                  <a:pt x="4124" y="2518"/>
                </a:lnTo>
                <a:lnTo>
                  <a:pt x="4126" y="2514"/>
                </a:lnTo>
                <a:lnTo>
                  <a:pt x="4142" y="2504"/>
                </a:lnTo>
                <a:lnTo>
                  <a:pt x="4164" y="2488"/>
                </a:lnTo>
                <a:lnTo>
                  <a:pt x="4180" y="2478"/>
                </a:lnTo>
                <a:lnTo>
                  <a:pt x="4184" y="2472"/>
                </a:lnTo>
                <a:lnTo>
                  <a:pt x="4184" y="2466"/>
                </a:lnTo>
                <a:lnTo>
                  <a:pt x="4184" y="2460"/>
                </a:lnTo>
                <a:lnTo>
                  <a:pt x="4180" y="2454"/>
                </a:lnTo>
                <a:lnTo>
                  <a:pt x="4174" y="2448"/>
                </a:lnTo>
                <a:lnTo>
                  <a:pt x="4166" y="2440"/>
                </a:lnTo>
                <a:lnTo>
                  <a:pt x="4160" y="2438"/>
                </a:lnTo>
                <a:lnTo>
                  <a:pt x="4152" y="2436"/>
                </a:lnTo>
                <a:lnTo>
                  <a:pt x="4142" y="2434"/>
                </a:lnTo>
                <a:lnTo>
                  <a:pt x="4130" y="2436"/>
                </a:lnTo>
                <a:lnTo>
                  <a:pt x="4104" y="2440"/>
                </a:lnTo>
                <a:lnTo>
                  <a:pt x="4074" y="2448"/>
                </a:lnTo>
                <a:lnTo>
                  <a:pt x="4046" y="2458"/>
                </a:lnTo>
                <a:lnTo>
                  <a:pt x="4018" y="2470"/>
                </a:lnTo>
                <a:lnTo>
                  <a:pt x="3996" y="2486"/>
                </a:lnTo>
                <a:lnTo>
                  <a:pt x="3988" y="2492"/>
                </a:lnTo>
                <a:lnTo>
                  <a:pt x="3982" y="2500"/>
                </a:lnTo>
                <a:lnTo>
                  <a:pt x="3964" y="2522"/>
                </a:lnTo>
                <a:lnTo>
                  <a:pt x="3948" y="2542"/>
                </a:lnTo>
                <a:lnTo>
                  <a:pt x="3934" y="2556"/>
                </a:lnTo>
                <a:lnTo>
                  <a:pt x="3922" y="2566"/>
                </a:lnTo>
                <a:lnTo>
                  <a:pt x="3914" y="2572"/>
                </a:lnTo>
                <a:lnTo>
                  <a:pt x="3908" y="2576"/>
                </a:lnTo>
                <a:lnTo>
                  <a:pt x="3908" y="2574"/>
                </a:lnTo>
                <a:lnTo>
                  <a:pt x="3914" y="2568"/>
                </a:lnTo>
                <a:lnTo>
                  <a:pt x="3926" y="2554"/>
                </a:lnTo>
                <a:lnTo>
                  <a:pt x="3936" y="2538"/>
                </a:lnTo>
                <a:lnTo>
                  <a:pt x="3964" y="2500"/>
                </a:lnTo>
                <a:lnTo>
                  <a:pt x="3978" y="2480"/>
                </a:lnTo>
                <a:lnTo>
                  <a:pt x="3994" y="2462"/>
                </a:lnTo>
                <a:lnTo>
                  <a:pt x="4012" y="2448"/>
                </a:lnTo>
                <a:lnTo>
                  <a:pt x="4020" y="2444"/>
                </a:lnTo>
                <a:lnTo>
                  <a:pt x="4030" y="2440"/>
                </a:lnTo>
                <a:lnTo>
                  <a:pt x="4042" y="2434"/>
                </a:lnTo>
                <a:lnTo>
                  <a:pt x="4050" y="2430"/>
                </a:lnTo>
                <a:lnTo>
                  <a:pt x="4056" y="2426"/>
                </a:lnTo>
                <a:lnTo>
                  <a:pt x="4060" y="2422"/>
                </a:lnTo>
                <a:lnTo>
                  <a:pt x="4066" y="2412"/>
                </a:lnTo>
                <a:lnTo>
                  <a:pt x="4068" y="2404"/>
                </a:lnTo>
                <a:lnTo>
                  <a:pt x="4072" y="2394"/>
                </a:lnTo>
                <a:lnTo>
                  <a:pt x="4076" y="2390"/>
                </a:lnTo>
                <a:lnTo>
                  <a:pt x="4082" y="2386"/>
                </a:lnTo>
                <a:lnTo>
                  <a:pt x="4092" y="2382"/>
                </a:lnTo>
                <a:lnTo>
                  <a:pt x="4102" y="2378"/>
                </a:lnTo>
                <a:lnTo>
                  <a:pt x="4136" y="2372"/>
                </a:lnTo>
                <a:lnTo>
                  <a:pt x="4160" y="2370"/>
                </a:lnTo>
                <a:lnTo>
                  <a:pt x="4182" y="2368"/>
                </a:lnTo>
                <a:lnTo>
                  <a:pt x="4202" y="2368"/>
                </a:lnTo>
                <a:lnTo>
                  <a:pt x="4220" y="2370"/>
                </a:lnTo>
                <a:lnTo>
                  <a:pt x="4252" y="2376"/>
                </a:lnTo>
                <a:lnTo>
                  <a:pt x="4280" y="2382"/>
                </a:lnTo>
                <a:lnTo>
                  <a:pt x="4304" y="2384"/>
                </a:lnTo>
                <a:lnTo>
                  <a:pt x="4316" y="2384"/>
                </a:lnTo>
                <a:lnTo>
                  <a:pt x="4330" y="2382"/>
                </a:lnTo>
                <a:lnTo>
                  <a:pt x="4342" y="2376"/>
                </a:lnTo>
                <a:lnTo>
                  <a:pt x="4356" y="2370"/>
                </a:lnTo>
                <a:lnTo>
                  <a:pt x="4370" y="2358"/>
                </a:lnTo>
                <a:lnTo>
                  <a:pt x="4386" y="2346"/>
                </a:lnTo>
                <a:lnTo>
                  <a:pt x="4414" y="2320"/>
                </a:lnTo>
                <a:lnTo>
                  <a:pt x="4434" y="2308"/>
                </a:lnTo>
                <a:lnTo>
                  <a:pt x="4448" y="2302"/>
                </a:lnTo>
                <a:lnTo>
                  <a:pt x="4458" y="2302"/>
                </a:lnTo>
                <a:lnTo>
                  <a:pt x="4470" y="2306"/>
                </a:lnTo>
                <a:lnTo>
                  <a:pt x="4476" y="2306"/>
                </a:lnTo>
                <a:lnTo>
                  <a:pt x="4484" y="2298"/>
                </a:lnTo>
                <a:lnTo>
                  <a:pt x="4492" y="2288"/>
                </a:lnTo>
                <a:lnTo>
                  <a:pt x="4502" y="2280"/>
                </a:lnTo>
                <a:lnTo>
                  <a:pt x="4518" y="2268"/>
                </a:lnTo>
                <a:lnTo>
                  <a:pt x="4524" y="2262"/>
                </a:lnTo>
                <a:lnTo>
                  <a:pt x="4528" y="2256"/>
                </a:lnTo>
                <a:lnTo>
                  <a:pt x="4528" y="2246"/>
                </a:lnTo>
                <a:lnTo>
                  <a:pt x="4522" y="2234"/>
                </a:lnTo>
                <a:lnTo>
                  <a:pt x="4518" y="2224"/>
                </a:lnTo>
                <a:lnTo>
                  <a:pt x="4518" y="2216"/>
                </a:lnTo>
                <a:lnTo>
                  <a:pt x="4520" y="2212"/>
                </a:lnTo>
                <a:lnTo>
                  <a:pt x="4522" y="2210"/>
                </a:lnTo>
                <a:lnTo>
                  <a:pt x="4524" y="2208"/>
                </a:lnTo>
                <a:lnTo>
                  <a:pt x="4526" y="2204"/>
                </a:lnTo>
                <a:lnTo>
                  <a:pt x="4526" y="2198"/>
                </a:lnTo>
                <a:lnTo>
                  <a:pt x="4522" y="2188"/>
                </a:lnTo>
                <a:lnTo>
                  <a:pt x="4516" y="2178"/>
                </a:lnTo>
                <a:lnTo>
                  <a:pt x="4510" y="2172"/>
                </a:lnTo>
                <a:lnTo>
                  <a:pt x="4502" y="2170"/>
                </a:lnTo>
                <a:lnTo>
                  <a:pt x="4496" y="2170"/>
                </a:lnTo>
                <a:lnTo>
                  <a:pt x="4488" y="2170"/>
                </a:lnTo>
                <a:lnTo>
                  <a:pt x="4480" y="2168"/>
                </a:lnTo>
                <a:lnTo>
                  <a:pt x="4472" y="2162"/>
                </a:lnTo>
                <a:lnTo>
                  <a:pt x="4464" y="2154"/>
                </a:lnTo>
                <a:lnTo>
                  <a:pt x="4454" y="2144"/>
                </a:lnTo>
                <a:lnTo>
                  <a:pt x="4446" y="2138"/>
                </a:lnTo>
                <a:lnTo>
                  <a:pt x="4436" y="2136"/>
                </a:lnTo>
                <a:lnTo>
                  <a:pt x="4428" y="2140"/>
                </a:lnTo>
                <a:lnTo>
                  <a:pt x="4418" y="2144"/>
                </a:lnTo>
                <a:lnTo>
                  <a:pt x="4406" y="2152"/>
                </a:lnTo>
                <a:lnTo>
                  <a:pt x="4378" y="2172"/>
                </a:lnTo>
                <a:lnTo>
                  <a:pt x="4364" y="2182"/>
                </a:lnTo>
                <a:lnTo>
                  <a:pt x="4352" y="2186"/>
                </a:lnTo>
                <a:lnTo>
                  <a:pt x="4346" y="2184"/>
                </a:lnTo>
                <a:lnTo>
                  <a:pt x="4342" y="2182"/>
                </a:lnTo>
                <a:lnTo>
                  <a:pt x="4342" y="2176"/>
                </a:lnTo>
                <a:lnTo>
                  <a:pt x="4346" y="2170"/>
                </a:lnTo>
                <a:lnTo>
                  <a:pt x="4354" y="2164"/>
                </a:lnTo>
                <a:lnTo>
                  <a:pt x="4366" y="2160"/>
                </a:lnTo>
                <a:lnTo>
                  <a:pt x="4378" y="2156"/>
                </a:lnTo>
                <a:lnTo>
                  <a:pt x="4386" y="2152"/>
                </a:lnTo>
                <a:lnTo>
                  <a:pt x="4400" y="2144"/>
                </a:lnTo>
                <a:lnTo>
                  <a:pt x="4416" y="2136"/>
                </a:lnTo>
                <a:lnTo>
                  <a:pt x="4424" y="2132"/>
                </a:lnTo>
                <a:lnTo>
                  <a:pt x="4438" y="2128"/>
                </a:lnTo>
                <a:lnTo>
                  <a:pt x="4450" y="2126"/>
                </a:lnTo>
                <a:lnTo>
                  <a:pt x="4456" y="2122"/>
                </a:lnTo>
                <a:lnTo>
                  <a:pt x="4458" y="2118"/>
                </a:lnTo>
                <a:lnTo>
                  <a:pt x="4456" y="2114"/>
                </a:lnTo>
                <a:lnTo>
                  <a:pt x="4452" y="2108"/>
                </a:lnTo>
                <a:lnTo>
                  <a:pt x="4442" y="2104"/>
                </a:lnTo>
                <a:lnTo>
                  <a:pt x="4432" y="2102"/>
                </a:lnTo>
                <a:lnTo>
                  <a:pt x="4418" y="2098"/>
                </a:lnTo>
                <a:lnTo>
                  <a:pt x="4408" y="2096"/>
                </a:lnTo>
                <a:lnTo>
                  <a:pt x="4400" y="2094"/>
                </a:lnTo>
                <a:lnTo>
                  <a:pt x="4398" y="2090"/>
                </a:lnTo>
                <a:lnTo>
                  <a:pt x="4396" y="2086"/>
                </a:lnTo>
                <a:lnTo>
                  <a:pt x="4392" y="2082"/>
                </a:lnTo>
                <a:lnTo>
                  <a:pt x="4388" y="2078"/>
                </a:lnTo>
                <a:lnTo>
                  <a:pt x="4380" y="2074"/>
                </a:lnTo>
                <a:lnTo>
                  <a:pt x="4364" y="2072"/>
                </a:lnTo>
                <a:lnTo>
                  <a:pt x="4350" y="2068"/>
                </a:lnTo>
                <a:lnTo>
                  <a:pt x="4342" y="2066"/>
                </a:lnTo>
                <a:lnTo>
                  <a:pt x="4340" y="2062"/>
                </a:lnTo>
                <a:lnTo>
                  <a:pt x="4340" y="2056"/>
                </a:lnTo>
                <a:lnTo>
                  <a:pt x="4340" y="2052"/>
                </a:lnTo>
                <a:lnTo>
                  <a:pt x="4338" y="2046"/>
                </a:lnTo>
                <a:lnTo>
                  <a:pt x="4334" y="2040"/>
                </a:lnTo>
                <a:lnTo>
                  <a:pt x="4326" y="2036"/>
                </a:lnTo>
                <a:lnTo>
                  <a:pt x="4314" y="2030"/>
                </a:lnTo>
                <a:lnTo>
                  <a:pt x="4304" y="2024"/>
                </a:lnTo>
                <a:lnTo>
                  <a:pt x="4296" y="2018"/>
                </a:lnTo>
                <a:lnTo>
                  <a:pt x="4290" y="2010"/>
                </a:lnTo>
                <a:lnTo>
                  <a:pt x="4288" y="2002"/>
                </a:lnTo>
                <a:lnTo>
                  <a:pt x="4286" y="1992"/>
                </a:lnTo>
                <a:lnTo>
                  <a:pt x="4290" y="1982"/>
                </a:lnTo>
                <a:lnTo>
                  <a:pt x="4294" y="1970"/>
                </a:lnTo>
                <a:lnTo>
                  <a:pt x="4298" y="1964"/>
                </a:lnTo>
                <a:lnTo>
                  <a:pt x="4298" y="1958"/>
                </a:lnTo>
                <a:lnTo>
                  <a:pt x="4298" y="1954"/>
                </a:lnTo>
                <a:lnTo>
                  <a:pt x="4296" y="1952"/>
                </a:lnTo>
                <a:lnTo>
                  <a:pt x="4290" y="1946"/>
                </a:lnTo>
                <a:lnTo>
                  <a:pt x="4282" y="1944"/>
                </a:lnTo>
                <a:lnTo>
                  <a:pt x="4274" y="1942"/>
                </a:lnTo>
                <a:lnTo>
                  <a:pt x="4268" y="1938"/>
                </a:lnTo>
                <a:lnTo>
                  <a:pt x="4266" y="1936"/>
                </a:lnTo>
                <a:lnTo>
                  <a:pt x="4266" y="1932"/>
                </a:lnTo>
                <a:lnTo>
                  <a:pt x="4268" y="1930"/>
                </a:lnTo>
                <a:lnTo>
                  <a:pt x="4270" y="1924"/>
                </a:lnTo>
                <a:lnTo>
                  <a:pt x="4274" y="1916"/>
                </a:lnTo>
                <a:lnTo>
                  <a:pt x="4274" y="1910"/>
                </a:lnTo>
                <a:lnTo>
                  <a:pt x="4270" y="1904"/>
                </a:lnTo>
                <a:lnTo>
                  <a:pt x="4266" y="1900"/>
                </a:lnTo>
                <a:lnTo>
                  <a:pt x="4258" y="1894"/>
                </a:lnTo>
                <a:lnTo>
                  <a:pt x="4252" y="1888"/>
                </a:lnTo>
                <a:lnTo>
                  <a:pt x="4248" y="1878"/>
                </a:lnTo>
                <a:lnTo>
                  <a:pt x="4244" y="1868"/>
                </a:lnTo>
                <a:lnTo>
                  <a:pt x="4240" y="1850"/>
                </a:lnTo>
                <a:lnTo>
                  <a:pt x="4238" y="1846"/>
                </a:lnTo>
                <a:lnTo>
                  <a:pt x="4236" y="1846"/>
                </a:lnTo>
                <a:lnTo>
                  <a:pt x="4230" y="1842"/>
                </a:lnTo>
                <a:lnTo>
                  <a:pt x="4228" y="1838"/>
                </a:lnTo>
                <a:lnTo>
                  <a:pt x="4226" y="1830"/>
                </a:lnTo>
                <a:lnTo>
                  <a:pt x="4222" y="1822"/>
                </a:lnTo>
                <a:lnTo>
                  <a:pt x="4220" y="1818"/>
                </a:lnTo>
                <a:lnTo>
                  <a:pt x="4212" y="1810"/>
                </a:lnTo>
                <a:lnTo>
                  <a:pt x="4206" y="1806"/>
                </a:lnTo>
                <a:lnTo>
                  <a:pt x="4200" y="1800"/>
                </a:lnTo>
                <a:lnTo>
                  <a:pt x="4194" y="1792"/>
                </a:lnTo>
                <a:lnTo>
                  <a:pt x="4188" y="1778"/>
                </a:lnTo>
                <a:lnTo>
                  <a:pt x="4180" y="1764"/>
                </a:lnTo>
                <a:lnTo>
                  <a:pt x="4174" y="1756"/>
                </a:lnTo>
                <a:lnTo>
                  <a:pt x="4168" y="1752"/>
                </a:lnTo>
                <a:lnTo>
                  <a:pt x="4164" y="1752"/>
                </a:lnTo>
                <a:lnTo>
                  <a:pt x="4158" y="1754"/>
                </a:lnTo>
                <a:lnTo>
                  <a:pt x="4154" y="1760"/>
                </a:lnTo>
                <a:lnTo>
                  <a:pt x="4140" y="1776"/>
                </a:lnTo>
                <a:lnTo>
                  <a:pt x="4132" y="1786"/>
                </a:lnTo>
                <a:lnTo>
                  <a:pt x="4128" y="1800"/>
                </a:lnTo>
                <a:lnTo>
                  <a:pt x="4124" y="1824"/>
                </a:lnTo>
                <a:lnTo>
                  <a:pt x="4122" y="1834"/>
                </a:lnTo>
                <a:lnTo>
                  <a:pt x="4116" y="1842"/>
                </a:lnTo>
                <a:lnTo>
                  <a:pt x="4114" y="1844"/>
                </a:lnTo>
                <a:lnTo>
                  <a:pt x="4110" y="1846"/>
                </a:lnTo>
                <a:lnTo>
                  <a:pt x="4106" y="1846"/>
                </a:lnTo>
                <a:lnTo>
                  <a:pt x="4100" y="1846"/>
                </a:lnTo>
                <a:lnTo>
                  <a:pt x="4090" y="1844"/>
                </a:lnTo>
                <a:lnTo>
                  <a:pt x="4086" y="1844"/>
                </a:lnTo>
                <a:lnTo>
                  <a:pt x="4084" y="1846"/>
                </a:lnTo>
                <a:lnTo>
                  <a:pt x="4084" y="1852"/>
                </a:lnTo>
                <a:lnTo>
                  <a:pt x="4084" y="1856"/>
                </a:lnTo>
                <a:lnTo>
                  <a:pt x="4080" y="1862"/>
                </a:lnTo>
                <a:lnTo>
                  <a:pt x="4074" y="1868"/>
                </a:lnTo>
                <a:lnTo>
                  <a:pt x="4062" y="1874"/>
                </a:lnTo>
                <a:lnTo>
                  <a:pt x="4048" y="1876"/>
                </a:lnTo>
                <a:lnTo>
                  <a:pt x="4038" y="1874"/>
                </a:lnTo>
                <a:lnTo>
                  <a:pt x="4030" y="1868"/>
                </a:lnTo>
                <a:lnTo>
                  <a:pt x="4024" y="1862"/>
                </a:lnTo>
                <a:lnTo>
                  <a:pt x="4018" y="1854"/>
                </a:lnTo>
                <a:lnTo>
                  <a:pt x="4012" y="1846"/>
                </a:lnTo>
                <a:lnTo>
                  <a:pt x="4002" y="1842"/>
                </a:lnTo>
                <a:lnTo>
                  <a:pt x="3988" y="1840"/>
                </a:lnTo>
                <a:lnTo>
                  <a:pt x="3978" y="1840"/>
                </a:lnTo>
                <a:lnTo>
                  <a:pt x="3972" y="1838"/>
                </a:lnTo>
                <a:lnTo>
                  <a:pt x="3970" y="1836"/>
                </a:lnTo>
                <a:lnTo>
                  <a:pt x="3972" y="1832"/>
                </a:lnTo>
                <a:lnTo>
                  <a:pt x="3974" y="1828"/>
                </a:lnTo>
                <a:lnTo>
                  <a:pt x="3976" y="1824"/>
                </a:lnTo>
                <a:lnTo>
                  <a:pt x="3974" y="1818"/>
                </a:lnTo>
                <a:lnTo>
                  <a:pt x="3970" y="1814"/>
                </a:lnTo>
                <a:lnTo>
                  <a:pt x="3964" y="1810"/>
                </a:lnTo>
                <a:lnTo>
                  <a:pt x="3960" y="1806"/>
                </a:lnTo>
                <a:lnTo>
                  <a:pt x="3962" y="1802"/>
                </a:lnTo>
                <a:lnTo>
                  <a:pt x="3964" y="1798"/>
                </a:lnTo>
                <a:lnTo>
                  <a:pt x="3966" y="1794"/>
                </a:lnTo>
                <a:lnTo>
                  <a:pt x="3968" y="1790"/>
                </a:lnTo>
                <a:lnTo>
                  <a:pt x="3968" y="1782"/>
                </a:lnTo>
                <a:lnTo>
                  <a:pt x="3964" y="1774"/>
                </a:lnTo>
                <a:lnTo>
                  <a:pt x="3960" y="1764"/>
                </a:lnTo>
                <a:lnTo>
                  <a:pt x="3960" y="1752"/>
                </a:lnTo>
                <a:lnTo>
                  <a:pt x="3962" y="1742"/>
                </a:lnTo>
                <a:lnTo>
                  <a:pt x="3966" y="1732"/>
                </a:lnTo>
                <a:lnTo>
                  <a:pt x="3974" y="1716"/>
                </a:lnTo>
                <a:lnTo>
                  <a:pt x="3976" y="1708"/>
                </a:lnTo>
                <a:lnTo>
                  <a:pt x="3974" y="1702"/>
                </a:lnTo>
                <a:lnTo>
                  <a:pt x="3968" y="1698"/>
                </a:lnTo>
                <a:lnTo>
                  <a:pt x="3964" y="1698"/>
                </a:lnTo>
                <a:lnTo>
                  <a:pt x="3962" y="1700"/>
                </a:lnTo>
                <a:lnTo>
                  <a:pt x="3958" y="1702"/>
                </a:lnTo>
                <a:lnTo>
                  <a:pt x="3954" y="1710"/>
                </a:lnTo>
                <a:lnTo>
                  <a:pt x="3952" y="1712"/>
                </a:lnTo>
                <a:lnTo>
                  <a:pt x="3950" y="1708"/>
                </a:lnTo>
                <a:lnTo>
                  <a:pt x="3946" y="1704"/>
                </a:lnTo>
                <a:lnTo>
                  <a:pt x="3936" y="1702"/>
                </a:lnTo>
                <a:lnTo>
                  <a:pt x="3914" y="1696"/>
                </a:lnTo>
                <a:lnTo>
                  <a:pt x="3904" y="1692"/>
                </a:lnTo>
                <a:lnTo>
                  <a:pt x="3894" y="1688"/>
                </a:lnTo>
                <a:lnTo>
                  <a:pt x="3888" y="1682"/>
                </a:lnTo>
                <a:lnTo>
                  <a:pt x="3886" y="1680"/>
                </a:lnTo>
                <a:lnTo>
                  <a:pt x="3886" y="1676"/>
                </a:lnTo>
                <a:lnTo>
                  <a:pt x="3886" y="1668"/>
                </a:lnTo>
                <a:lnTo>
                  <a:pt x="3884" y="1662"/>
                </a:lnTo>
                <a:lnTo>
                  <a:pt x="3878" y="1656"/>
                </a:lnTo>
                <a:lnTo>
                  <a:pt x="3870" y="1650"/>
                </a:lnTo>
                <a:lnTo>
                  <a:pt x="3826" y="1620"/>
                </a:lnTo>
                <a:lnTo>
                  <a:pt x="3808" y="1608"/>
                </a:lnTo>
                <a:lnTo>
                  <a:pt x="3800" y="1606"/>
                </a:lnTo>
                <a:lnTo>
                  <a:pt x="3796" y="1606"/>
                </a:lnTo>
                <a:lnTo>
                  <a:pt x="3792" y="1608"/>
                </a:lnTo>
                <a:lnTo>
                  <a:pt x="3788" y="1610"/>
                </a:lnTo>
                <a:lnTo>
                  <a:pt x="3780" y="1616"/>
                </a:lnTo>
                <a:lnTo>
                  <a:pt x="3776" y="1620"/>
                </a:lnTo>
                <a:lnTo>
                  <a:pt x="3768" y="1622"/>
                </a:lnTo>
                <a:lnTo>
                  <a:pt x="3760" y="1624"/>
                </a:lnTo>
                <a:lnTo>
                  <a:pt x="3750" y="1624"/>
                </a:lnTo>
                <a:lnTo>
                  <a:pt x="3736" y="1624"/>
                </a:lnTo>
                <a:lnTo>
                  <a:pt x="3720" y="1620"/>
                </a:lnTo>
                <a:lnTo>
                  <a:pt x="3700" y="1614"/>
                </a:lnTo>
                <a:lnTo>
                  <a:pt x="3676" y="1604"/>
                </a:lnTo>
                <a:lnTo>
                  <a:pt x="3666" y="1600"/>
                </a:lnTo>
                <a:lnTo>
                  <a:pt x="3656" y="1600"/>
                </a:lnTo>
                <a:lnTo>
                  <a:pt x="3648" y="1600"/>
                </a:lnTo>
                <a:lnTo>
                  <a:pt x="3642" y="1600"/>
                </a:lnTo>
                <a:lnTo>
                  <a:pt x="3636" y="1604"/>
                </a:lnTo>
                <a:lnTo>
                  <a:pt x="3632" y="1606"/>
                </a:lnTo>
                <a:lnTo>
                  <a:pt x="3626" y="1616"/>
                </a:lnTo>
                <a:lnTo>
                  <a:pt x="3622" y="1628"/>
                </a:lnTo>
                <a:lnTo>
                  <a:pt x="3624" y="1640"/>
                </a:lnTo>
                <a:lnTo>
                  <a:pt x="3626" y="1652"/>
                </a:lnTo>
                <a:lnTo>
                  <a:pt x="3630" y="1658"/>
                </a:lnTo>
                <a:lnTo>
                  <a:pt x="3634" y="1664"/>
                </a:lnTo>
                <a:lnTo>
                  <a:pt x="3636" y="1672"/>
                </a:lnTo>
                <a:lnTo>
                  <a:pt x="3638" y="1678"/>
                </a:lnTo>
                <a:lnTo>
                  <a:pt x="3638" y="1686"/>
                </a:lnTo>
                <a:lnTo>
                  <a:pt x="3634" y="1700"/>
                </a:lnTo>
                <a:lnTo>
                  <a:pt x="3626" y="1712"/>
                </a:lnTo>
                <a:lnTo>
                  <a:pt x="3624" y="1716"/>
                </a:lnTo>
                <a:lnTo>
                  <a:pt x="3622" y="1718"/>
                </a:lnTo>
                <a:lnTo>
                  <a:pt x="3624" y="1722"/>
                </a:lnTo>
                <a:lnTo>
                  <a:pt x="3626" y="1724"/>
                </a:lnTo>
                <a:lnTo>
                  <a:pt x="3634" y="1734"/>
                </a:lnTo>
                <a:lnTo>
                  <a:pt x="3640" y="1742"/>
                </a:lnTo>
                <a:lnTo>
                  <a:pt x="3644" y="1752"/>
                </a:lnTo>
                <a:lnTo>
                  <a:pt x="3648" y="1764"/>
                </a:lnTo>
                <a:lnTo>
                  <a:pt x="3650" y="1772"/>
                </a:lnTo>
                <a:lnTo>
                  <a:pt x="3650" y="1778"/>
                </a:lnTo>
                <a:lnTo>
                  <a:pt x="3648" y="1784"/>
                </a:lnTo>
                <a:lnTo>
                  <a:pt x="3642" y="1794"/>
                </a:lnTo>
                <a:lnTo>
                  <a:pt x="3636" y="1808"/>
                </a:lnTo>
                <a:lnTo>
                  <a:pt x="3634" y="1816"/>
                </a:lnTo>
                <a:lnTo>
                  <a:pt x="3630" y="1822"/>
                </a:lnTo>
                <a:lnTo>
                  <a:pt x="3620" y="1828"/>
                </a:lnTo>
                <a:lnTo>
                  <a:pt x="3616" y="1830"/>
                </a:lnTo>
                <a:lnTo>
                  <a:pt x="3612" y="1834"/>
                </a:lnTo>
                <a:lnTo>
                  <a:pt x="3610" y="1840"/>
                </a:lnTo>
                <a:lnTo>
                  <a:pt x="3608" y="1850"/>
                </a:lnTo>
                <a:lnTo>
                  <a:pt x="3608" y="1854"/>
                </a:lnTo>
                <a:lnTo>
                  <a:pt x="3608" y="1858"/>
                </a:lnTo>
                <a:lnTo>
                  <a:pt x="3614" y="1866"/>
                </a:lnTo>
                <a:lnTo>
                  <a:pt x="3624" y="1872"/>
                </a:lnTo>
                <a:lnTo>
                  <a:pt x="3634" y="1880"/>
                </a:lnTo>
                <a:lnTo>
                  <a:pt x="3648" y="1890"/>
                </a:lnTo>
                <a:lnTo>
                  <a:pt x="3660" y="1902"/>
                </a:lnTo>
                <a:lnTo>
                  <a:pt x="3668" y="1912"/>
                </a:lnTo>
                <a:lnTo>
                  <a:pt x="3674" y="1922"/>
                </a:lnTo>
                <a:lnTo>
                  <a:pt x="3678" y="1934"/>
                </a:lnTo>
                <a:lnTo>
                  <a:pt x="3684" y="1950"/>
                </a:lnTo>
                <a:lnTo>
                  <a:pt x="3686" y="1964"/>
                </a:lnTo>
                <a:lnTo>
                  <a:pt x="3688" y="1978"/>
                </a:lnTo>
                <a:lnTo>
                  <a:pt x="3688" y="1992"/>
                </a:lnTo>
                <a:lnTo>
                  <a:pt x="3684" y="2004"/>
                </a:lnTo>
                <a:lnTo>
                  <a:pt x="3680" y="2016"/>
                </a:lnTo>
                <a:lnTo>
                  <a:pt x="3676" y="2028"/>
                </a:lnTo>
                <a:lnTo>
                  <a:pt x="3668" y="2038"/>
                </a:lnTo>
                <a:lnTo>
                  <a:pt x="3660" y="2048"/>
                </a:lnTo>
                <a:lnTo>
                  <a:pt x="3644" y="2064"/>
                </a:lnTo>
                <a:lnTo>
                  <a:pt x="3624" y="2078"/>
                </a:lnTo>
                <a:lnTo>
                  <a:pt x="3604" y="2090"/>
                </a:lnTo>
                <a:lnTo>
                  <a:pt x="3584" y="2098"/>
                </a:lnTo>
                <a:lnTo>
                  <a:pt x="3570" y="2104"/>
                </a:lnTo>
                <a:lnTo>
                  <a:pt x="3564" y="2110"/>
                </a:lnTo>
                <a:lnTo>
                  <a:pt x="3562" y="2114"/>
                </a:lnTo>
                <a:lnTo>
                  <a:pt x="3562" y="2116"/>
                </a:lnTo>
                <a:lnTo>
                  <a:pt x="3566" y="2122"/>
                </a:lnTo>
                <a:lnTo>
                  <a:pt x="3572" y="2130"/>
                </a:lnTo>
                <a:lnTo>
                  <a:pt x="3578" y="2140"/>
                </a:lnTo>
                <a:lnTo>
                  <a:pt x="3584" y="2152"/>
                </a:lnTo>
                <a:lnTo>
                  <a:pt x="3584" y="2160"/>
                </a:lnTo>
                <a:lnTo>
                  <a:pt x="3584" y="2168"/>
                </a:lnTo>
                <a:lnTo>
                  <a:pt x="3586" y="2184"/>
                </a:lnTo>
                <a:lnTo>
                  <a:pt x="3590" y="2198"/>
                </a:lnTo>
                <a:lnTo>
                  <a:pt x="3600" y="2228"/>
                </a:lnTo>
                <a:lnTo>
                  <a:pt x="3604" y="2242"/>
                </a:lnTo>
                <a:lnTo>
                  <a:pt x="3604" y="2254"/>
                </a:lnTo>
                <a:lnTo>
                  <a:pt x="3604" y="2264"/>
                </a:lnTo>
                <a:lnTo>
                  <a:pt x="3602" y="2266"/>
                </a:lnTo>
                <a:lnTo>
                  <a:pt x="3598" y="2270"/>
                </a:lnTo>
                <a:lnTo>
                  <a:pt x="3594" y="2272"/>
                </a:lnTo>
                <a:lnTo>
                  <a:pt x="3592" y="2276"/>
                </a:lnTo>
                <a:lnTo>
                  <a:pt x="3590" y="2282"/>
                </a:lnTo>
                <a:lnTo>
                  <a:pt x="3592" y="2290"/>
                </a:lnTo>
                <a:lnTo>
                  <a:pt x="3594" y="2298"/>
                </a:lnTo>
                <a:lnTo>
                  <a:pt x="3596" y="2302"/>
                </a:lnTo>
                <a:lnTo>
                  <a:pt x="3596" y="2304"/>
                </a:lnTo>
                <a:lnTo>
                  <a:pt x="3590" y="2304"/>
                </a:lnTo>
                <a:lnTo>
                  <a:pt x="3582" y="2298"/>
                </a:lnTo>
                <a:lnTo>
                  <a:pt x="3570" y="2294"/>
                </a:lnTo>
                <a:lnTo>
                  <a:pt x="3568" y="2294"/>
                </a:lnTo>
                <a:lnTo>
                  <a:pt x="3566" y="2296"/>
                </a:lnTo>
                <a:lnTo>
                  <a:pt x="3564" y="2302"/>
                </a:lnTo>
                <a:lnTo>
                  <a:pt x="3562" y="2308"/>
                </a:lnTo>
                <a:lnTo>
                  <a:pt x="3562" y="2316"/>
                </a:lnTo>
                <a:lnTo>
                  <a:pt x="3560" y="2322"/>
                </a:lnTo>
                <a:lnTo>
                  <a:pt x="3558" y="2322"/>
                </a:lnTo>
                <a:lnTo>
                  <a:pt x="3554" y="2324"/>
                </a:lnTo>
                <a:lnTo>
                  <a:pt x="3546" y="2318"/>
                </a:lnTo>
                <a:lnTo>
                  <a:pt x="3536" y="2312"/>
                </a:lnTo>
                <a:lnTo>
                  <a:pt x="3530" y="2306"/>
                </a:lnTo>
                <a:lnTo>
                  <a:pt x="3522" y="2292"/>
                </a:lnTo>
                <a:lnTo>
                  <a:pt x="3516" y="2282"/>
                </a:lnTo>
                <a:lnTo>
                  <a:pt x="3508" y="2270"/>
                </a:lnTo>
                <a:lnTo>
                  <a:pt x="3494" y="2256"/>
                </a:lnTo>
                <a:lnTo>
                  <a:pt x="3474" y="2238"/>
                </a:lnTo>
                <a:lnTo>
                  <a:pt x="3464" y="2226"/>
                </a:lnTo>
                <a:lnTo>
                  <a:pt x="3458" y="2216"/>
                </a:lnTo>
                <a:lnTo>
                  <a:pt x="3456" y="2204"/>
                </a:lnTo>
                <a:lnTo>
                  <a:pt x="3456" y="2194"/>
                </a:lnTo>
                <a:lnTo>
                  <a:pt x="3458" y="2172"/>
                </a:lnTo>
                <a:lnTo>
                  <a:pt x="3456" y="2160"/>
                </a:lnTo>
                <a:lnTo>
                  <a:pt x="3454" y="2148"/>
                </a:lnTo>
                <a:lnTo>
                  <a:pt x="3450" y="2134"/>
                </a:lnTo>
                <a:lnTo>
                  <a:pt x="3452" y="2122"/>
                </a:lnTo>
                <a:lnTo>
                  <a:pt x="3454" y="2110"/>
                </a:lnTo>
                <a:lnTo>
                  <a:pt x="3456" y="2102"/>
                </a:lnTo>
                <a:lnTo>
                  <a:pt x="3458" y="2094"/>
                </a:lnTo>
                <a:lnTo>
                  <a:pt x="3456" y="2088"/>
                </a:lnTo>
                <a:lnTo>
                  <a:pt x="3452" y="2082"/>
                </a:lnTo>
                <a:lnTo>
                  <a:pt x="3440" y="2078"/>
                </a:lnTo>
                <a:lnTo>
                  <a:pt x="3414" y="2072"/>
                </a:lnTo>
                <a:lnTo>
                  <a:pt x="3394" y="2070"/>
                </a:lnTo>
                <a:lnTo>
                  <a:pt x="3378" y="2070"/>
                </a:lnTo>
                <a:lnTo>
                  <a:pt x="3368" y="2070"/>
                </a:lnTo>
                <a:lnTo>
                  <a:pt x="3354" y="2072"/>
                </a:lnTo>
                <a:lnTo>
                  <a:pt x="3348" y="2072"/>
                </a:lnTo>
                <a:lnTo>
                  <a:pt x="3340" y="2070"/>
                </a:lnTo>
                <a:lnTo>
                  <a:pt x="3334" y="2068"/>
                </a:lnTo>
                <a:lnTo>
                  <a:pt x="3330" y="2064"/>
                </a:lnTo>
                <a:lnTo>
                  <a:pt x="3322" y="2054"/>
                </a:lnTo>
                <a:lnTo>
                  <a:pt x="3316" y="2050"/>
                </a:lnTo>
                <a:lnTo>
                  <a:pt x="3306" y="2044"/>
                </a:lnTo>
                <a:lnTo>
                  <a:pt x="3290" y="2038"/>
                </a:lnTo>
                <a:lnTo>
                  <a:pt x="3268" y="2030"/>
                </a:lnTo>
                <a:lnTo>
                  <a:pt x="3248" y="2024"/>
                </a:lnTo>
                <a:lnTo>
                  <a:pt x="3236" y="2018"/>
                </a:lnTo>
                <a:lnTo>
                  <a:pt x="3232" y="2012"/>
                </a:lnTo>
                <a:lnTo>
                  <a:pt x="3230" y="2004"/>
                </a:lnTo>
                <a:lnTo>
                  <a:pt x="3226" y="1996"/>
                </a:lnTo>
                <a:lnTo>
                  <a:pt x="3216" y="1988"/>
                </a:lnTo>
                <a:lnTo>
                  <a:pt x="3198" y="1976"/>
                </a:lnTo>
                <a:lnTo>
                  <a:pt x="3166" y="1962"/>
                </a:lnTo>
                <a:lnTo>
                  <a:pt x="3146" y="1956"/>
                </a:lnTo>
                <a:lnTo>
                  <a:pt x="3130" y="1952"/>
                </a:lnTo>
                <a:lnTo>
                  <a:pt x="3114" y="1950"/>
                </a:lnTo>
                <a:lnTo>
                  <a:pt x="3102" y="1950"/>
                </a:lnTo>
                <a:lnTo>
                  <a:pt x="3090" y="1950"/>
                </a:lnTo>
                <a:lnTo>
                  <a:pt x="3080" y="1952"/>
                </a:lnTo>
                <a:lnTo>
                  <a:pt x="3064" y="1958"/>
                </a:lnTo>
                <a:lnTo>
                  <a:pt x="3052" y="1964"/>
                </a:lnTo>
                <a:lnTo>
                  <a:pt x="3046" y="1966"/>
                </a:lnTo>
                <a:lnTo>
                  <a:pt x="3044" y="1966"/>
                </a:lnTo>
                <a:lnTo>
                  <a:pt x="3042" y="1962"/>
                </a:lnTo>
                <a:lnTo>
                  <a:pt x="3040" y="1948"/>
                </a:lnTo>
                <a:lnTo>
                  <a:pt x="3040" y="1930"/>
                </a:lnTo>
                <a:lnTo>
                  <a:pt x="3038" y="1918"/>
                </a:lnTo>
                <a:lnTo>
                  <a:pt x="3032" y="1902"/>
                </a:lnTo>
                <a:lnTo>
                  <a:pt x="3026" y="1888"/>
                </a:lnTo>
                <a:lnTo>
                  <a:pt x="3024" y="1878"/>
                </a:lnTo>
                <a:lnTo>
                  <a:pt x="3020" y="1866"/>
                </a:lnTo>
                <a:lnTo>
                  <a:pt x="3020" y="1860"/>
                </a:lnTo>
                <a:lnTo>
                  <a:pt x="3016" y="1856"/>
                </a:lnTo>
                <a:lnTo>
                  <a:pt x="3012" y="1854"/>
                </a:lnTo>
                <a:lnTo>
                  <a:pt x="3008" y="1852"/>
                </a:lnTo>
                <a:lnTo>
                  <a:pt x="2998" y="1852"/>
                </a:lnTo>
                <a:lnTo>
                  <a:pt x="2986" y="1852"/>
                </a:lnTo>
                <a:lnTo>
                  <a:pt x="2974" y="1850"/>
                </a:lnTo>
                <a:lnTo>
                  <a:pt x="2968" y="1846"/>
                </a:lnTo>
                <a:lnTo>
                  <a:pt x="2964" y="1844"/>
                </a:lnTo>
                <a:lnTo>
                  <a:pt x="2958" y="1838"/>
                </a:lnTo>
                <a:lnTo>
                  <a:pt x="2954" y="1830"/>
                </a:lnTo>
                <a:lnTo>
                  <a:pt x="2952" y="1820"/>
                </a:lnTo>
                <a:lnTo>
                  <a:pt x="2948" y="1808"/>
                </a:lnTo>
                <a:lnTo>
                  <a:pt x="2948" y="1794"/>
                </a:lnTo>
                <a:lnTo>
                  <a:pt x="2950" y="1778"/>
                </a:lnTo>
                <a:lnTo>
                  <a:pt x="2952" y="1764"/>
                </a:lnTo>
                <a:lnTo>
                  <a:pt x="2956" y="1748"/>
                </a:lnTo>
                <a:lnTo>
                  <a:pt x="2968" y="1718"/>
                </a:lnTo>
                <a:lnTo>
                  <a:pt x="2982" y="1688"/>
                </a:lnTo>
                <a:lnTo>
                  <a:pt x="2998" y="1664"/>
                </a:lnTo>
                <a:lnTo>
                  <a:pt x="3014" y="1644"/>
                </a:lnTo>
                <a:lnTo>
                  <a:pt x="3026" y="1632"/>
                </a:lnTo>
                <a:lnTo>
                  <a:pt x="3032" y="1630"/>
                </a:lnTo>
                <a:lnTo>
                  <a:pt x="3034" y="1628"/>
                </a:lnTo>
                <a:lnTo>
                  <a:pt x="3040" y="1628"/>
                </a:lnTo>
                <a:lnTo>
                  <a:pt x="3042" y="1624"/>
                </a:lnTo>
                <a:lnTo>
                  <a:pt x="3046" y="1610"/>
                </a:lnTo>
                <a:lnTo>
                  <a:pt x="3048" y="1602"/>
                </a:lnTo>
                <a:lnTo>
                  <a:pt x="3052" y="1594"/>
                </a:lnTo>
                <a:lnTo>
                  <a:pt x="3060" y="1588"/>
                </a:lnTo>
                <a:lnTo>
                  <a:pt x="3072" y="1586"/>
                </a:lnTo>
                <a:lnTo>
                  <a:pt x="3096" y="1582"/>
                </a:lnTo>
                <a:lnTo>
                  <a:pt x="3108" y="1580"/>
                </a:lnTo>
                <a:lnTo>
                  <a:pt x="3116" y="1576"/>
                </a:lnTo>
                <a:lnTo>
                  <a:pt x="3120" y="1570"/>
                </a:lnTo>
                <a:lnTo>
                  <a:pt x="3122" y="1562"/>
                </a:lnTo>
                <a:lnTo>
                  <a:pt x="3116" y="1554"/>
                </a:lnTo>
                <a:lnTo>
                  <a:pt x="3106" y="1544"/>
                </a:lnTo>
                <a:lnTo>
                  <a:pt x="3098" y="1536"/>
                </a:lnTo>
                <a:lnTo>
                  <a:pt x="3098" y="1532"/>
                </a:lnTo>
                <a:lnTo>
                  <a:pt x="3104" y="1530"/>
                </a:lnTo>
                <a:lnTo>
                  <a:pt x="3114" y="1530"/>
                </a:lnTo>
                <a:lnTo>
                  <a:pt x="3124" y="1528"/>
                </a:lnTo>
                <a:lnTo>
                  <a:pt x="3136" y="1526"/>
                </a:lnTo>
                <a:lnTo>
                  <a:pt x="3142" y="1524"/>
                </a:lnTo>
                <a:lnTo>
                  <a:pt x="3146" y="1520"/>
                </a:lnTo>
                <a:lnTo>
                  <a:pt x="3148" y="1514"/>
                </a:lnTo>
                <a:lnTo>
                  <a:pt x="3150" y="1508"/>
                </a:lnTo>
                <a:lnTo>
                  <a:pt x="3152" y="1502"/>
                </a:lnTo>
                <a:lnTo>
                  <a:pt x="3154" y="1498"/>
                </a:lnTo>
                <a:lnTo>
                  <a:pt x="3156" y="1496"/>
                </a:lnTo>
                <a:lnTo>
                  <a:pt x="3160" y="1496"/>
                </a:lnTo>
                <a:lnTo>
                  <a:pt x="3168" y="1500"/>
                </a:lnTo>
                <a:lnTo>
                  <a:pt x="3176" y="1506"/>
                </a:lnTo>
                <a:lnTo>
                  <a:pt x="3188" y="1510"/>
                </a:lnTo>
                <a:lnTo>
                  <a:pt x="3194" y="1510"/>
                </a:lnTo>
                <a:lnTo>
                  <a:pt x="3200" y="1510"/>
                </a:lnTo>
                <a:lnTo>
                  <a:pt x="3206" y="1506"/>
                </a:lnTo>
                <a:lnTo>
                  <a:pt x="3214" y="1502"/>
                </a:lnTo>
                <a:lnTo>
                  <a:pt x="3222" y="1494"/>
                </a:lnTo>
                <a:lnTo>
                  <a:pt x="3228" y="1482"/>
                </a:lnTo>
                <a:lnTo>
                  <a:pt x="3242" y="1460"/>
                </a:lnTo>
                <a:lnTo>
                  <a:pt x="3252" y="1446"/>
                </a:lnTo>
                <a:lnTo>
                  <a:pt x="3258" y="1436"/>
                </a:lnTo>
                <a:lnTo>
                  <a:pt x="3260" y="1430"/>
                </a:lnTo>
                <a:lnTo>
                  <a:pt x="3258" y="1428"/>
                </a:lnTo>
                <a:lnTo>
                  <a:pt x="3256" y="1428"/>
                </a:lnTo>
                <a:lnTo>
                  <a:pt x="3246" y="1426"/>
                </a:lnTo>
                <a:lnTo>
                  <a:pt x="3228" y="1422"/>
                </a:lnTo>
                <a:lnTo>
                  <a:pt x="3204" y="1418"/>
                </a:lnTo>
                <a:lnTo>
                  <a:pt x="3188" y="1414"/>
                </a:lnTo>
                <a:lnTo>
                  <a:pt x="3176" y="1408"/>
                </a:lnTo>
                <a:lnTo>
                  <a:pt x="3170" y="1404"/>
                </a:lnTo>
                <a:lnTo>
                  <a:pt x="3164" y="1400"/>
                </a:lnTo>
                <a:lnTo>
                  <a:pt x="3154" y="1390"/>
                </a:lnTo>
                <a:lnTo>
                  <a:pt x="3146" y="1384"/>
                </a:lnTo>
                <a:lnTo>
                  <a:pt x="3132" y="1378"/>
                </a:lnTo>
                <a:lnTo>
                  <a:pt x="3140" y="1376"/>
                </a:lnTo>
                <a:lnTo>
                  <a:pt x="3150" y="1376"/>
                </a:lnTo>
                <a:lnTo>
                  <a:pt x="3158" y="1378"/>
                </a:lnTo>
                <a:lnTo>
                  <a:pt x="3168" y="1382"/>
                </a:lnTo>
                <a:lnTo>
                  <a:pt x="3186" y="1392"/>
                </a:lnTo>
                <a:lnTo>
                  <a:pt x="3204" y="1400"/>
                </a:lnTo>
                <a:lnTo>
                  <a:pt x="3220" y="1410"/>
                </a:lnTo>
                <a:lnTo>
                  <a:pt x="3230" y="1412"/>
                </a:lnTo>
                <a:lnTo>
                  <a:pt x="3238" y="1414"/>
                </a:lnTo>
                <a:lnTo>
                  <a:pt x="3246" y="1412"/>
                </a:lnTo>
                <a:lnTo>
                  <a:pt x="3256" y="1410"/>
                </a:lnTo>
                <a:lnTo>
                  <a:pt x="3264" y="1406"/>
                </a:lnTo>
                <a:lnTo>
                  <a:pt x="3272" y="1398"/>
                </a:lnTo>
                <a:lnTo>
                  <a:pt x="3296" y="1372"/>
                </a:lnTo>
                <a:lnTo>
                  <a:pt x="3302" y="1366"/>
                </a:lnTo>
                <a:lnTo>
                  <a:pt x="3304" y="1360"/>
                </a:lnTo>
                <a:lnTo>
                  <a:pt x="3304" y="1356"/>
                </a:lnTo>
                <a:lnTo>
                  <a:pt x="3300" y="1352"/>
                </a:lnTo>
                <a:lnTo>
                  <a:pt x="3280" y="1340"/>
                </a:lnTo>
                <a:lnTo>
                  <a:pt x="3270" y="1334"/>
                </a:lnTo>
                <a:lnTo>
                  <a:pt x="3270" y="1332"/>
                </a:lnTo>
                <a:lnTo>
                  <a:pt x="3270" y="1330"/>
                </a:lnTo>
                <a:lnTo>
                  <a:pt x="3278" y="1326"/>
                </a:lnTo>
                <a:lnTo>
                  <a:pt x="3290" y="1326"/>
                </a:lnTo>
                <a:lnTo>
                  <a:pt x="3302" y="1328"/>
                </a:lnTo>
                <a:lnTo>
                  <a:pt x="3316" y="1330"/>
                </a:lnTo>
                <a:lnTo>
                  <a:pt x="3328" y="1334"/>
                </a:lnTo>
                <a:lnTo>
                  <a:pt x="3336" y="1340"/>
                </a:lnTo>
                <a:lnTo>
                  <a:pt x="3346" y="1348"/>
                </a:lnTo>
                <a:lnTo>
                  <a:pt x="3356" y="1358"/>
                </a:lnTo>
                <a:lnTo>
                  <a:pt x="3366" y="1366"/>
                </a:lnTo>
                <a:lnTo>
                  <a:pt x="3374" y="1376"/>
                </a:lnTo>
                <a:lnTo>
                  <a:pt x="3382" y="1386"/>
                </a:lnTo>
                <a:lnTo>
                  <a:pt x="3388" y="1392"/>
                </a:lnTo>
                <a:lnTo>
                  <a:pt x="3398" y="1394"/>
                </a:lnTo>
                <a:lnTo>
                  <a:pt x="3410" y="1390"/>
                </a:lnTo>
                <a:lnTo>
                  <a:pt x="3412" y="1390"/>
                </a:lnTo>
                <a:lnTo>
                  <a:pt x="3414" y="1388"/>
                </a:lnTo>
                <a:lnTo>
                  <a:pt x="3412" y="1384"/>
                </a:lnTo>
                <a:lnTo>
                  <a:pt x="3400" y="1376"/>
                </a:lnTo>
                <a:lnTo>
                  <a:pt x="3392" y="1370"/>
                </a:lnTo>
                <a:lnTo>
                  <a:pt x="3386" y="1366"/>
                </a:lnTo>
                <a:lnTo>
                  <a:pt x="3386" y="1362"/>
                </a:lnTo>
                <a:lnTo>
                  <a:pt x="3386" y="1360"/>
                </a:lnTo>
                <a:lnTo>
                  <a:pt x="3386" y="1358"/>
                </a:lnTo>
                <a:lnTo>
                  <a:pt x="3390" y="1356"/>
                </a:lnTo>
                <a:lnTo>
                  <a:pt x="3398" y="1352"/>
                </a:lnTo>
                <a:lnTo>
                  <a:pt x="3404" y="1346"/>
                </a:lnTo>
                <a:lnTo>
                  <a:pt x="3416" y="1336"/>
                </a:lnTo>
                <a:lnTo>
                  <a:pt x="3426" y="1328"/>
                </a:lnTo>
                <a:lnTo>
                  <a:pt x="3432" y="1326"/>
                </a:lnTo>
                <a:lnTo>
                  <a:pt x="3438" y="1326"/>
                </a:lnTo>
                <a:lnTo>
                  <a:pt x="3446" y="1326"/>
                </a:lnTo>
                <a:lnTo>
                  <a:pt x="3450" y="1322"/>
                </a:lnTo>
                <a:lnTo>
                  <a:pt x="3456" y="1318"/>
                </a:lnTo>
                <a:lnTo>
                  <a:pt x="3460" y="1314"/>
                </a:lnTo>
                <a:lnTo>
                  <a:pt x="3468" y="1304"/>
                </a:lnTo>
                <a:lnTo>
                  <a:pt x="3474" y="1300"/>
                </a:lnTo>
                <a:lnTo>
                  <a:pt x="3480" y="1298"/>
                </a:lnTo>
                <a:lnTo>
                  <a:pt x="3486" y="1296"/>
                </a:lnTo>
                <a:lnTo>
                  <a:pt x="3490" y="1294"/>
                </a:lnTo>
                <a:lnTo>
                  <a:pt x="3492" y="1288"/>
                </a:lnTo>
                <a:lnTo>
                  <a:pt x="3494" y="1280"/>
                </a:lnTo>
                <a:lnTo>
                  <a:pt x="3494" y="1274"/>
                </a:lnTo>
                <a:lnTo>
                  <a:pt x="3490" y="1264"/>
                </a:lnTo>
                <a:lnTo>
                  <a:pt x="3482" y="1254"/>
                </a:lnTo>
                <a:lnTo>
                  <a:pt x="3472" y="1246"/>
                </a:lnTo>
                <a:lnTo>
                  <a:pt x="3464" y="1238"/>
                </a:lnTo>
                <a:lnTo>
                  <a:pt x="3460" y="1232"/>
                </a:lnTo>
                <a:lnTo>
                  <a:pt x="3460" y="1226"/>
                </a:lnTo>
                <a:lnTo>
                  <a:pt x="3462" y="1224"/>
                </a:lnTo>
                <a:lnTo>
                  <a:pt x="3466" y="1220"/>
                </a:lnTo>
                <a:lnTo>
                  <a:pt x="3466" y="1216"/>
                </a:lnTo>
                <a:lnTo>
                  <a:pt x="3464" y="1212"/>
                </a:lnTo>
                <a:lnTo>
                  <a:pt x="3458" y="1206"/>
                </a:lnTo>
                <a:lnTo>
                  <a:pt x="3452" y="1200"/>
                </a:lnTo>
                <a:lnTo>
                  <a:pt x="3452" y="1198"/>
                </a:lnTo>
                <a:lnTo>
                  <a:pt x="3454" y="1196"/>
                </a:lnTo>
                <a:lnTo>
                  <a:pt x="3458" y="1196"/>
                </a:lnTo>
                <a:lnTo>
                  <a:pt x="3466" y="1196"/>
                </a:lnTo>
                <a:lnTo>
                  <a:pt x="3476" y="1196"/>
                </a:lnTo>
                <a:lnTo>
                  <a:pt x="3484" y="1194"/>
                </a:lnTo>
                <a:lnTo>
                  <a:pt x="3492" y="1190"/>
                </a:lnTo>
                <a:lnTo>
                  <a:pt x="3496" y="1186"/>
                </a:lnTo>
                <a:lnTo>
                  <a:pt x="3496" y="1182"/>
                </a:lnTo>
                <a:lnTo>
                  <a:pt x="3498" y="1174"/>
                </a:lnTo>
                <a:lnTo>
                  <a:pt x="3496" y="1170"/>
                </a:lnTo>
                <a:lnTo>
                  <a:pt x="3492" y="1166"/>
                </a:lnTo>
                <a:lnTo>
                  <a:pt x="3490" y="1164"/>
                </a:lnTo>
                <a:lnTo>
                  <a:pt x="3486" y="1164"/>
                </a:lnTo>
                <a:lnTo>
                  <a:pt x="3484" y="1162"/>
                </a:lnTo>
                <a:lnTo>
                  <a:pt x="3486" y="1158"/>
                </a:lnTo>
                <a:lnTo>
                  <a:pt x="3490" y="1152"/>
                </a:lnTo>
                <a:lnTo>
                  <a:pt x="3494" y="1146"/>
                </a:lnTo>
                <a:lnTo>
                  <a:pt x="3492" y="1142"/>
                </a:lnTo>
                <a:lnTo>
                  <a:pt x="3488" y="1140"/>
                </a:lnTo>
                <a:lnTo>
                  <a:pt x="3480" y="1140"/>
                </a:lnTo>
                <a:lnTo>
                  <a:pt x="3472" y="1138"/>
                </a:lnTo>
                <a:lnTo>
                  <a:pt x="3466" y="1136"/>
                </a:lnTo>
                <a:lnTo>
                  <a:pt x="3458" y="1130"/>
                </a:lnTo>
                <a:lnTo>
                  <a:pt x="3456" y="1122"/>
                </a:lnTo>
                <a:lnTo>
                  <a:pt x="3452" y="1114"/>
                </a:lnTo>
                <a:lnTo>
                  <a:pt x="3446" y="1110"/>
                </a:lnTo>
                <a:lnTo>
                  <a:pt x="3438" y="1108"/>
                </a:lnTo>
                <a:lnTo>
                  <a:pt x="3428" y="1106"/>
                </a:lnTo>
                <a:lnTo>
                  <a:pt x="3406" y="1106"/>
                </a:lnTo>
                <a:lnTo>
                  <a:pt x="3392" y="1104"/>
                </a:lnTo>
                <a:lnTo>
                  <a:pt x="3378" y="1098"/>
                </a:lnTo>
                <a:lnTo>
                  <a:pt x="3362" y="1090"/>
                </a:lnTo>
                <a:lnTo>
                  <a:pt x="3358" y="1090"/>
                </a:lnTo>
                <a:lnTo>
                  <a:pt x="3354" y="1092"/>
                </a:lnTo>
                <a:lnTo>
                  <a:pt x="3348" y="1096"/>
                </a:lnTo>
                <a:lnTo>
                  <a:pt x="3344" y="1096"/>
                </a:lnTo>
                <a:lnTo>
                  <a:pt x="3334" y="1098"/>
                </a:lnTo>
                <a:lnTo>
                  <a:pt x="3326" y="1098"/>
                </a:lnTo>
                <a:lnTo>
                  <a:pt x="3320" y="1104"/>
                </a:lnTo>
                <a:lnTo>
                  <a:pt x="3318" y="1112"/>
                </a:lnTo>
                <a:lnTo>
                  <a:pt x="3318" y="1120"/>
                </a:lnTo>
                <a:lnTo>
                  <a:pt x="3322" y="1130"/>
                </a:lnTo>
                <a:lnTo>
                  <a:pt x="3326" y="1138"/>
                </a:lnTo>
                <a:lnTo>
                  <a:pt x="3332" y="1144"/>
                </a:lnTo>
                <a:lnTo>
                  <a:pt x="3338" y="1150"/>
                </a:lnTo>
                <a:lnTo>
                  <a:pt x="3344" y="1152"/>
                </a:lnTo>
                <a:lnTo>
                  <a:pt x="3346" y="1156"/>
                </a:lnTo>
                <a:lnTo>
                  <a:pt x="3346" y="1160"/>
                </a:lnTo>
                <a:lnTo>
                  <a:pt x="3346" y="1166"/>
                </a:lnTo>
                <a:lnTo>
                  <a:pt x="3342" y="1170"/>
                </a:lnTo>
                <a:lnTo>
                  <a:pt x="3338" y="1172"/>
                </a:lnTo>
                <a:lnTo>
                  <a:pt x="3334" y="1174"/>
                </a:lnTo>
                <a:lnTo>
                  <a:pt x="3328" y="1174"/>
                </a:lnTo>
                <a:lnTo>
                  <a:pt x="3322" y="1174"/>
                </a:lnTo>
                <a:lnTo>
                  <a:pt x="3320" y="1180"/>
                </a:lnTo>
                <a:lnTo>
                  <a:pt x="3320" y="1196"/>
                </a:lnTo>
                <a:lnTo>
                  <a:pt x="3318" y="1206"/>
                </a:lnTo>
                <a:lnTo>
                  <a:pt x="3316" y="1216"/>
                </a:lnTo>
                <a:lnTo>
                  <a:pt x="3310" y="1226"/>
                </a:lnTo>
                <a:lnTo>
                  <a:pt x="3302" y="1234"/>
                </a:lnTo>
                <a:lnTo>
                  <a:pt x="3292" y="1242"/>
                </a:lnTo>
                <a:lnTo>
                  <a:pt x="3286" y="1248"/>
                </a:lnTo>
                <a:lnTo>
                  <a:pt x="3284" y="1256"/>
                </a:lnTo>
                <a:lnTo>
                  <a:pt x="3282" y="1262"/>
                </a:lnTo>
                <a:lnTo>
                  <a:pt x="3282" y="1268"/>
                </a:lnTo>
                <a:lnTo>
                  <a:pt x="3278" y="1272"/>
                </a:lnTo>
                <a:lnTo>
                  <a:pt x="3274" y="1276"/>
                </a:lnTo>
                <a:lnTo>
                  <a:pt x="3264" y="1280"/>
                </a:lnTo>
                <a:lnTo>
                  <a:pt x="3250" y="1284"/>
                </a:lnTo>
                <a:lnTo>
                  <a:pt x="3246" y="1282"/>
                </a:lnTo>
                <a:lnTo>
                  <a:pt x="3244" y="1280"/>
                </a:lnTo>
                <a:lnTo>
                  <a:pt x="3238" y="1268"/>
                </a:lnTo>
                <a:lnTo>
                  <a:pt x="3232" y="1262"/>
                </a:lnTo>
                <a:lnTo>
                  <a:pt x="3222" y="1252"/>
                </a:lnTo>
                <a:lnTo>
                  <a:pt x="3214" y="1242"/>
                </a:lnTo>
                <a:lnTo>
                  <a:pt x="3212" y="1236"/>
                </a:lnTo>
                <a:lnTo>
                  <a:pt x="3212" y="1232"/>
                </a:lnTo>
                <a:lnTo>
                  <a:pt x="3216" y="1228"/>
                </a:lnTo>
                <a:lnTo>
                  <a:pt x="3228" y="1220"/>
                </a:lnTo>
                <a:lnTo>
                  <a:pt x="3232" y="1216"/>
                </a:lnTo>
                <a:lnTo>
                  <a:pt x="3234" y="1210"/>
                </a:lnTo>
                <a:lnTo>
                  <a:pt x="3232" y="1200"/>
                </a:lnTo>
                <a:lnTo>
                  <a:pt x="3228" y="1188"/>
                </a:lnTo>
                <a:lnTo>
                  <a:pt x="3220" y="1174"/>
                </a:lnTo>
                <a:lnTo>
                  <a:pt x="3212" y="1160"/>
                </a:lnTo>
                <a:lnTo>
                  <a:pt x="3200" y="1148"/>
                </a:lnTo>
                <a:lnTo>
                  <a:pt x="3190" y="1142"/>
                </a:lnTo>
                <a:lnTo>
                  <a:pt x="3184" y="1140"/>
                </a:lnTo>
                <a:lnTo>
                  <a:pt x="3178" y="1140"/>
                </a:lnTo>
                <a:lnTo>
                  <a:pt x="3172" y="1142"/>
                </a:lnTo>
                <a:lnTo>
                  <a:pt x="3168" y="1144"/>
                </a:lnTo>
                <a:lnTo>
                  <a:pt x="3160" y="1156"/>
                </a:lnTo>
                <a:lnTo>
                  <a:pt x="3154" y="1168"/>
                </a:lnTo>
                <a:lnTo>
                  <a:pt x="3148" y="1192"/>
                </a:lnTo>
                <a:lnTo>
                  <a:pt x="3146" y="1202"/>
                </a:lnTo>
                <a:lnTo>
                  <a:pt x="3142" y="1208"/>
                </a:lnTo>
                <a:lnTo>
                  <a:pt x="3140" y="1208"/>
                </a:lnTo>
                <a:lnTo>
                  <a:pt x="3138" y="1208"/>
                </a:lnTo>
                <a:lnTo>
                  <a:pt x="3130" y="1200"/>
                </a:lnTo>
                <a:lnTo>
                  <a:pt x="3124" y="1192"/>
                </a:lnTo>
                <a:lnTo>
                  <a:pt x="3122" y="1186"/>
                </a:lnTo>
                <a:lnTo>
                  <a:pt x="3122" y="1182"/>
                </a:lnTo>
                <a:lnTo>
                  <a:pt x="3126" y="1178"/>
                </a:lnTo>
                <a:lnTo>
                  <a:pt x="3128" y="1174"/>
                </a:lnTo>
                <a:lnTo>
                  <a:pt x="3128" y="1170"/>
                </a:lnTo>
                <a:lnTo>
                  <a:pt x="3126" y="1164"/>
                </a:lnTo>
                <a:lnTo>
                  <a:pt x="3118" y="1156"/>
                </a:lnTo>
                <a:lnTo>
                  <a:pt x="3112" y="1146"/>
                </a:lnTo>
                <a:lnTo>
                  <a:pt x="3110" y="1144"/>
                </a:lnTo>
                <a:lnTo>
                  <a:pt x="3112" y="1140"/>
                </a:lnTo>
                <a:lnTo>
                  <a:pt x="3116" y="1136"/>
                </a:lnTo>
                <a:lnTo>
                  <a:pt x="3120" y="1134"/>
                </a:lnTo>
                <a:lnTo>
                  <a:pt x="3126" y="1132"/>
                </a:lnTo>
                <a:lnTo>
                  <a:pt x="3128" y="1130"/>
                </a:lnTo>
                <a:lnTo>
                  <a:pt x="3126" y="1126"/>
                </a:lnTo>
                <a:lnTo>
                  <a:pt x="3116" y="1120"/>
                </a:lnTo>
                <a:lnTo>
                  <a:pt x="3104" y="1114"/>
                </a:lnTo>
                <a:lnTo>
                  <a:pt x="3094" y="1112"/>
                </a:lnTo>
                <a:lnTo>
                  <a:pt x="3088" y="1112"/>
                </a:lnTo>
                <a:lnTo>
                  <a:pt x="3082" y="1114"/>
                </a:lnTo>
                <a:lnTo>
                  <a:pt x="3076" y="1116"/>
                </a:lnTo>
                <a:lnTo>
                  <a:pt x="3072" y="1116"/>
                </a:lnTo>
                <a:lnTo>
                  <a:pt x="3064" y="1116"/>
                </a:lnTo>
                <a:lnTo>
                  <a:pt x="3054" y="1112"/>
                </a:lnTo>
                <a:lnTo>
                  <a:pt x="3050" y="1110"/>
                </a:lnTo>
                <a:lnTo>
                  <a:pt x="3048" y="1106"/>
                </a:lnTo>
                <a:lnTo>
                  <a:pt x="3048" y="1104"/>
                </a:lnTo>
                <a:lnTo>
                  <a:pt x="3048" y="1100"/>
                </a:lnTo>
                <a:lnTo>
                  <a:pt x="3054" y="1094"/>
                </a:lnTo>
                <a:lnTo>
                  <a:pt x="3062" y="1088"/>
                </a:lnTo>
                <a:lnTo>
                  <a:pt x="3078" y="1074"/>
                </a:lnTo>
                <a:lnTo>
                  <a:pt x="3080" y="1068"/>
                </a:lnTo>
                <a:lnTo>
                  <a:pt x="3080" y="1066"/>
                </a:lnTo>
                <a:lnTo>
                  <a:pt x="3078" y="1064"/>
                </a:lnTo>
                <a:lnTo>
                  <a:pt x="3064" y="1054"/>
                </a:lnTo>
                <a:lnTo>
                  <a:pt x="3046" y="1042"/>
                </a:lnTo>
                <a:lnTo>
                  <a:pt x="3038" y="1034"/>
                </a:lnTo>
                <a:lnTo>
                  <a:pt x="3032" y="1026"/>
                </a:lnTo>
                <a:lnTo>
                  <a:pt x="3028" y="1016"/>
                </a:lnTo>
                <a:lnTo>
                  <a:pt x="3028" y="1006"/>
                </a:lnTo>
                <a:lnTo>
                  <a:pt x="3028" y="1000"/>
                </a:lnTo>
                <a:lnTo>
                  <a:pt x="3026" y="994"/>
                </a:lnTo>
                <a:lnTo>
                  <a:pt x="3020" y="984"/>
                </a:lnTo>
                <a:lnTo>
                  <a:pt x="3010" y="972"/>
                </a:lnTo>
                <a:lnTo>
                  <a:pt x="3000" y="962"/>
                </a:lnTo>
                <a:lnTo>
                  <a:pt x="2986" y="954"/>
                </a:lnTo>
                <a:lnTo>
                  <a:pt x="2972" y="948"/>
                </a:lnTo>
                <a:lnTo>
                  <a:pt x="2960" y="942"/>
                </a:lnTo>
                <a:lnTo>
                  <a:pt x="2948" y="940"/>
                </a:lnTo>
                <a:lnTo>
                  <a:pt x="2940" y="940"/>
                </a:lnTo>
                <a:lnTo>
                  <a:pt x="2936" y="942"/>
                </a:lnTo>
                <a:lnTo>
                  <a:pt x="2934" y="944"/>
                </a:lnTo>
                <a:lnTo>
                  <a:pt x="2932" y="948"/>
                </a:lnTo>
                <a:lnTo>
                  <a:pt x="2932" y="952"/>
                </a:lnTo>
                <a:lnTo>
                  <a:pt x="2930" y="956"/>
                </a:lnTo>
                <a:lnTo>
                  <a:pt x="2924" y="960"/>
                </a:lnTo>
                <a:lnTo>
                  <a:pt x="2916" y="962"/>
                </a:lnTo>
                <a:lnTo>
                  <a:pt x="2908" y="964"/>
                </a:lnTo>
                <a:lnTo>
                  <a:pt x="2904" y="968"/>
                </a:lnTo>
                <a:lnTo>
                  <a:pt x="2902" y="970"/>
                </a:lnTo>
                <a:lnTo>
                  <a:pt x="2902" y="974"/>
                </a:lnTo>
                <a:lnTo>
                  <a:pt x="2902" y="978"/>
                </a:lnTo>
                <a:lnTo>
                  <a:pt x="2900" y="980"/>
                </a:lnTo>
                <a:lnTo>
                  <a:pt x="2896" y="986"/>
                </a:lnTo>
                <a:lnTo>
                  <a:pt x="2886" y="990"/>
                </a:lnTo>
                <a:lnTo>
                  <a:pt x="2878" y="994"/>
                </a:lnTo>
                <a:lnTo>
                  <a:pt x="2876" y="1002"/>
                </a:lnTo>
                <a:lnTo>
                  <a:pt x="2876" y="1010"/>
                </a:lnTo>
                <a:lnTo>
                  <a:pt x="2878" y="1018"/>
                </a:lnTo>
                <a:lnTo>
                  <a:pt x="2886" y="1036"/>
                </a:lnTo>
                <a:lnTo>
                  <a:pt x="2888" y="1046"/>
                </a:lnTo>
                <a:lnTo>
                  <a:pt x="2888" y="1052"/>
                </a:lnTo>
                <a:lnTo>
                  <a:pt x="2884" y="1068"/>
                </a:lnTo>
                <a:lnTo>
                  <a:pt x="2884" y="1074"/>
                </a:lnTo>
                <a:lnTo>
                  <a:pt x="2886" y="1082"/>
                </a:lnTo>
                <a:lnTo>
                  <a:pt x="2890" y="1088"/>
                </a:lnTo>
                <a:lnTo>
                  <a:pt x="2898" y="1096"/>
                </a:lnTo>
                <a:lnTo>
                  <a:pt x="2910" y="1102"/>
                </a:lnTo>
                <a:lnTo>
                  <a:pt x="2926" y="1106"/>
                </a:lnTo>
                <a:lnTo>
                  <a:pt x="2942" y="1112"/>
                </a:lnTo>
                <a:lnTo>
                  <a:pt x="2954" y="1118"/>
                </a:lnTo>
                <a:lnTo>
                  <a:pt x="2964" y="1126"/>
                </a:lnTo>
                <a:lnTo>
                  <a:pt x="2972" y="1134"/>
                </a:lnTo>
                <a:lnTo>
                  <a:pt x="2974" y="1140"/>
                </a:lnTo>
                <a:lnTo>
                  <a:pt x="2976" y="1148"/>
                </a:lnTo>
                <a:lnTo>
                  <a:pt x="2972" y="1152"/>
                </a:lnTo>
                <a:lnTo>
                  <a:pt x="2966" y="1158"/>
                </a:lnTo>
                <a:lnTo>
                  <a:pt x="2958" y="1162"/>
                </a:lnTo>
                <a:lnTo>
                  <a:pt x="2956" y="1166"/>
                </a:lnTo>
                <a:lnTo>
                  <a:pt x="2954" y="1170"/>
                </a:lnTo>
                <a:lnTo>
                  <a:pt x="2956" y="1174"/>
                </a:lnTo>
                <a:lnTo>
                  <a:pt x="2960" y="1176"/>
                </a:lnTo>
                <a:lnTo>
                  <a:pt x="2966" y="1178"/>
                </a:lnTo>
                <a:lnTo>
                  <a:pt x="2972" y="1176"/>
                </a:lnTo>
                <a:lnTo>
                  <a:pt x="2980" y="1172"/>
                </a:lnTo>
                <a:lnTo>
                  <a:pt x="2988" y="1170"/>
                </a:lnTo>
                <a:lnTo>
                  <a:pt x="2992" y="1170"/>
                </a:lnTo>
                <a:lnTo>
                  <a:pt x="2996" y="1172"/>
                </a:lnTo>
                <a:lnTo>
                  <a:pt x="2996" y="1178"/>
                </a:lnTo>
                <a:lnTo>
                  <a:pt x="2994" y="1184"/>
                </a:lnTo>
                <a:lnTo>
                  <a:pt x="2990" y="1192"/>
                </a:lnTo>
                <a:lnTo>
                  <a:pt x="2980" y="1202"/>
                </a:lnTo>
                <a:lnTo>
                  <a:pt x="2968" y="1212"/>
                </a:lnTo>
                <a:lnTo>
                  <a:pt x="2956" y="1218"/>
                </a:lnTo>
                <a:lnTo>
                  <a:pt x="2946" y="1222"/>
                </a:lnTo>
                <a:lnTo>
                  <a:pt x="2940" y="1222"/>
                </a:lnTo>
                <a:lnTo>
                  <a:pt x="2934" y="1222"/>
                </a:lnTo>
                <a:lnTo>
                  <a:pt x="2932" y="1220"/>
                </a:lnTo>
                <a:lnTo>
                  <a:pt x="2928" y="1220"/>
                </a:lnTo>
                <a:lnTo>
                  <a:pt x="2926" y="1224"/>
                </a:lnTo>
                <a:lnTo>
                  <a:pt x="2922" y="1230"/>
                </a:lnTo>
                <a:lnTo>
                  <a:pt x="2922" y="1240"/>
                </a:lnTo>
                <a:lnTo>
                  <a:pt x="2924" y="1252"/>
                </a:lnTo>
                <a:lnTo>
                  <a:pt x="2932" y="1274"/>
                </a:lnTo>
                <a:lnTo>
                  <a:pt x="2934" y="1282"/>
                </a:lnTo>
                <a:lnTo>
                  <a:pt x="2934" y="1288"/>
                </a:lnTo>
                <a:lnTo>
                  <a:pt x="2932" y="1288"/>
                </a:lnTo>
                <a:lnTo>
                  <a:pt x="2922" y="1284"/>
                </a:lnTo>
                <a:lnTo>
                  <a:pt x="2902" y="1270"/>
                </a:lnTo>
                <a:lnTo>
                  <a:pt x="2896" y="1264"/>
                </a:lnTo>
                <a:lnTo>
                  <a:pt x="2892" y="1260"/>
                </a:lnTo>
                <a:lnTo>
                  <a:pt x="2892" y="1256"/>
                </a:lnTo>
                <a:lnTo>
                  <a:pt x="2892" y="1250"/>
                </a:lnTo>
                <a:lnTo>
                  <a:pt x="2896" y="1238"/>
                </a:lnTo>
                <a:lnTo>
                  <a:pt x="2902" y="1226"/>
                </a:lnTo>
                <a:lnTo>
                  <a:pt x="2902" y="1220"/>
                </a:lnTo>
                <a:lnTo>
                  <a:pt x="2900" y="1216"/>
                </a:lnTo>
                <a:lnTo>
                  <a:pt x="2898" y="1212"/>
                </a:lnTo>
                <a:lnTo>
                  <a:pt x="2894" y="1210"/>
                </a:lnTo>
                <a:lnTo>
                  <a:pt x="2886" y="1208"/>
                </a:lnTo>
                <a:lnTo>
                  <a:pt x="2876" y="1210"/>
                </a:lnTo>
                <a:lnTo>
                  <a:pt x="2866" y="1208"/>
                </a:lnTo>
                <a:lnTo>
                  <a:pt x="2858" y="1206"/>
                </a:lnTo>
                <a:lnTo>
                  <a:pt x="2844" y="1198"/>
                </a:lnTo>
                <a:lnTo>
                  <a:pt x="2838" y="1196"/>
                </a:lnTo>
                <a:lnTo>
                  <a:pt x="2830" y="1194"/>
                </a:lnTo>
                <a:lnTo>
                  <a:pt x="2822" y="1194"/>
                </a:lnTo>
                <a:lnTo>
                  <a:pt x="2810" y="1198"/>
                </a:lnTo>
                <a:lnTo>
                  <a:pt x="2800" y="1204"/>
                </a:lnTo>
                <a:lnTo>
                  <a:pt x="2796" y="1210"/>
                </a:lnTo>
                <a:lnTo>
                  <a:pt x="2796" y="1218"/>
                </a:lnTo>
                <a:lnTo>
                  <a:pt x="2796" y="1226"/>
                </a:lnTo>
                <a:lnTo>
                  <a:pt x="2798" y="1232"/>
                </a:lnTo>
                <a:lnTo>
                  <a:pt x="2798" y="1238"/>
                </a:lnTo>
                <a:lnTo>
                  <a:pt x="2794" y="1244"/>
                </a:lnTo>
                <a:lnTo>
                  <a:pt x="2788" y="1246"/>
                </a:lnTo>
                <a:lnTo>
                  <a:pt x="2778" y="1248"/>
                </a:lnTo>
                <a:lnTo>
                  <a:pt x="2772" y="1248"/>
                </a:lnTo>
                <a:lnTo>
                  <a:pt x="2760" y="1242"/>
                </a:lnTo>
                <a:lnTo>
                  <a:pt x="2752" y="1240"/>
                </a:lnTo>
                <a:lnTo>
                  <a:pt x="2742" y="1238"/>
                </a:lnTo>
                <a:lnTo>
                  <a:pt x="2728" y="1238"/>
                </a:lnTo>
                <a:lnTo>
                  <a:pt x="2708" y="1242"/>
                </a:lnTo>
                <a:lnTo>
                  <a:pt x="2680" y="1246"/>
                </a:lnTo>
                <a:lnTo>
                  <a:pt x="2658" y="1246"/>
                </a:lnTo>
                <a:lnTo>
                  <a:pt x="2640" y="1242"/>
                </a:lnTo>
                <a:lnTo>
                  <a:pt x="2628" y="1236"/>
                </a:lnTo>
                <a:lnTo>
                  <a:pt x="2606" y="1226"/>
                </a:lnTo>
                <a:lnTo>
                  <a:pt x="2598" y="1224"/>
                </a:lnTo>
                <a:lnTo>
                  <a:pt x="2590" y="1224"/>
                </a:lnTo>
                <a:lnTo>
                  <a:pt x="2582" y="1226"/>
                </a:lnTo>
                <a:lnTo>
                  <a:pt x="2572" y="1226"/>
                </a:lnTo>
                <a:lnTo>
                  <a:pt x="2564" y="1226"/>
                </a:lnTo>
                <a:lnTo>
                  <a:pt x="2556" y="1222"/>
                </a:lnTo>
                <a:lnTo>
                  <a:pt x="2544" y="1212"/>
                </a:lnTo>
                <a:lnTo>
                  <a:pt x="2532" y="1198"/>
                </a:lnTo>
                <a:lnTo>
                  <a:pt x="2520" y="1186"/>
                </a:lnTo>
                <a:lnTo>
                  <a:pt x="2510" y="1174"/>
                </a:lnTo>
                <a:lnTo>
                  <a:pt x="2504" y="1168"/>
                </a:lnTo>
                <a:lnTo>
                  <a:pt x="2498" y="1166"/>
                </a:lnTo>
                <a:lnTo>
                  <a:pt x="2494" y="1164"/>
                </a:lnTo>
                <a:lnTo>
                  <a:pt x="2486" y="1164"/>
                </a:lnTo>
                <a:lnTo>
                  <a:pt x="2456" y="1170"/>
                </a:lnTo>
                <a:lnTo>
                  <a:pt x="2438" y="1174"/>
                </a:lnTo>
                <a:lnTo>
                  <a:pt x="2422" y="1178"/>
                </a:lnTo>
                <a:lnTo>
                  <a:pt x="2408" y="1186"/>
                </a:lnTo>
                <a:lnTo>
                  <a:pt x="2398" y="1192"/>
                </a:lnTo>
                <a:lnTo>
                  <a:pt x="2394" y="1196"/>
                </a:lnTo>
                <a:lnTo>
                  <a:pt x="2392" y="1200"/>
                </a:lnTo>
                <a:lnTo>
                  <a:pt x="2392" y="1206"/>
                </a:lnTo>
                <a:lnTo>
                  <a:pt x="2394" y="1210"/>
                </a:lnTo>
                <a:lnTo>
                  <a:pt x="2398" y="1214"/>
                </a:lnTo>
                <a:lnTo>
                  <a:pt x="2402" y="1216"/>
                </a:lnTo>
                <a:lnTo>
                  <a:pt x="2406" y="1218"/>
                </a:lnTo>
                <a:lnTo>
                  <a:pt x="2410" y="1218"/>
                </a:lnTo>
                <a:lnTo>
                  <a:pt x="2422" y="1216"/>
                </a:lnTo>
                <a:lnTo>
                  <a:pt x="2432" y="1212"/>
                </a:lnTo>
                <a:lnTo>
                  <a:pt x="2456" y="1204"/>
                </a:lnTo>
                <a:lnTo>
                  <a:pt x="2466" y="1202"/>
                </a:lnTo>
                <a:lnTo>
                  <a:pt x="2470" y="1202"/>
                </a:lnTo>
                <a:lnTo>
                  <a:pt x="2472" y="1204"/>
                </a:lnTo>
                <a:lnTo>
                  <a:pt x="2474" y="1206"/>
                </a:lnTo>
                <a:lnTo>
                  <a:pt x="2476" y="1208"/>
                </a:lnTo>
                <a:lnTo>
                  <a:pt x="2472" y="1212"/>
                </a:lnTo>
                <a:lnTo>
                  <a:pt x="2456" y="1218"/>
                </a:lnTo>
                <a:lnTo>
                  <a:pt x="2436" y="1226"/>
                </a:lnTo>
                <a:lnTo>
                  <a:pt x="2428" y="1232"/>
                </a:lnTo>
                <a:lnTo>
                  <a:pt x="2422" y="1238"/>
                </a:lnTo>
                <a:lnTo>
                  <a:pt x="2422" y="1242"/>
                </a:lnTo>
                <a:lnTo>
                  <a:pt x="2424" y="1248"/>
                </a:lnTo>
                <a:lnTo>
                  <a:pt x="2428" y="1260"/>
                </a:lnTo>
                <a:lnTo>
                  <a:pt x="2442" y="1282"/>
                </a:lnTo>
                <a:lnTo>
                  <a:pt x="2446" y="1290"/>
                </a:lnTo>
                <a:lnTo>
                  <a:pt x="2446" y="1292"/>
                </a:lnTo>
                <a:lnTo>
                  <a:pt x="2444" y="1292"/>
                </a:lnTo>
                <a:lnTo>
                  <a:pt x="2436" y="1290"/>
                </a:lnTo>
                <a:lnTo>
                  <a:pt x="2418" y="1278"/>
                </a:lnTo>
                <a:lnTo>
                  <a:pt x="2398" y="1266"/>
                </a:lnTo>
                <a:lnTo>
                  <a:pt x="2382" y="1258"/>
                </a:lnTo>
                <a:lnTo>
                  <a:pt x="2364" y="1250"/>
                </a:lnTo>
                <a:lnTo>
                  <a:pt x="2354" y="1246"/>
                </a:lnTo>
                <a:lnTo>
                  <a:pt x="2348" y="1242"/>
                </a:lnTo>
                <a:lnTo>
                  <a:pt x="2340" y="1234"/>
                </a:lnTo>
                <a:lnTo>
                  <a:pt x="2334" y="1228"/>
                </a:lnTo>
                <a:lnTo>
                  <a:pt x="2330" y="1226"/>
                </a:lnTo>
                <a:lnTo>
                  <a:pt x="2326" y="1226"/>
                </a:lnTo>
                <a:lnTo>
                  <a:pt x="2322" y="1230"/>
                </a:lnTo>
                <a:lnTo>
                  <a:pt x="2314" y="1234"/>
                </a:lnTo>
                <a:lnTo>
                  <a:pt x="2304" y="1240"/>
                </a:lnTo>
                <a:lnTo>
                  <a:pt x="2286" y="1244"/>
                </a:lnTo>
                <a:lnTo>
                  <a:pt x="2264" y="1246"/>
                </a:lnTo>
                <a:lnTo>
                  <a:pt x="2206" y="1248"/>
                </a:lnTo>
                <a:lnTo>
                  <a:pt x="2180" y="1246"/>
                </a:lnTo>
                <a:lnTo>
                  <a:pt x="2158" y="1244"/>
                </a:lnTo>
                <a:lnTo>
                  <a:pt x="2140" y="1242"/>
                </a:lnTo>
                <a:lnTo>
                  <a:pt x="2128" y="1238"/>
                </a:lnTo>
                <a:lnTo>
                  <a:pt x="2126" y="1234"/>
                </a:lnTo>
                <a:lnTo>
                  <a:pt x="2124" y="1232"/>
                </a:lnTo>
                <a:lnTo>
                  <a:pt x="2126" y="1228"/>
                </a:lnTo>
                <a:lnTo>
                  <a:pt x="2132" y="1224"/>
                </a:lnTo>
                <a:lnTo>
                  <a:pt x="2144" y="1216"/>
                </a:lnTo>
                <a:lnTo>
                  <a:pt x="2154" y="1214"/>
                </a:lnTo>
                <a:lnTo>
                  <a:pt x="2172" y="1210"/>
                </a:lnTo>
                <a:lnTo>
                  <a:pt x="2178" y="1210"/>
                </a:lnTo>
                <a:lnTo>
                  <a:pt x="2180" y="1208"/>
                </a:lnTo>
                <a:lnTo>
                  <a:pt x="2178" y="1204"/>
                </a:lnTo>
                <a:lnTo>
                  <a:pt x="2172" y="1196"/>
                </a:lnTo>
                <a:lnTo>
                  <a:pt x="2154" y="1180"/>
                </a:lnTo>
                <a:lnTo>
                  <a:pt x="2144" y="1172"/>
                </a:lnTo>
                <a:lnTo>
                  <a:pt x="2134" y="1166"/>
                </a:lnTo>
                <a:lnTo>
                  <a:pt x="2124" y="1162"/>
                </a:lnTo>
                <a:lnTo>
                  <a:pt x="2112" y="1160"/>
                </a:lnTo>
                <a:lnTo>
                  <a:pt x="2098" y="1158"/>
                </a:lnTo>
                <a:lnTo>
                  <a:pt x="2080" y="1160"/>
                </a:lnTo>
                <a:lnTo>
                  <a:pt x="2064" y="1160"/>
                </a:lnTo>
                <a:lnTo>
                  <a:pt x="2046" y="1160"/>
                </a:lnTo>
                <a:lnTo>
                  <a:pt x="2030" y="1156"/>
                </a:lnTo>
                <a:lnTo>
                  <a:pt x="2014" y="1152"/>
                </a:lnTo>
                <a:lnTo>
                  <a:pt x="1982" y="1142"/>
                </a:lnTo>
                <a:lnTo>
                  <a:pt x="1950" y="1134"/>
                </a:lnTo>
                <a:lnTo>
                  <a:pt x="1934" y="1130"/>
                </a:lnTo>
                <a:lnTo>
                  <a:pt x="1918" y="1124"/>
                </a:lnTo>
                <a:lnTo>
                  <a:pt x="1890" y="1110"/>
                </a:lnTo>
                <a:lnTo>
                  <a:pt x="1876" y="1104"/>
                </a:lnTo>
                <a:lnTo>
                  <a:pt x="1862" y="1100"/>
                </a:lnTo>
                <a:lnTo>
                  <a:pt x="1848" y="1098"/>
                </a:lnTo>
                <a:lnTo>
                  <a:pt x="1832" y="1096"/>
                </a:lnTo>
                <a:lnTo>
                  <a:pt x="1820" y="1100"/>
                </a:lnTo>
                <a:lnTo>
                  <a:pt x="1812" y="1104"/>
                </a:lnTo>
                <a:lnTo>
                  <a:pt x="1808" y="1110"/>
                </a:lnTo>
                <a:lnTo>
                  <a:pt x="1806" y="1116"/>
                </a:lnTo>
                <a:lnTo>
                  <a:pt x="1804" y="1122"/>
                </a:lnTo>
                <a:lnTo>
                  <a:pt x="1800" y="1126"/>
                </a:lnTo>
                <a:lnTo>
                  <a:pt x="1794" y="1128"/>
                </a:lnTo>
                <a:lnTo>
                  <a:pt x="1780" y="1128"/>
                </a:lnTo>
                <a:lnTo>
                  <a:pt x="1774" y="1126"/>
                </a:lnTo>
                <a:lnTo>
                  <a:pt x="1768" y="1122"/>
                </a:lnTo>
                <a:lnTo>
                  <a:pt x="1764" y="1120"/>
                </a:lnTo>
                <a:lnTo>
                  <a:pt x="1762" y="1114"/>
                </a:lnTo>
                <a:lnTo>
                  <a:pt x="1760" y="1104"/>
                </a:lnTo>
                <a:lnTo>
                  <a:pt x="1762" y="1094"/>
                </a:lnTo>
                <a:lnTo>
                  <a:pt x="1762" y="1084"/>
                </a:lnTo>
                <a:lnTo>
                  <a:pt x="1758" y="1076"/>
                </a:lnTo>
                <a:lnTo>
                  <a:pt x="1756" y="1074"/>
                </a:lnTo>
                <a:lnTo>
                  <a:pt x="1752" y="1072"/>
                </a:lnTo>
                <a:lnTo>
                  <a:pt x="1746" y="1072"/>
                </a:lnTo>
                <a:lnTo>
                  <a:pt x="1738" y="1074"/>
                </a:lnTo>
                <a:lnTo>
                  <a:pt x="1732" y="1076"/>
                </a:lnTo>
                <a:lnTo>
                  <a:pt x="1730" y="1078"/>
                </a:lnTo>
                <a:lnTo>
                  <a:pt x="1726" y="1088"/>
                </a:lnTo>
                <a:lnTo>
                  <a:pt x="1724" y="1112"/>
                </a:lnTo>
                <a:lnTo>
                  <a:pt x="1722" y="1122"/>
                </a:lnTo>
                <a:lnTo>
                  <a:pt x="1720" y="1126"/>
                </a:lnTo>
                <a:lnTo>
                  <a:pt x="1716" y="1128"/>
                </a:lnTo>
                <a:lnTo>
                  <a:pt x="1712" y="1130"/>
                </a:lnTo>
                <a:lnTo>
                  <a:pt x="1706" y="1130"/>
                </a:lnTo>
                <a:lnTo>
                  <a:pt x="1698" y="1128"/>
                </a:lnTo>
                <a:lnTo>
                  <a:pt x="1690" y="1124"/>
                </a:lnTo>
                <a:lnTo>
                  <a:pt x="1684" y="1120"/>
                </a:lnTo>
                <a:lnTo>
                  <a:pt x="1678" y="1116"/>
                </a:lnTo>
                <a:lnTo>
                  <a:pt x="1668" y="1102"/>
                </a:lnTo>
                <a:lnTo>
                  <a:pt x="1650" y="1070"/>
                </a:lnTo>
                <a:lnTo>
                  <a:pt x="1640" y="1056"/>
                </a:lnTo>
                <a:lnTo>
                  <a:pt x="1630" y="1046"/>
                </a:lnTo>
                <a:lnTo>
                  <a:pt x="1626" y="1042"/>
                </a:lnTo>
                <a:lnTo>
                  <a:pt x="1620" y="1042"/>
                </a:lnTo>
                <a:lnTo>
                  <a:pt x="1614" y="1042"/>
                </a:lnTo>
                <a:lnTo>
                  <a:pt x="1610" y="1044"/>
                </a:lnTo>
                <a:lnTo>
                  <a:pt x="1600" y="1052"/>
                </a:lnTo>
                <a:lnTo>
                  <a:pt x="1600" y="1054"/>
                </a:lnTo>
                <a:lnTo>
                  <a:pt x="1600" y="1056"/>
                </a:lnTo>
                <a:lnTo>
                  <a:pt x="1604" y="1060"/>
                </a:lnTo>
                <a:lnTo>
                  <a:pt x="1610" y="1062"/>
                </a:lnTo>
                <a:lnTo>
                  <a:pt x="1616" y="1064"/>
                </a:lnTo>
                <a:lnTo>
                  <a:pt x="1618" y="1066"/>
                </a:lnTo>
                <a:lnTo>
                  <a:pt x="1618" y="1068"/>
                </a:lnTo>
                <a:lnTo>
                  <a:pt x="1610" y="1076"/>
                </a:lnTo>
                <a:lnTo>
                  <a:pt x="1592" y="1090"/>
                </a:lnTo>
                <a:lnTo>
                  <a:pt x="1574" y="1100"/>
                </a:lnTo>
                <a:lnTo>
                  <a:pt x="1572" y="1098"/>
                </a:lnTo>
                <a:lnTo>
                  <a:pt x="1568" y="1096"/>
                </a:lnTo>
                <a:lnTo>
                  <a:pt x="1560" y="1096"/>
                </a:lnTo>
                <a:lnTo>
                  <a:pt x="1546" y="1098"/>
                </a:lnTo>
                <a:lnTo>
                  <a:pt x="1522" y="1106"/>
                </a:lnTo>
                <a:lnTo>
                  <a:pt x="1482" y="1120"/>
                </a:lnTo>
                <a:lnTo>
                  <a:pt x="1476" y="1120"/>
                </a:lnTo>
                <a:lnTo>
                  <a:pt x="1476" y="1118"/>
                </a:lnTo>
                <a:lnTo>
                  <a:pt x="1494" y="1108"/>
                </a:lnTo>
                <a:lnTo>
                  <a:pt x="1526" y="1092"/>
                </a:lnTo>
                <a:lnTo>
                  <a:pt x="1552" y="1078"/>
                </a:lnTo>
                <a:lnTo>
                  <a:pt x="1558" y="1074"/>
                </a:lnTo>
                <a:lnTo>
                  <a:pt x="1560" y="1072"/>
                </a:lnTo>
                <a:lnTo>
                  <a:pt x="1560" y="1070"/>
                </a:lnTo>
                <a:lnTo>
                  <a:pt x="1556" y="1070"/>
                </a:lnTo>
                <a:lnTo>
                  <a:pt x="1538" y="1074"/>
                </a:lnTo>
                <a:lnTo>
                  <a:pt x="1530" y="1074"/>
                </a:lnTo>
                <a:lnTo>
                  <a:pt x="1522" y="1074"/>
                </a:lnTo>
                <a:lnTo>
                  <a:pt x="1512" y="1072"/>
                </a:lnTo>
                <a:lnTo>
                  <a:pt x="1506" y="1072"/>
                </a:lnTo>
                <a:lnTo>
                  <a:pt x="1498" y="1074"/>
                </a:lnTo>
                <a:lnTo>
                  <a:pt x="1488" y="1080"/>
                </a:lnTo>
                <a:lnTo>
                  <a:pt x="1476" y="1088"/>
                </a:lnTo>
                <a:lnTo>
                  <a:pt x="1462" y="1096"/>
                </a:lnTo>
                <a:lnTo>
                  <a:pt x="1454" y="1100"/>
                </a:lnTo>
                <a:lnTo>
                  <a:pt x="1448" y="1100"/>
                </a:lnTo>
                <a:lnTo>
                  <a:pt x="1444" y="1100"/>
                </a:lnTo>
                <a:lnTo>
                  <a:pt x="1438" y="1100"/>
                </a:lnTo>
                <a:lnTo>
                  <a:pt x="1432" y="1102"/>
                </a:lnTo>
                <a:lnTo>
                  <a:pt x="1422" y="1108"/>
                </a:lnTo>
                <a:lnTo>
                  <a:pt x="1408" y="1118"/>
                </a:lnTo>
                <a:lnTo>
                  <a:pt x="1378" y="1138"/>
                </a:lnTo>
                <a:lnTo>
                  <a:pt x="1358" y="1148"/>
                </a:lnTo>
                <a:lnTo>
                  <a:pt x="1352" y="1154"/>
                </a:lnTo>
                <a:lnTo>
                  <a:pt x="1350" y="1158"/>
                </a:lnTo>
                <a:lnTo>
                  <a:pt x="1350" y="1162"/>
                </a:lnTo>
                <a:lnTo>
                  <a:pt x="1352" y="1168"/>
                </a:lnTo>
                <a:lnTo>
                  <a:pt x="1354" y="1174"/>
                </a:lnTo>
                <a:lnTo>
                  <a:pt x="1352" y="1174"/>
                </a:lnTo>
                <a:lnTo>
                  <a:pt x="1342" y="1172"/>
                </a:lnTo>
                <a:lnTo>
                  <a:pt x="1334" y="1170"/>
                </a:lnTo>
                <a:lnTo>
                  <a:pt x="1324" y="1168"/>
                </a:lnTo>
                <a:lnTo>
                  <a:pt x="1316" y="1168"/>
                </a:lnTo>
                <a:lnTo>
                  <a:pt x="1308" y="1172"/>
                </a:lnTo>
                <a:lnTo>
                  <a:pt x="1302" y="1176"/>
                </a:lnTo>
                <a:lnTo>
                  <a:pt x="1298" y="1176"/>
                </a:lnTo>
                <a:lnTo>
                  <a:pt x="1294" y="1174"/>
                </a:lnTo>
                <a:lnTo>
                  <a:pt x="1290" y="1172"/>
                </a:lnTo>
                <a:lnTo>
                  <a:pt x="1286" y="1168"/>
                </a:lnTo>
                <a:lnTo>
                  <a:pt x="1280" y="1164"/>
                </a:lnTo>
                <a:lnTo>
                  <a:pt x="1272" y="1162"/>
                </a:lnTo>
                <a:lnTo>
                  <a:pt x="1258" y="1162"/>
                </a:lnTo>
                <a:lnTo>
                  <a:pt x="1236" y="1160"/>
                </a:lnTo>
                <a:lnTo>
                  <a:pt x="1218" y="1154"/>
                </a:lnTo>
                <a:lnTo>
                  <a:pt x="1198" y="1144"/>
                </a:lnTo>
                <a:lnTo>
                  <a:pt x="1180" y="1134"/>
                </a:lnTo>
                <a:lnTo>
                  <a:pt x="1160" y="1126"/>
                </a:lnTo>
                <a:lnTo>
                  <a:pt x="1138" y="1118"/>
                </a:lnTo>
                <a:lnTo>
                  <a:pt x="1116" y="1112"/>
                </a:lnTo>
                <a:lnTo>
                  <a:pt x="1102" y="1110"/>
                </a:lnTo>
                <a:lnTo>
                  <a:pt x="1090" y="1110"/>
                </a:lnTo>
                <a:lnTo>
                  <a:pt x="1074" y="1110"/>
                </a:lnTo>
                <a:lnTo>
                  <a:pt x="1062" y="1106"/>
                </a:lnTo>
                <a:lnTo>
                  <a:pt x="1054" y="1102"/>
                </a:lnTo>
                <a:lnTo>
                  <a:pt x="1044" y="1096"/>
                </a:lnTo>
                <a:lnTo>
                  <a:pt x="1036" y="1092"/>
                </a:lnTo>
                <a:lnTo>
                  <a:pt x="1026" y="1086"/>
                </a:lnTo>
                <a:lnTo>
                  <a:pt x="1014" y="1082"/>
                </a:lnTo>
                <a:lnTo>
                  <a:pt x="998" y="1078"/>
                </a:lnTo>
                <a:lnTo>
                  <a:pt x="982" y="1078"/>
                </a:lnTo>
                <a:lnTo>
                  <a:pt x="970" y="1078"/>
                </a:lnTo>
                <a:lnTo>
                  <a:pt x="950" y="1084"/>
                </a:lnTo>
                <a:lnTo>
                  <a:pt x="940" y="1084"/>
                </a:lnTo>
                <a:lnTo>
                  <a:pt x="932" y="1086"/>
                </a:lnTo>
                <a:lnTo>
                  <a:pt x="922" y="1084"/>
                </a:lnTo>
                <a:lnTo>
                  <a:pt x="912" y="1080"/>
                </a:lnTo>
                <a:lnTo>
                  <a:pt x="898" y="1076"/>
                </a:lnTo>
                <a:lnTo>
                  <a:pt x="884" y="1074"/>
                </a:lnTo>
                <a:lnTo>
                  <a:pt x="854" y="1072"/>
                </a:lnTo>
                <a:lnTo>
                  <a:pt x="816" y="1066"/>
                </a:lnTo>
                <a:lnTo>
                  <a:pt x="798" y="1062"/>
                </a:lnTo>
                <a:lnTo>
                  <a:pt x="778" y="1054"/>
                </a:lnTo>
                <a:lnTo>
                  <a:pt x="760" y="1048"/>
                </a:lnTo>
                <a:lnTo>
                  <a:pt x="744" y="1046"/>
                </a:lnTo>
                <a:lnTo>
                  <a:pt x="732" y="1048"/>
                </a:lnTo>
                <a:lnTo>
                  <a:pt x="722" y="1050"/>
                </a:lnTo>
                <a:lnTo>
                  <a:pt x="710" y="1052"/>
                </a:lnTo>
                <a:lnTo>
                  <a:pt x="698" y="1054"/>
                </a:lnTo>
                <a:lnTo>
                  <a:pt x="682" y="1054"/>
                </a:lnTo>
                <a:lnTo>
                  <a:pt x="664" y="1050"/>
                </a:lnTo>
                <a:lnTo>
                  <a:pt x="648" y="1044"/>
                </a:lnTo>
                <a:lnTo>
                  <a:pt x="640" y="1038"/>
                </a:lnTo>
                <a:lnTo>
                  <a:pt x="636" y="1034"/>
                </a:lnTo>
                <a:lnTo>
                  <a:pt x="636" y="1028"/>
                </a:lnTo>
                <a:lnTo>
                  <a:pt x="634" y="1024"/>
                </a:lnTo>
                <a:lnTo>
                  <a:pt x="632" y="1022"/>
                </a:lnTo>
                <a:lnTo>
                  <a:pt x="622" y="1020"/>
                </a:lnTo>
                <a:lnTo>
                  <a:pt x="606" y="1020"/>
                </a:lnTo>
                <a:lnTo>
                  <a:pt x="572" y="1020"/>
                </a:lnTo>
                <a:lnTo>
                  <a:pt x="558" y="1022"/>
                </a:lnTo>
                <a:lnTo>
                  <a:pt x="552" y="1020"/>
                </a:lnTo>
                <a:lnTo>
                  <a:pt x="550" y="1018"/>
                </a:lnTo>
                <a:lnTo>
                  <a:pt x="540" y="1010"/>
                </a:lnTo>
                <a:lnTo>
                  <a:pt x="534" y="1006"/>
                </a:lnTo>
                <a:lnTo>
                  <a:pt x="528" y="1004"/>
                </a:lnTo>
                <a:lnTo>
                  <a:pt x="524" y="1006"/>
                </a:lnTo>
                <a:lnTo>
                  <a:pt x="520" y="1006"/>
                </a:lnTo>
                <a:lnTo>
                  <a:pt x="510" y="1010"/>
                </a:lnTo>
                <a:lnTo>
                  <a:pt x="506" y="1010"/>
                </a:lnTo>
                <a:lnTo>
                  <a:pt x="500" y="1006"/>
                </a:lnTo>
                <a:lnTo>
                  <a:pt x="488" y="996"/>
                </a:lnTo>
                <a:lnTo>
                  <a:pt x="482" y="992"/>
                </a:lnTo>
                <a:lnTo>
                  <a:pt x="474" y="990"/>
                </a:lnTo>
                <a:lnTo>
                  <a:pt x="466" y="988"/>
                </a:lnTo>
                <a:lnTo>
                  <a:pt x="456" y="990"/>
                </a:lnTo>
                <a:lnTo>
                  <a:pt x="446" y="996"/>
                </a:lnTo>
                <a:lnTo>
                  <a:pt x="432" y="1008"/>
                </a:lnTo>
                <a:lnTo>
                  <a:pt x="418" y="1018"/>
                </a:lnTo>
                <a:lnTo>
                  <a:pt x="404" y="1022"/>
                </a:lnTo>
                <a:lnTo>
                  <a:pt x="392" y="1022"/>
                </a:lnTo>
                <a:lnTo>
                  <a:pt x="378" y="1022"/>
                </a:lnTo>
                <a:lnTo>
                  <a:pt x="364" y="1024"/>
                </a:lnTo>
                <a:lnTo>
                  <a:pt x="348" y="1026"/>
                </a:lnTo>
                <a:lnTo>
                  <a:pt x="332" y="1032"/>
                </a:lnTo>
                <a:lnTo>
                  <a:pt x="310" y="1046"/>
                </a:lnTo>
                <a:lnTo>
                  <a:pt x="300" y="1054"/>
                </a:lnTo>
                <a:lnTo>
                  <a:pt x="290" y="1058"/>
                </a:lnTo>
                <a:lnTo>
                  <a:pt x="282" y="1062"/>
                </a:lnTo>
                <a:lnTo>
                  <a:pt x="274" y="1064"/>
                </a:lnTo>
                <a:lnTo>
                  <a:pt x="262" y="1064"/>
                </a:lnTo>
                <a:lnTo>
                  <a:pt x="250" y="1064"/>
                </a:lnTo>
                <a:lnTo>
                  <a:pt x="240" y="1062"/>
                </a:lnTo>
                <a:lnTo>
                  <a:pt x="236" y="1064"/>
                </a:lnTo>
                <a:lnTo>
                  <a:pt x="232" y="1066"/>
                </a:lnTo>
                <a:lnTo>
                  <a:pt x="226" y="1068"/>
                </a:lnTo>
                <a:lnTo>
                  <a:pt x="222" y="1074"/>
                </a:lnTo>
                <a:lnTo>
                  <a:pt x="212" y="1090"/>
                </a:lnTo>
                <a:lnTo>
                  <a:pt x="202" y="1110"/>
                </a:lnTo>
                <a:lnTo>
                  <a:pt x="192" y="1128"/>
                </a:lnTo>
                <a:lnTo>
                  <a:pt x="182" y="1140"/>
                </a:lnTo>
                <a:lnTo>
                  <a:pt x="172" y="1152"/>
                </a:lnTo>
                <a:lnTo>
                  <a:pt x="158" y="1158"/>
                </a:lnTo>
                <a:lnTo>
                  <a:pt x="142" y="1164"/>
                </a:lnTo>
                <a:lnTo>
                  <a:pt x="122" y="1166"/>
                </a:lnTo>
                <a:lnTo>
                  <a:pt x="96" y="1168"/>
                </a:lnTo>
                <a:lnTo>
                  <a:pt x="84" y="1168"/>
                </a:lnTo>
                <a:lnTo>
                  <a:pt x="78" y="1170"/>
                </a:lnTo>
                <a:lnTo>
                  <a:pt x="76" y="1174"/>
                </a:lnTo>
                <a:lnTo>
                  <a:pt x="74" y="1178"/>
                </a:lnTo>
                <a:lnTo>
                  <a:pt x="74" y="1184"/>
                </a:lnTo>
                <a:lnTo>
                  <a:pt x="72" y="1188"/>
                </a:lnTo>
                <a:lnTo>
                  <a:pt x="68" y="1194"/>
                </a:lnTo>
                <a:lnTo>
                  <a:pt x="58" y="1198"/>
                </a:lnTo>
                <a:lnTo>
                  <a:pt x="54" y="1200"/>
                </a:lnTo>
                <a:lnTo>
                  <a:pt x="54" y="1202"/>
                </a:lnTo>
                <a:lnTo>
                  <a:pt x="54" y="1204"/>
                </a:lnTo>
                <a:lnTo>
                  <a:pt x="58" y="1208"/>
                </a:lnTo>
                <a:lnTo>
                  <a:pt x="74" y="1214"/>
                </a:lnTo>
                <a:lnTo>
                  <a:pt x="94" y="1222"/>
                </a:lnTo>
                <a:lnTo>
                  <a:pt x="116" y="1232"/>
                </a:lnTo>
                <a:lnTo>
                  <a:pt x="138" y="1244"/>
                </a:lnTo>
                <a:lnTo>
                  <a:pt x="156" y="1258"/>
                </a:lnTo>
                <a:lnTo>
                  <a:pt x="164" y="1264"/>
                </a:lnTo>
                <a:lnTo>
                  <a:pt x="168" y="1272"/>
                </a:lnTo>
                <a:lnTo>
                  <a:pt x="172" y="1280"/>
                </a:lnTo>
                <a:lnTo>
                  <a:pt x="178" y="1286"/>
                </a:lnTo>
                <a:lnTo>
                  <a:pt x="186" y="1294"/>
                </a:lnTo>
                <a:lnTo>
                  <a:pt x="196" y="1296"/>
                </a:lnTo>
                <a:lnTo>
                  <a:pt x="206" y="1296"/>
                </a:lnTo>
                <a:lnTo>
                  <a:pt x="214" y="1294"/>
                </a:lnTo>
                <a:lnTo>
                  <a:pt x="218" y="1294"/>
                </a:lnTo>
                <a:lnTo>
                  <a:pt x="220" y="1296"/>
                </a:lnTo>
                <a:lnTo>
                  <a:pt x="222" y="1296"/>
                </a:lnTo>
                <a:lnTo>
                  <a:pt x="222" y="1304"/>
                </a:lnTo>
                <a:lnTo>
                  <a:pt x="220" y="1312"/>
                </a:lnTo>
                <a:lnTo>
                  <a:pt x="222" y="1316"/>
                </a:lnTo>
                <a:lnTo>
                  <a:pt x="224" y="1318"/>
                </a:lnTo>
                <a:lnTo>
                  <a:pt x="228" y="1318"/>
                </a:lnTo>
                <a:lnTo>
                  <a:pt x="232" y="1320"/>
                </a:lnTo>
                <a:lnTo>
                  <a:pt x="236" y="1322"/>
                </a:lnTo>
                <a:lnTo>
                  <a:pt x="240" y="1326"/>
                </a:lnTo>
                <a:lnTo>
                  <a:pt x="242" y="1332"/>
                </a:lnTo>
                <a:lnTo>
                  <a:pt x="244" y="1338"/>
                </a:lnTo>
                <a:lnTo>
                  <a:pt x="248" y="1342"/>
                </a:lnTo>
                <a:lnTo>
                  <a:pt x="254" y="1342"/>
                </a:lnTo>
                <a:lnTo>
                  <a:pt x="260" y="1342"/>
                </a:lnTo>
                <a:lnTo>
                  <a:pt x="266" y="1342"/>
                </a:lnTo>
                <a:lnTo>
                  <a:pt x="272" y="1342"/>
                </a:lnTo>
                <a:lnTo>
                  <a:pt x="274" y="1344"/>
                </a:lnTo>
                <a:lnTo>
                  <a:pt x="276" y="1350"/>
                </a:lnTo>
                <a:lnTo>
                  <a:pt x="274" y="1358"/>
                </a:lnTo>
                <a:lnTo>
                  <a:pt x="272" y="1358"/>
                </a:lnTo>
                <a:lnTo>
                  <a:pt x="270" y="1356"/>
                </a:lnTo>
                <a:lnTo>
                  <a:pt x="268" y="1356"/>
                </a:lnTo>
                <a:lnTo>
                  <a:pt x="264" y="1356"/>
                </a:lnTo>
                <a:lnTo>
                  <a:pt x="258" y="1358"/>
                </a:lnTo>
                <a:lnTo>
                  <a:pt x="252" y="1362"/>
                </a:lnTo>
                <a:lnTo>
                  <a:pt x="250" y="1364"/>
                </a:lnTo>
                <a:lnTo>
                  <a:pt x="248" y="1364"/>
                </a:lnTo>
                <a:lnTo>
                  <a:pt x="240" y="1362"/>
                </a:lnTo>
                <a:lnTo>
                  <a:pt x="234" y="1360"/>
                </a:lnTo>
                <a:lnTo>
                  <a:pt x="224" y="1358"/>
                </a:lnTo>
                <a:lnTo>
                  <a:pt x="212" y="1358"/>
                </a:lnTo>
                <a:lnTo>
                  <a:pt x="194" y="1360"/>
                </a:lnTo>
                <a:lnTo>
                  <a:pt x="186" y="1362"/>
                </a:lnTo>
                <a:lnTo>
                  <a:pt x="180" y="1360"/>
                </a:lnTo>
                <a:lnTo>
                  <a:pt x="176" y="1358"/>
                </a:lnTo>
                <a:lnTo>
                  <a:pt x="174" y="1356"/>
                </a:lnTo>
                <a:lnTo>
                  <a:pt x="174" y="1348"/>
                </a:lnTo>
                <a:lnTo>
                  <a:pt x="176" y="1338"/>
                </a:lnTo>
                <a:lnTo>
                  <a:pt x="176" y="1330"/>
                </a:lnTo>
                <a:lnTo>
                  <a:pt x="176" y="1326"/>
                </a:lnTo>
                <a:lnTo>
                  <a:pt x="172" y="1324"/>
                </a:lnTo>
                <a:lnTo>
                  <a:pt x="168" y="1322"/>
                </a:lnTo>
                <a:lnTo>
                  <a:pt x="162" y="1322"/>
                </a:lnTo>
                <a:lnTo>
                  <a:pt x="142" y="1328"/>
                </a:lnTo>
                <a:lnTo>
                  <a:pt x="116" y="1336"/>
                </a:lnTo>
                <a:lnTo>
                  <a:pt x="94" y="1346"/>
                </a:lnTo>
                <a:lnTo>
                  <a:pt x="56" y="1364"/>
                </a:lnTo>
                <a:lnTo>
                  <a:pt x="30" y="1378"/>
                </a:lnTo>
                <a:lnTo>
                  <a:pt x="18" y="1384"/>
                </a:lnTo>
                <a:lnTo>
                  <a:pt x="10" y="1386"/>
                </a:lnTo>
                <a:lnTo>
                  <a:pt x="4" y="1388"/>
                </a:lnTo>
                <a:lnTo>
                  <a:pt x="0" y="1392"/>
                </a:lnTo>
                <a:lnTo>
                  <a:pt x="0" y="1396"/>
                </a:lnTo>
                <a:lnTo>
                  <a:pt x="2" y="1400"/>
                </a:lnTo>
                <a:lnTo>
                  <a:pt x="8" y="1404"/>
                </a:lnTo>
                <a:lnTo>
                  <a:pt x="18" y="1408"/>
                </a:lnTo>
                <a:lnTo>
                  <a:pt x="28" y="1412"/>
                </a:lnTo>
                <a:lnTo>
                  <a:pt x="44" y="1414"/>
                </a:lnTo>
                <a:lnTo>
                  <a:pt x="54" y="1414"/>
                </a:lnTo>
                <a:lnTo>
                  <a:pt x="60" y="1416"/>
                </a:lnTo>
                <a:lnTo>
                  <a:pt x="60" y="1420"/>
                </a:lnTo>
                <a:lnTo>
                  <a:pt x="56" y="1424"/>
                </a:lnTo>
                <a:lnTo>
                  <a:pt x="52" y="1428"/>
                </a:lnTo>
                <a:lnTo>
                  <a:pt x="50" y="1432"/>
                </a:lnTo>
                <a:lnTo>
                  <a:pt x="50" y="1436"/>
                </a:lnTo>
                <a:lnTo>
                  <a:pt x="56" y="1442"/>
                </a:lnTo>
                <a:lnTo>
                  <a:pt x="64" y="1446"/>
                </a:lnTo>
                <a:lnTo>
                  <a:pt x="68" y="1450"/>
                </a:lnTo>
                <a:lnTo>
                  <a:pt x="68" y="1460"/>
                </a:lnTo>
                <a:lnTo>
                  <a:pt x="70" y="1464"/>
                </a:lnTo>
                <a:lnTo>
                  <a:pt x="74" y="1468"/>
                </a:lnTo>
                <a:lnTo>
                  <a:pt x="82" y="1470"/>
                </a:lnTo>
                <a:lnTo>
                  <a:pt x="94" y="1474"/>
                </a:lnTo>
                <a:lnTo>
                  <a:pt x="110" y="1474"/>
                </a:lnTo>
                <a:lnTo>
                  <a:pt x="122" y="1472"/>
                </a:lnTo>
                <a:lnTo>
                  <a:pt x="144" y="1466"/>
                </a:lnTo>
                <a:lnTo>
                  <a:pt x="156" y="1464"/>
                </a:lnTo>
                <a:lnTo>
                  <a:pt x="166" y="1464"/>
                </a:lnTo>
                <a:lnTo>
                  <a:pt x="178" y="1466"/>
                </a:lnTo>
                <a:lnTo>
                  <a:pt x="190" y="1474"/>
                </a:lnTo>
                <a:lnTo>
                  <a:pt x="198" y="1476"/>
                </a:lnTo>
                <a:lnTo>
                  <a:pt x="204" y="1478"/>
                </a:lnTo>
                <a:lnTo>
                  <a:pt x="212" y="1478"/>
                </a:lnTo>
                <a:lnTo>
                  <a:pt x="218" y="1476"/>
                </a:lnTo>
                <a:lnTo>
                  <a:pt x="230" y="1470"/>
                </a:lnTo>
                <a:lnTo>
                  <a:pt x="242" y="1460"/>
                </a:lnTo>
                <a:lnTo>
                  <a:pt x="254" y="1452"/>
                </a:lnTo>
                <a:lnTo>
                  <a:pt x="266" y="1446"/>
                </a:lnTo>
                <a:lnTo>
                  <a:pt x="272" y="1444"/>
                </a:lnTo>
                <a:lnTo>
                  <a:pt x="276" y="1444"/>
                </a:lnTo>
                <a:lnTo>
                  <a:pt x="282" y="1446"/>
                </a:lnTo>
                <a:lnTo>
                  <a:pt x="286" y="1450"/>
                </a:lnTo>
                <a:lnTo>
                  <a:pt x="290" y="1454"/>
                </a:lnTo>
                <a:lnTo>
                  <a:pt x="292" y="1458"/>
                </a:lnTo>
                <a:lnTo>
                  <a:pt x="290" y="1460"/>
                </a:lnTo>
                <a:lnTo>
                  <a:pt x="288" y="1464"/>
                </a:lnTo>
                <a:lnTo>
                  <a:pt x="282" y="1466"/>
                </a:lnTo>
                <a:lnTo>
                  <a:pt x="274" y="1468"/>
                </a:lnTo>
                <a:lnTo>
                  <a:pt x="266" y="1470"/>
                </a:lnTo>
                <a:lnTo>
                  <a:pt x="262" y="1472"/>
                </a:lnTo>
                <a:lnTo>
                  <a:pt x="262" y="1474"/>
                </a:lnTo>
                <a:lnTo>
                  <a:pt x="262" y="1478"/>
                </a:lnTo>
                <a:lnTo>
                  <a:pt x="274" y="1484"/>
                </a:lnTo>
                <a:lnTo>
                  <a:pt x="282" y="1488"/>
                </a:lnTo>
                <a:lnTo>
                  <a:pt x="286" y="1494"/>
                </a:lnTo>
                <a:lnTo>
                  <a:pt x="290" y="1498"/>
                </a:lnTo>
                <a:lnTo>
                  <a:pt x="292" y="1504"/>
                </a:lnTo>
                <a:lnTo>
                  <a:pt x="294" y="1508"/>
                </a:lnTo>
                <a:lnTo>
                  <a:pt x="292" y="1514"/>
                </a:lnTo>
                <a:lnTo>
                  <a:pt x="288" y="1522"/>
                </a:lnTo>
                <a:lnTo>
                  <a:pt x="280" y="1530"/>
                </a:lnTo>
                <a:lnTo>
                  <a:pt x="270" y="1536"/>
                </a:lnTo>
                <a:lnTo>
                  <a:pt x="258" y="1540"/>
                </a:lnTo>
                <a:lnTo>
                  <a:pt x="246" y="1538"/>
                </a:lnTo>
                <a:lnTo>
                  <a:pt x="240" y="1538"/>
                </a:lnTo>
                <a:lnTo>
                  <a:pt x="234" y="1538"/>
                </a:lnTo>
                <a:lnTo>
                  <a:pt x="226" y="1542"/>
                </a:lnTo>
                <a:lnTo>
                  <a:pt x="220" y="1548"/>
                </a:lnTo>
                <a:lnTo>
                  <a:pt x="216" y="1556"/>
                </a:lnTo>
                <a:lnTo>
                  <a:pt x="210" y="1564"/>
                </a:lnTo>
                <a:lnTo>
                  <a:pt x="202" y="1568"/>
                </a:lnTo>
                <a:lnTo>
                  <a:pt x="198" y="1570"/>
                </a:lnTo>
                <a:lnTo>
                  <a:pt x="192" y="1568"/>
                </a:lnTo>
                <a:lnTo>
                  <a:pt x="186" y="1566"/>
                </a:lnTo>
                <a:lnTo>
                  <a:pt x="180" y="1562"/>
                </a:lnTo>
                <a:lnTo>
                  <a:pt x="172" y="1558"/>
                </a:lnTo>
                <a:lnTo>
                  <a:pt x="166" y="1558"/>
                </a:lnTo>
                <a:lnTo>
                  <a:pt x="160" y="1558"/>
                </a:lnTo>
                <a:lnTo>
                  <a:pt x="154" y="1558"/>
                </a:lnTo>
                <a:lnTo>
                  <a:pt x="144" y="1564"/>
                </a:lnTo>
                <a:lnTo>
                  <a:pt x="138" y="1574"/>
                </a:lnTo>
                <a:lnTo>
                  <a:pt x="124" y="1596"/>
                </a:lnTo>
                <a:lnTo>
                  <a:pt x="118" y="1606"/>
                </a:lnTo>
                <a:lnTo>
                  <a:pt x="112" y="1610"/>
                </a:lnTo>
                <a:lnTo>
                  <a:pt x="106" y="1614"/>
                </a:lnTo>
                <a:lnTo>
                  <a:pt x="102" y="1618"/>
                </a:lnTo>
                <a:lnTo>
                  <a:pt x="96" y="1628"/>
                </a:lnTo>
                <a:lnTo>
                  <a:pt x="92" y="1640"/>
                </a:lnTo>
                <a:lnTo>
                  <a:pt x="88" y="1646"/>
                </a:lnTo>
                <a:lnTo>
                  <a:pt x="82" y="1652"/>
                </a:lnTo>
                <a:lnTo>
                  <a:pt x="76" y="1656"/>
                </a:lnTo>
                <a:lnTo>
                  <a:pt x="74" y="1660"/>
                </a:lnTo>
                <a:lnTo>
                  <a:pt x="74" y="1664"/>
                </a:lnTo>
                <a:lnTo>
                  <a:pt x="76" y="1670"/>
                </a:lnTo>
                <a:lnTo>
                  <a:pt x="88" y="1680"/>
                </a:lnTo>
                <a:lnTo>
                  <a:pt x="108" y="1696"/>
                </a:lnTo>
                <a:lnTo>
                  <a:pt x="116" y="1704"/>
                </a:lnTo>
                <a:lnTo>
                  <a:pt x="120" y="1712"/>
                </a:lnTo>
                <a:lnTo>
                  <a:pt x="118" y="1718"/>
                </a:lnTo>
                <a:lnTo>
                  <a:pt x="116" y="1724"/>
                </a:lnTo>
                <a:lnTo>
                  <a:pt x="114" y="1728"/>
                </a:lnTo>
                <a:lnTo>
                  <a:pt x="112" y="1734"/>
                </a:lnTo>
                <a:lnTo>
                  <a:pt x="112" y="1738"/>
                </a:lnTo>
                <a:lnTo>
                  <a:pt x="118" y="1744"/>
                </a:lnTo>
                <a:lnTo>
                  <a:pt x="132" y="1758"/>
                </a:lnTo>
                <a:lnTo>
                  <a:pt x="148" y="1772"/>
                </a:lnTo>
                <a:lnTo>
                  <a:pt x="158" y="1778"/>
                </a:lnTo>
                <a:lnTo>
                  <a:pt x="168" y="1782"/>
                </a:lnTo>
                <a:lnTo>
                  <a:pt x="180" y="1784"/>
                </a:lnTo>
                <a:lnTo>
                  <a:pt x="194" y="1780"/>
                </a:lnTo>
                <a:lnTo>
                  <a:pt x="208" y="1776"/>
                </a:lnTo>
                <a:lnTo>
                  <a:pt x="220" y="1774"/>
                </a:lnTo>
                <a:lnTo>
                  <a:pt x="228" y="1774"/>
                </a:lnTo>
                <a:lnTo>
                  <a:pt x="236" y="1776"/>
                </a:lnTo>
                <a:lnTo>
                  <a:pt x="240" y="1782"/>
                </a:lnTo>
                <a:lnTo>
                  <a:pt x="242" y="1788"/>
                </a:lnTo>
                <a:lnTo>
                  <a:pt x="242" y="1798"/>
                </a:lnTo>
                <a:lnTo>
                  <a:pt x="240" y="1808"/>
                </a:lnTo>
                <a:lnTo>
                  <a:pt x="236" y="1818"/>
                </a:lnTo>
                <a:lnTo>
                  <a:pt x="236" y="1824"/>
                </a:lnTo>
                <a:lnTo>
                  <a:pt x="238" y="1828"/>
                </a:lnTo>
                <a:lnTo>
                  <a:pt x="242" y="1830"/>
                </a:lnTo>
                <a:lnTo>
                  <a:pt x="244" y="1832"/>
                </a:lnTo>
                <a:lnTo>
                  <a:pt x="246" y="1834"/>
                </a:lnTo>
                <a:lnTo>
                  <a:pt x="246" y="1840"/>
                </a:lnTo>
                <a:lnTo>
                  <a:pt x="244" y="1848"/>
                </a:lnTo>
                <a:lnTo>
                  <a:pt x="242" y="1856"/>
                </a:lnTo>
                <a:lnTo>
                  <a:pt x="244" y="1862"/>
                </a:lnTo>
                <a:lnTo>
                  <a:pt x="248" y="1864"/>
                </a:lnTo>
                <a:lnTo>
                  <a:pt x="254" y="1862"/>
                </a:lnTo>
                <a:lnTo>
                  <a:pt x="262" y="1860"/>
                </a:lnTo>
                <a:lnTo>
                  <a:pt x="270" y="1856"/>
                </a:lnTo>
                <a:lnTo>
                  <a:pt x="284" y="1844"/>
                </a:lnTo>
                <a:lnTo>
                  <a:pt x="292" y="1840"/>
                </a:lnTo>
                <a:lnTo>
                  <a:pt x="300" y="1838"/>
                </a:lnTo>
                <a:lnTo>
                  <a:pt x="308" y="1838"/>
                </a:lnTo>
                <a:lnTo>
                  <a:pt x="318" y="1842"/>
                </a:lnTo>
                <a:lnTo>
                  <a:pt x="326" y="1846"/>
                </a:lnTo>
                <a:lnTo>
                  <a:pt x="336" y="1852"/>
                </a:lnTo>
                <a:lnTo>
                  <a:pt x="352" y="1866"/>
                </a:lnTo>
                <a:lnTo>
                  <a:pt x="358" y="1870"/>
                </a:lnTo>
                <a:lnTo>
                  <a:pt x="364" y="1870"/>
                </a:lnTo>
                <a:lnTo>
                  <a:pt x="368" y="1868"/>
                </a:lnTo>
                <a:lnTo>
                  <a:pt x="370" y="1864"/>
                </a:lnTo>
                <a:lnTo>
                  <a:pt x="376" y="1858"/>
                </a:lnTo>
                <a:lnTo>
                  <a:pt x="380" y="1856"/>
                </a:lnTo>
                <a:lnTo>
                  <a:pt x="386" y="1858"/>
                </a:lnTo>
                <a:lnTo>
                  <a:pt x="392" y="1860"/>
                </a:lnTo>
                <a:lnTo>
                  <a:pt x="402" y="1858"/>
                </a:lnTo>
                <a:lnTo>
                  <a:pt x="420" y="1852"/>
                </a:lnTo>
                <a:lnTo>
                  <a:pt x="432" y="1846"/>
                </a:lnTo>
                <a:lnTo>
                  <a:pt x="434" y="1848"/>
                </a:lnTo>
                <a:lnTo>
                  <a:pt x="430" y="1854"/>
                </a:lnTo>
                <a:lnTo>
                  <a:pt x="420" y="1872"/>
                </a:lnTo>
                <a:lnTo>
                  <a:pt x="414" y="1886"/>
                </a:lnTo>
                <a:lnTo>
                  <a:pt x="410" y="1900"/>
                </a:lnTo>
                <a:lnTo>
                  <a:pt x="410" y="1918"/>
                </a:lnTo>
                <a:lnTo>
                  <a:pt x="410" y="1924"/>
                </a:lnTo>
                <a:lnTo>
                  <a:pt x="406" y="1930"/>
                </a:lnTo>
                <a:lnTo>
                  <a:pt x="402" y="1932"/>
                </a:lnTo>
                <a:lnTo>
                  <a:pt x="398" y="1934"/>
                </a:lnTo>
                <a:lnTo>
                  <a:pt x="392" y="1936"/>
                </a:lnTo>
                <a:lnTo>
                  <a:pt x="386" y="1940"/>
                </a:lnTo>
                <a:lnTo>
                  <a:pt x="380" y="1946"/>
                </a:lnTo>
                <a:lnTo>
                  <a:pt x="374" y="1958"/>
                </a:lnTo>
                <a:lnTo>
                  <a:pt x="368" y="1968"/>
                </a:lnTo>
                <a:lnTo>
                  <a:pt x="360" y="1974"/>
                </a:lnTo>
                <a:lnTo>
                  <a:pt x="352" y="1980"/>
                </a:lnTo>
                <a:lnTo>
                  <a:pt x="342" y="1984"/>
                </a:lnTo>
                <a:lnTo>
                  <a:pt x="334" y="1988"/>
                </a:lnTo>
                <a:lnTo>
                  <a:pt x="324" y="1992"/>
                </a:lnTo>
                <a:lnTo>
                  <a:pt x="314" y="2000"/>
                </a:lnTo>
                <a:lnTo>
                  <a:pt x="306" y="2012"/>
                </a:lnTo>
                <a:lnTo>
                  <a:pt x="300" y="2022"/>
                </a:lnTo>
                <a:lnTo>
                  <a:pt x="296" y="2026"/>
                </a:lnTo>
                <a:lnTo>
                  <a:pt x="292" y="2028"/>
                </a:lnTo>
                <a:lnTo>
                  <a:pt x="288" y="2028"/>
                </a:lnTo>
                <a:lnTo>
                  <a:pt x="276" y="2026"/>
                </a:lnTo>
                <a:lnTo>
                  <a:pt x="268" y="2026"/>
                </a:lnTo>
                <a:lnTo>
                  <a:pt x="256" y="2030"/>
                </a:lnTo>
                <a:lnTo>
                  <a:pt x="244" y="2034"/>
                </a:lnTo>
                <a:lnTo>
                  <a:pt x="236" y="2040"/>
                </a:lnTo>
                <a:lnTo>
                  <a:pt x="232" y="2044"/>
                </a:lnTo>
                <a:lnTo>
                  <a:pt x="228" y="2048"/>
                </a:lnTo>
                <a:lnTo>
                  <a:pt x="224" y="2058"/>
                </a:lnTo>
                <a:lnTo>
                  <a:pt x="218" y="2062"/>
                </a:lnTo>
                <a:lnTo>
                  <a:pt x="210" y="2066"/>
                </a:lnTo>
                <a:lnTo>
                  <a:pt x="200" y="2072"/>
                </a:lnTo>
                <a:lnTo>
                  <a:pt x="194" y="2078"/>
                </a:lnTo>
                <a:lnTo>
                  <a:pt x="190" y="2082"/>
                </a:lnTo>
                <a:lnTo>
                  <a:pt x="188" y="2088"/>
                </a:lnTo>
                <a:lnTo>
                  <a:pt x="188" y="2092"/>
                </a:lnTo>
                <a:lnTo>
                  <a:pt x="192" y="2092"/>
                </a:lnTo>
                <a:lnTo>
                  <a:pt x="200" y="2092"/>
                </a:lnTo>
                <a:lnTo>
                  <a:pt x="212" y="2088"/>
                </a:lnTo>
                <a:lnTo>
                  <a:pt x="226" y="2084"/>
                </a:lnTo>
                <a:lnTo>
                  <a:pt x="236" y="2076"/>
                </a:lnTo>
                <a:lnTo>
                  <a:pt x="248" y="2064"/>
                </a:lnTo>
                <a:lnTo>
                  <a:pt x="256" y="2056"/>
                </a:lnTo>
                <a:lnTo>
                  <a:pt x="258" y="2056"/>
                </a:lnTo>
                <a:lnTo>
                  <a:pt x="262" y="2060"/>
                </a:lnTo>
                <a:lnTo>
                  <a:pt x="266" y="2064"/>
                </a:lnTo>
                <a:lnTo>
                  <a:pt x="270" y="2064"/>
                </a:lnTo>
                <a:lnTo>
                  <a:pt x="278" y="2062"/>
                </a:lnTo>
                <a:lnTo>
                  <a:pt x="282" y="2060"/>
                </a:lnTo>
                <a:lnTo>
                  <a:pt x="286" y="2060"/>
                </a:lnTo>
                <a:lnTo>
                  <a:pt x="288" y="2062"/>
                </a:lnTo>
                <a:lnTo>
                  <a:pt x="290" y="2068"/>
                </a:lnTo>
                <a:lnTo>
                  <a:pt x="292" y="2074"/>
                </a:lnTo>
                <a:lnTo>
                  <a:pt x="296" y="2078"/>
                </a:lnTo>
                <a:lnTo>
                  <a:pt x="300" y="2078"/>
                </a:lnTo>
                <a:lnTo>
                  <a:pt x="302" y="2078"/>
                </a:lnTo>
                <a:lnTo>
                  <a:pt x="306" y="2074"/>
                </a:lnTo>
                <a:lnTo>
                  <a:pt x="308" y="2070"/>
                </a:lnTo>
                <a:lnTo>
                  <a:pt x="308" y="2066"/>
                </a:lnTo>
                <a:lnTo>
                  <a:pt x="308" y="2060"/>
                </a:lnTo>
                <a:lnTo>
                  <a:pt x="306" y="2054"/>
                </a:lnTo>
                <a:lnTo>
                  <a:pt x="308" y="2050"/>
                </a:lnTo>
                <a:lnTo>
                  <a:pt x="312" y="2044"/>
                </a:lnTo>
                <a:lnTo>
                  <a:pt x="318" y="2042"/>
                </a:lnTo>
                <a:lnTo>
                  <a:pt x="322" y="2040"/>
                </a:lnTo>
                <a:lnTo>
                  <a:pt x="328" y="2040"/>
                </a:lnTo>
                <a:lnTo>
                  <a:pt x="332" y="2042"/>
                </a:lnTo>
                <a:lnTo>
                  <a:pt x="334" y="2046"/>
                </a:lnTo>
                <a:lnTo>
                  <a:pt x="334" y="2048"/>
                </a:lnTo>
                <a:lnTo>
                  <a:pt x="336" y="2050"/>
                </a:lnTo>
                <a:lnTo>
                  <a:pt x="340" y="2048"/>
                </a:lnTo>
                <a:lnTo>
                  <a:pt x="354" y="2040"/>
                </a:lnTo>
                <a:lnTo>
                  <a:pt x="372" y="2028"/>
                </a:lnTo>
                <a:lnTo>
                  <a:pt x="380" y="2022"/>
                </a:lnTo>
                <a:lnTo>
                  <a:pt x="390" y="2022"/>
                </a:lnTo>
                <a:lnTo>
                  <a:pt x="394" y="2020"/>
                </a:lnTo>
                <a:lnTo>
                  <a:pt x="396" y="2020"/>
                </a:lnTo>
                <a:lnTo>
                  <a:pt x="394" y="2012"/>
                </a:lnTo>
                <a:lnTo>
                  <a:pt x="396" y="2008"/>
                </a:lnTo>
                <a:lnTo>
                  <a:pt x="400" y="2000"/>
                </a:lnTo>
                <a:lnTo>
                  <a:pt x="408" y="1992"/>
                </a:lnTo>
                <a:lnTo>
                  <a:pt x="424" y="1982"/>
                </a:lnTo>
                <a:lnTo>
                  <a:pt x="440" y="1972"/>
                </a:lnTo>
                <a:lnTo>
                  <a:pt x="454" y="1964"/>
                </a:lnTo>
                <a:lnTo>
                  <a:pt x="462" y="1956"/>
                </a:lnTo>
                <a:lnTo>
                  <a:pt x="468" y="1950"/>
                </a:lnTo>
                <a:lnTo>
                  <a:pt x="478" y="1938"/>
                </a:lnTo>
                <a:lnTo>
                  <a:pt x="484" y="1932"/>
                </a:lnTo>
                <a:lnTo>
                  <a:pt x="494" y="1926"/>
                </a:lnTo>
                <a:lnTo>
                  <a:pt x="516" y="1916"/>
                </a:lnTo>
                <a:lnTo>
                  <a:pt x="538" y="1902"/>
                </a:lnTo>
                <a:lnTo>
                  <a:pt x="548" y="1896"/>
                </a:lnTo>
                <a:lnTo>
                  <a:pt x="556" y="1888"/>
                </a:lnTo>
                <a:lnTo>
                  <a:pt x="562" y="1882"/>
                </a:lnTo>
                <a:lnTo>
                  <a:pt x="566" y="1874"/>
                </a:lnTo>
                <a:lnTo>
                  <a:pt x="568" y="1866"/>
                </a:lnTo>
                <a:lnTo>
                  <a:pt x="572" y="1862"/>
                </a:lnTo>
                <a:lnTo>
                  <a:pt x="580" y="1856"/>
                </a:lnTo>
                <a:lnTo>
                  <a:pt x="588" y="1850"/>
                </a:lnTo>
                <a:lnTo>
                  <a:pt x="592" y="1846"/>
                </a:lnTo>
                <a:lnTo>
                  <a:pt x="592" y="1840"/>
                </a:lnTo>
                <a:lnTo>
                  <a:pt x="592" y="1836"/>
                </a:lnTo>
                <a:lnTo>
                  <a:pt x="590" y="1834"/>
                </a:lnTo>
                <a:lnTo>
                  <a:pt x="584" y="1832"/>
                </a:lnTo>
                <a:lnTo>
                  <a:pt x="564" y="1832"/>
                </a:lnTo>
                <a:lnTo>
                  <a:pt x="556" y="1830"/>
                </a:lnTo>
                <a:lnTo>
                  <a:pt x="554" y="1828"/>
                </a:lnTo>
                <a:lnTo>
                  <a:pt x="554" y="1824"/>
                </a:lnTo>
                <a:lnTo>
                  <a:pt x="558" y="1820"/>
                </a:lnTo>
                <a:lnTo>
                  <a:pt x="570" y="1810"/>
                </a:lnTo>
                <a:lnTo>
                  <a:pt x="598" y="1786"/>
                </a:lnTo>
                <a:lnTo>
                  <a:pt x="618" y="1766"/>
                </a:lnTo>
                <a:lnTo>
                  <a:pt x="632" y="1748"/>
                </a:lnTo>
                <a:lnTo>
                  <a:pt x="646" y="1726"/>
                </a:lnTo>
                <a:lnTo>
                  <a:pt x="654" y="1714"/>
                </a:lnTo>
                <a:lnTo>
                  <a:pt x="666" y="1704"/>
                </a:lnTo>
                <a:lnTo>
                  <a:pt x="680" y="1696"/>
                </a:lnTo>
                <a:lnTo>
                  <a:pt x="694" y="1690"/>
                </a:lnTo>
                <a:lnTo>
                  <a:pt x="710" y="1688"/>
                </a:lnTo>
                <a:lnTo>
                  <a:pt x="726" y="1692"/>
                </a:lnTo>
                <a:lnTo>
                  <a:pt x="744" y="1698"/>
                </a:lnTo>
                <a:lnTo>
                  <a:pt x="752" y="1704"/>
                </a:lnTo>
                <a:lnTo>
                  <a:pt x="758" y="1710"/>
                </a:lnTo>
                <a:lnTo>
                  <a:pt x="770" y="1720"/>
                </a:lnTo>
                <a:lnTo>
                  <a:pt x="770" y="1722"/>
                </a:lnTo>
                <a:lnTo>
                  <a:pt x="770" y="1724"/>
                </a:lnTo>
                <a:lnTo>
                  <a:pt x="752" y="1714"/>
                </a:lnTo>
                <a:lnTo>
                  <a:pt x="738" y="1708"/>
                </a:lnTo>
                <a:lnTo>
                  <a:pt x="722" y="1702"/>
                </a:lnTo>
                <a:lnTo>
                  <a:pt x="712" y="1702"/>
                </a:lnTo>
                <a:lnTo>
                  <a:pt x="704" y="1702"/>
                </a:lnTo>
                <a:lnTo>
                  <a:pt x="696" y="1704"/>
                </a:lnTo>
                <a:lnTo>
                  <a:pt x="690" y="1706"/>
                </a:lnTo>
                <a:lnTo>
                  <a:pt x="680" y="1716"/>
                </a:lnTo>
                <a:lnTo>
                  <a:pt x="674" y="1722"/>
                </a:lnTo>
                <a:lnTo>
                  <a:pt x="672" y="1728"/>
                </a:lnTo>
                <a:lnTo>
                  <a:pt x="672" y="1734"/>
                </a:lnTo>
                <a:lnTo>
                  <a:pt x="672" y="1742"/>
                </a:lnTo>
                <a:lnTo>
                  <a:pt x="670" y="1748"/>
                </a:lnTo>
                <a:lnTo>
                  <a:pt x="668" y="1756"/>
                </a:lnTo>
                <a:lnTo>
                  <a:pt x="658" y="1766"/>
                </a:lnTo>
                <a:lnTo>
                  <a:pt x="652" y="1776"/>
                </a:lnTo>
                <a:lnTo>
                  <a:pt x="650" y="1782"/>
                </a:lnTo>
                <a:lnTo>
                  <a:pt x="652" y="1788"/>
                </a:lnTo>
                <a:lnTo>
                  <a:pt x="656" y="1792"/>
                </a:lnTo>
                <a:lnTo>
                  <a:pt x="660" y="1794"/>
                </a:lnTo>
                <a:lnTo>
                  <a:pt x="662" y="1798"/>
                </a:lnTo>
                <a:lnTo>
                  <a:pt x="662" y="1800"/>
                </a:lnTo>
                <a:lnTo>
                  <a:pt x="656" y="1806"/>
                </a:lnTo>
                <a:lnTo>
                  <a:pt x="646" y="1812"/>
                </a:lnTo>
                <a:lnTo>
                  <a:pt x="644" y="1816"/>
                </a:lnTo>
                <a:lnTo>
                  <a:pt x="644" y="1818"/>
                </a:lnTo>
                <a:lnTo>
                  <a:pt x="646" y="1820"/>
                </a:lnTo>
                <a:lnTo>
                  <a:pt x="650" y="1822"/>
                </a:lnTo>
                <a:lnTo>
                  <a:pt x="658" y="1824"/>
                </a:lnTo>
                <a:lnTo>
                  <a:pt x="670" y="1824"/>
                </a:lnTo>
                <a:lnTo>
                  <a:pt x="684" y="1820"/>
                </a:lnTo>
                <a:lnTo>
                  <a:pt x="700" y="1814"/>
                </a:lnTo>
                <a:lnTo>
                  <a:pt x="712" y="1806"/>
                </a:lnTo>
                <a:lnTo>
                  <a:pt x="732" y="1788"/>
                </a:lnTo>
                <a:lnTo>
                  <a:pt x="748" y="1778"/>
                </a:lnTo>
                <a:lnTo>
                  <a:pt x="762" y="1774"/>
                </a:lnTo>
                <a:lnTo>
                  <a:pt x="778" y="1772"/>
                </a:lnTo>
                <a:lnTo>
                  <a:pt x="786" y="1772"/>
                </a:lnTo>
                <a:lnTo>
                  <a:pt x="790" y="1770"/>
                </a:lnTo>
                <a:lnTo>
                  <a:pt x="790" y="1768"/>
                </a:lnTo>
                <a:lnTo>
                  <a:pt x="790" y="1764"/>
                </a:lnTo>
                <a:lnTo>
                  <a:pt x="790" y="1760"/>
                </a:lnTo>
                <a:lnTo>
                  <a:pt x="790" y="1756"/>
                </a:lnTo>
                <a:lnTo>
                  <a:pt x="794" y="1754"/>
                </a:lnTo>
                <a:lnTo>
                  <a:pt x="800" y="1750"/>
                </a:lnTo>
                <a:lnTo>
                  <a:pt x="806" y="1746"/>
                </a:lnTo>
                <a:lnTo>
                  <a:pt x="806" y="1742"/>
                </a:lnTo>
                <a:lnTo>
                  <a:pt x="804" y="1736"/>
                </a:lnTo>
                <a:lnTo>
                  <a:pt x="802" y="1730"/>
                </a:lnTo>
                <a:lnTo>
                  <a:pt x="800" y="1724"/>
                </a:lnTo>
                <a:lnTo>
                  <a:pt x="800" y="1720"/>
                </a:lnTo>
                <a:lnTo>
                  <a:pt x="804" y="1716"/>
                </a:lnTo>
                <a:lnTo>
                  <a:pt x="812" y="1714"/>
                </a:lnTo>
                <a:lnTo>
                  <a:pt x="824" y="1712"/>
                </a:lnTo>
                <a:lnTo>
                  <a:pt x="834" y="1710"/>
                </a:lnTo>
                <a:lnTo>
                  <a:pt x="850" y="1704"/>
                </a:lnTo>
                <a:lnTo>
                  <a:pt x="856" y="1702"/>
                </a:lnTo>
                <a:lnTo>
                  <a:pt x="860" y="1704"/>
                </a:lnTo>
                <a:lnTo>
                  <a:pt x="862" y="1706"/>
                </a:lnTo>
                <a:lnTo>
                  <a:pt x="862" y="1712"/>
                </a:lnTo>
                <a:lnTo>
                  <a:pt x="864" y="1720"/>
                </a:lnTo>
                <a:lnTo>
                  <a:pt x="866" y="1724"/>
                </a:lnTo>
                <a:lnTo>
                  <a:pt x="870" y="1728"/>
                </a:lnTo>
                <a:lnTo>
                  <a:pt x="874" y="1730"/>
                </a:lnTo>
                <a:lnTo>
                  <a:pt x="888" y="1734"/>
                </a:lnTo>
                <a:lnTo>
                  <a:pt x="896" y="1738"/>
                </a:lnTo>
                <a:lnTo>
                  <a:pt x="906" y="1742"/>
                </a:lnTo>
                <a:lnTo>
                  <a:pt x="914" y="1746"/>
                </a:lnTo>
                <a:lnTo>
                  <a:pt x="918" y="1746"/>
                </a:lnTo>
                <a:lnTo>
                  <a:pt x="922" y="1744"/>
                </a:lnTo>
                <a:lnTo>
                  <a:pt x="924" y="1742"/>
                </a:lnTo>
                <a:lnTo>
                  <a:pt x="928" y="1740"/>
                </a:lnTo>
                <a:lnTo>
                  <a:pt x="930" y="1740"/>
                </a:lnTo>
                <a:lnTo>
                  <a:pt x="934" y="1742"/>
                </a:lnTo>
                <a:lnTo>
                  <a:pt x="940" y="1750"/>
                </a:lnTo>
                <a:lnTo>
                  <a:pt x="948" y="1758"/>
                </a:lnTo>
                <a:lnTo>
                  <a:pt x="958" y="1764"/>
                </a:lnTo>
                <a:lnTo>
                  <a:pt x="968" y="1766"/>
                </a:lnTo>
                <a:lnTo>
                  <a:pt x="978" y="1768"/>
                </a:lnTo>
                <a:lnTo>
                  <a:pt x="1002" y="1766"/>
                </a:lnTo>
                <a:lnTo>
                  <a:pt x="1026" y="1764"/>
                </a:lnTo>
                <a:lnTo>
                  <a:pt x="1036" y="1764"/>
                </a:lnTo>
                <a:lnTo>
                  <a:pt x="1050" y="1768"/>
                </a:lnTo>
                <a:lnTo>
                  <a:pt x="1078" y="1780"/>
                </a:lnTo>
                <a:lnTo>
                  <a:pt x="1090" y="1786"/>
                </a:lnTo>
                <a:lnTo>
                  <a:pt x="1104" y="1788"/>
                </a:lnTo>
                <a:lnTo>
                  <a:pt x="1116" y="1788"/>
                </a:lnTo>
                <a:lnTo>
                  <a:pt x="1122" y="1788"/>
                </a:lnTo>
                <a:lnTo>
                  <a:pt x="1126" y="1786"/>
                </a:lnTo>
                <a:lnTo>
                  <a:pt x="1136" y="1780"/>
                </a:lnTo>
                <a:lnTo>
                  <a:pt x="1142" y="1778"/>
                </a:lnTo>
                <a:lnTo>
                  <a:pt x="1148" y="1780"/>
                </a:lnTo>
                <a:lnTo>
                  <a:pt x="1150" y="1782"/>
                </a:lnTo>
                <a:lnTo>
                  <a:pt x="1150" y="1786"/>
                </a:lnTo>
                <a:lnTo>
                  <a:pt x="1150" y="1790"/>
                </a:lnTo>
                <a:lnTo>
                  <a:pt x="1146" y="1794"/>
                </a:lnTo>
                <a:lnTo>
                  <a:pt x="1142" y="1796"/>
                </a:lnTo>
                <a:lnTo>
                  <a:pt x="1138" y="1800"/>
                </a:lnTo>
                <a:lnTo>
                  <a:pt x="1140" y="1804"/>
                </a:lnTo>
                <a:lnTo>
                  <a:pt x="1146" y="1808"/>
                </a:lnTo>
                <a:lnTo>
                  <a:pt x="1154" y="1812"/>
                </a:lnTo>
                <a:lnTo>
                  <a:pt x="1174" y="1822"/>
                </a:lnTo>
                <a:lnTo>
                  <a:pt x="1192" y="1830"/>
                </a:lnTo>
                <a:lnTo>
                  <a:pt x="1206" y="1840"/>
                </a:lnTo>
                <a:lnTo>
                  <a:pt x="1216" y="1852"/>
                </a:lnTo>
                <a:lnTo>
                  <a:pt x="1228" y="1862"/>
                </a:lnTo>
                <a:lnTo>
                  <a:pt x="1246" y="1874"/>
                </a:lnTo>
                <a:lnTo>
                  <a:pt x="1254" y="1878"/>
                </a:lnTo>
                <a:lnTo>
                  <a:pt x="1264" y="1880"/>
                </a:lnTo>
                <a:lnTo>
                  <a:pt x="1272" y="1880"/>
                </a:lnTo>
                <a:lnTo>
                  <a:pt x="1278" y="1880"/>
                </a:lnTo>
                <a:lnTo>
                  <a:pt x="1282" y="1878"/>
                </a:lnTo>
                <a:lnTo>
                  <a:pt x="1284" y="1874"/>
                </a:lnTo>
                <a:lnTo>
                  <a:pt x="1284" y="1868"/>
                </a:lnTo>
                <a:lnTo>
                  <a:pt x="1280" y="1864"/>
                </a:lnTo>
                <a:lnTo>
                  <a:pt x="1272" y="1852"/>
                </a:lnTo>
                <a:lnTo>
                  <a:pt x="1268" y="1844"/>
                </a:lnTo>
                <a:lnTo>
                  <a:pt x="1268" y="1842"/>
                </a:lnTo>
                <a:lnTo>
                  <a:pt x="1270" y="1842"/>
                </a:lnTo>
                <a:lnTo>
                  <a:pt x="1282" y="1852"/>
                </a:lnTo>
                <a:lnTo>
                  <a:pt x="1298" y="1866"/>
                </a:lnTo>
                <a:lnTo>
                  <a:pt x="1314" y="1878"/>
                </a:lnTo>
                <a:lnTo>
                  <a:pt x="1320" y="1880"/>
                </a:lnTo>
                <a:lnTo>
                  <a:pt x="1324" y="1880"/>
                </a:lnTo>
                <a:lnTo>
                  <a:pt x="1326" y="1876"/>
                </a:lnTo>
                <a:lnTo>
                  <a:pt x="1326" y="1870"/>
                </a:lnTo>
                <a:lnTo>
                  <a:pt x="1322" y="1854"/>
                </a:lnTo>
                <a:lnTo>
                  <a:pt x="1322" y="1846"/>
                </a:lnTo>
                <a:lnTo>
                  <a:pt x="1324" y="1848"/>
                </a:lnTo>
                <a:lnTo>
                  <a:pt x="1334" y="1862"/>
                </a:lnTo>
                <a:lnTo>
                  <a:pt x="1338" y="1870"/>
                </a:lnTo>
                <a:lnTo>
                  <a:pt x="1344" y="1874"/>
                </a:lnTo>
                <a:lnTo>
                  <a:pt x="1350" y="1876"/>
                </a:lnTo>
                <a:lnTo>
                  <a:pt x="1354" y="1876"/>
                </a:lnTo>
                <a:lnTo>
                  <a:pt x="1358" y="1878"/>
                </a:lnTo>
                <a:lnTo>
                  <a:pt x="1364" y="1878"/>
                </a:lnTo>
                <a:lnTo>
                  <a:pt x="1368" y="1882"/>
                </a:lnTo>
                <a:lnTo>
                  <a:pt x="1372" y="1890"/>
                </a:lnTo>
                <a:lnTo>
                  <a:pt x="1378" y="1904"/>
                </a:lnTo>
                <a:lnTo>
                  <a:pt x="1382" y="1914"/>
                </a:lnTo>
                <a:lnTo>
                  <a:pt x="1386" y="1922"/>
                </a:lnTo>
                <a:lnTo>
                  <a:pt x="1392" y="1928"/>
                </a:lnTo>
                <a:lnTo>
                  <a:pt x="1394" y="1932"/>
                </a:lnTo>
                <a:lnTo>
                  <a:pt x="1394" y="1934"/>
                </a:lnTo>
                <a:lnTo>
                  <a:pt x="1390" y="1942"/>
                </a:lnTo>
                <a:lnTo>
                  <a:pt x="1388" y="1944"/>
                </a:lnTo>
                <a:lnTo>
                  <a:pt x="1390" y="1948"/>
                </a:lnTo>
                <a:lnTo>
                  <a:pt x="1392" y="1950"/>
                </a:lnTo>
                <a:lnTo>
                  <a:pt x="1400" y="1954"/>
                </a:lnTo>
                <a:lnTo>
                  <a:pt x="1412" y="1960"/>
                </a:lnTo>
                <a:lnTo>
                  <a:pt x="1414" y="1962"/>
                </a:lnTo>
                <a:lnTo>
                  <a:pt x="1416" y="1966"/>
                </a:lnTo>
                <a:lnTo>
                  <a:pt x="1422" y="1976"/>
                </a:lnTo>
                <a:lnTo>
                  <a:pt x="1426" y="1982"/>
                </a:lnTo>
                <a:lnTo>
                  <a:pt x="1434" y="1990"/>
                </a:lnTo>
                <a:lnTo>
                  <a:pt x="1452" y="2004"/>
                </a:lnTo>
                <a:lnTo>
                  <a:pt x="1464" y="2010"/>
                </a:lnTo>
                <a:lnTo>
                  <a:pt x="1468" y="2012"/>
                </a:lnTo>
                <a:lnTo>
                  <a:pt x="1460" y="2016"/>
                </a:lnTo>
                <a:lnTo>
                  <a:pt x="1452" y="2020"/>
                </a:lnTo>
                <a:lnTo>
                  <a:pt x="1450" y="2026"/>
                </a:lnTo>
                <a:lnTo>
                  <a:pt x="1448" y="2032"/>
                </a:lnTo>
                <a:lnTo>
                  <a:pt x="1442" y="2038"/>
                </a:lnTo>
                <a:lnTo>
                  <a:pt x="1440" y="2042"/>
                </a:lnTo>
                <a:lnTo>
                  <a:pt x="1440" y="2046"/>
                </a:lnTo>
                <a:lnTo>
                  <a:pt x="1440" y="2050"/>
                </a:lnTo>
                <a:lnTo>
                  <a:pt x="1444" y="2054"/>
                </a:lnTo>
                <a:lnTo>
                  <a:pt x="1446" y="2054"/>
                </a:lnTo>
                <a:lnTo>
                  <a:pt x="1450" y="2054"/>
                </a:lnTo>
                <a:lnTo>
                  <a:pt x="1452" y="2050"/>
                </a:lnTo>
                <a:lnTo>
                  <a:pt x="1456" y="2044"/>
                </a:lnTo>
                <a:lnTo>
                  <a:pt x="1462" y="2032"/>
                </a:lnTo>
                <a:lnTo>
                  <a:pt x="1466" y="2026"/>
                </a:lnTo>
                <a:lnTo>
                  <a:pt x="1470" y="2024"/>
                </a:lnTo>
                <a:lnTo>
                  <a:pt x="1474" y="2022"/>
                </a:lnTo>
                <a:lnTo>
                  <a:pt x="1480" y="2024"/>
                </a:lnTo>
                <a:lnTo>
                  <a:pt x="1484" y="2028"/>
                </a:lnTo>
                <a:lnTo>
                  <a:pt x="1488" y="2034"/>
                </a:lnTo>
                <a:lnTo>
                  <a:pt x="1492" y="2044"/>
                </a:lnTo>
                <a:lnTo>
                  <a:pt x="1494" y="2052"/>
                </a:lnTo>
                <a:lnTo>
                  <a:pt x="1494" y="2058"/>
                </a:lnTo>
                <a:lnTo>
                  <a:pt x="1492" y="2064"/>
                </a:lnTo>
                <a:lnTo>
                  <a:pt x="1488" y="2074"/>
                </a:lnTo>
                <a:lnTo>
                  <a:pt x="1488" y="2078"/>
                </a:lnTo>
                <a:lnTo>
                  <a:pt x="1488" y="2082"/>
                </a:lnTo>
                <a:lnTo>
                  <a:pt x="1492" y="2092"/>
                </a:lnTo>
                <a:lnTo>
                  <a:pt x="1494" y="2100"/>
                </a:lnTo>
                <a:lnTo>
                  <a:pt x="1496" y="2102"/>
                </a:lnTo>
                <a:lnTo>
                  <a:pt x="1500" y="2104"/>
                </a:lnTo>
                <a:lnTo>
                  <a:pt x="1504" y="2102"/>
                </a:lnTo>
                <a:lnTo>
                  <a:pt x="1508" y="2098"/>
                </a:lnTo>
                <a:lnTo>
                  <a:pt x="1518" y="2088"/>
                </a:lnTo>
                <a:lnTo>
                  <a:pt x="1524" y="2080"/>
                </a:lnTo>
                <a:lnTo>
                  <a:pt x="1526" y="2076"/>
                </a:lnTo>
                <a:lnTo>
                  <a:pt x="1526" y="2072"/>
                </a:lnTo>
                <a:lnTo>
                  <a:pt x="1524" y="2058"/>
                </a:lnTo>
                <a:lnTo>
                  <a:pt x="1522" y="2044"/>
                </a:lnTo>
                <a:lnTo>
                  <a:pt x="1524" y="2038"/>
                </a:lnTo>
                <a:lnTo>
                  <a:pt x="1528" y="2034"/>
                </a:lnTo>
                <a:lnTo>
                  <a:pt x="1530" y="2030"/>
                </a:lnTo>
                <a:lnTo>
                  <a:pt x="1530" y="2038"/>
                </a:lnTo>
                <a:lnTo>
                  <a:pt x="1530" y="2044"/>
                </a:lnTo>
                <a:lnTo>
                  <a:pt x="1532" y="2058"/>
                </a:lnTo>
                <a:lnTo>
                  <a:pt x="1534" y="2070"/>
                </a:lnTo>
                <a:lnTo>
                  <a:pt x="1534" y="2074"/>
                </a:lnTo>
                <a:lnTo>
                  <a:pt x="1530" y="2078"/>
                </a:lnTo>
                <a:lnTo>
                  <a:pt x="1526" y="2082"/>
                </a:lnTo>
                <a:lnTo>
                  <a:pt x="1526" y="2084"/>
                </a:lnTo>
                <a:lnTo>
                  <a:pt x="1526" y="2092"/>
                </a:lnTo>
                <a:lnTo>
                  <a:pt x="1526" y="2098"/>
                </a:lnTo>
                <a:lnTo>
                  <a:pt x="1524" y="2102"/>
                </a:lnTo>
                <a:lnTo>
                  <a:pt x="1522" y="2106"/>
                </a:lnTo>
                <a:lnTo>
                  <a:pt x="1516" y="2112"/>
                </a:lnTo>
                <a:lnTo>
                  <a:pt x="1512" y="2118"/>
                </a:lnTo>
                <a:lnTo>
                  <a:pt x="1512" y="2122"/>
                </a:lnTo>
                <a:lnTo>
                  <a:pt x="1514" y="2124"/>
                </a:lnTo>
                <a:lnTo>
                  <a:pt x="1518" y="2130"/>
                </a:lnTo>
                <a:lnTo>
                  <a:pt x="1522" y="2134"/>
                </a:lnTo>
                <a:lnTo>
                  <a:pt x="1524" y="2138"/>
                </a:lnTo>
                <a:lnTo>
                  <a:pt x="1528" y="2148"/>
                </a:lnTo>
                <a:lnTo>
                  <a:pt x="1534" y="2160"/>
                </a:lnTo>
                <a:lnTo>
                  <a:pt x="1544" y="2172"/>
                </a:lnTo>
                <a:lnTo>
                  <a:pt x="1554" y="2182"/>
                </a:lnTo>
                <a:lnTo>
                  <a:pt x="1558" y="2186"/>
                </a:lnTo>
                <a:lnTo>
                  <a:pt x="1560" y="2184"/>
                </a:lnTo>
                <a:lnTo>
                  <a:pt x="1562" y="2176"/>
                </a:lnTo>
                <a:lnTo>
                  <a:pt x="1564" y="2168"/>
                </a:lnTo>
                <a:lnTo>
                  <a:pt x="1568" y="2162"/>
                </a:lnTo>
                <a:lnTo>
                  <a:pt x="1574" y="2158"/>
                </a:lnTo>
                <a:lnTo>
                  <a:pt x="1584" y="2156"/>
                </a:lnTo>
                <a:lnTo>
                  <a:pt x="1592" y="2154"/>
                </a:lnTo>
                <a:lnTo>
                  <a:pt x="1594" y="2156"/>
                </a:lnTo>
                <a:lnTo>
                  <a:pt x="1588" y="2162"/>
                </a:lnTo>
                <a:lnTo>
                  <a:pt x="1582" y="2166"/>
                </a:lnTo>
                <a:lnTo>
                  <a:pt x="1578" y="2172"/>
                </a:lnTo>
                <a:lnTo>
                  <a:pt x="1576" y="2180"/>
                </a:lnTo>
                <a:lnTo>
                  <a:pt x="1576" y="2188"/>
                </a:lnTo>
                <a:lnTo>
                  <a:pt x="1582" y="2196"/>
                </a:lnTo>
                <a:lnTo>
                  <a:pt x="1586" y="2200"/>
                </a:lnTo>
                <a:lnTo>
                  <a:pt x="1588" y="2202"/>
                </a:lnTo>
                <a:lnTo>
                  <a:pt x="1590" y="2212"/>
                </a:lnTo>
                <a:lnTo>
                  <a:pt x="1592" y="2218"/>
                </a:lnTo>
                <a:lnTo>
                  <a:pt x="1596" y="2220"/>
                </a:lnTo>
                <a:lnTo>
                  <a:pt x="1600" y="2220"/>
                </a:lnTo>
                <a:lnTo>
                  <a:pt x="1604" y="2218"/>
                </a:lnTo>
                <a:lnTo>
                  <a:pt x="1608" y="2216"/>
                </a:lnTo>
                <a:lnTo>
                  <a:pt x="1610" y="2216"/>
                </a:lnTo>
                <a:lnTo>
                  <a:pt x="1610" y="2220"/>
                </a:lnTo>
                <a:lnTo>
                  <a:pt x="1606" y="2228"/>
                </a:lnTo>
                <a:lnTo>
                  <a:pt x="1600" y="2246"/>
                </a:lnTo>
                <a:lnTo>
                  <a:pt x="1596" y="2256"/>
                </a:lnTo>
                <a:lnTo>
                  <a:pt x="1598" y="2262"/>
                </a:lnTo>
                <a:lnTo>
                  <a:pt x="1600" y="2262"/>
                </a:lnTo>
                <a:lnTo>
                  <a:pt x="1602" y="2262"/>
                </a:lnTo>
                <a:lnTo>
                  <a:pt x="1602" y="2268"/>
                </a:lnTo>
                <a:lnTo>
                  <a:pt x="1604" y="2276"/>
                </a:lnTo>
                <a:lnTo>
                  <a:pt x="1606" y="2278"/>
                </a:lnTo>
                <a:lnTo>
                  <a:pt x="1608" y="2280"/>
                </a:lnTo>
                <a:lnTo>
                  <a:pt x="1612" y="2280"/>
                </a:lnTo>
                <a:lnTo>
                  <a:pt x="1614" y="2278"/>
                </a:lnTo>
                <a:lnTo>
                  <a:pt x="1614" y="2270"/>
                </a:lnTo>
                <a:lnTo>
                  <a:pt x="1616" y="2260"/>
                </a:lnTo>
                <a:lnTo>
                  <a:pt x="1618" y="2256"/>
                </a:lnTo>
                <a:lnTo>
                  <a:pt x="1622" y="2254"/>
                </a:lnTo>
                <a:lnTo>
                  <a:pt x="1632" y="2248"/>
                </a:lnTo>
                <a:lnTo>
                  <a:pt x="1638" y="2242"/>
                </a:lnTo>
                <a:lnTo>
                  <a:pt x="1642" y="2240"/>
                </a:lnTo>
                <a:lnTo>
                  <a:pt x="1644" y="2240"/>
                </a:lnTo>
                <a:lnTo>
                  <a:pt x="1644" y="2242"/>
                </a:lnTo>
                <a:lnTo>
                  <a:pt x="1646" y="2246"/>
                </a:lnTo>
                <a:lnTo>
                  <a:pt x="1648" y="2246"/>
                </a:lnTo>
                <a:lnTo>
                  <a:pt x="1654" y="2246"/>
                </a:lnTo>
                <a:lnTo>
                  <a:pt x="1660" y="2248"/>
                </a:lnTo>
                <a:lnTo>
                  <a:pt x="1660" y="2250"/>
                </a:lnTo>
                <a:lnTo>
                  <a:pt x="1660" y="2254"/>
                </a:lnTo>
                <a:lnTo>
                  <a:pt x="1660" y="2258"/>
                </a:lnTo>
                <a:lnTo>
                  <a:pt x="1656" y="2254"/>
                </a:lnTo>
                <a:lnTo>
                  <a:pt x="1652" y="2252"/>
                </a:lnTo>
                <a:lnTo>
                  <a:pt x="1648" y="2252"/>
                </a:lnTo>
                <a:lnTo>
                  <a:pt x="1642" y="2254"/>
                </a:lnTo>
                <a:lnTo>
                  <a:pt x="1636" y="2258"/>
                </a:lnTo>
                <a:lnTo>
                  <a:pt x="1624" y="2268"/>
                </a:lnTo>
                <a:lnTo>
                  <a:pt x="1618" y="2276"/>
                </a:lnTo>
                <a:lnTo>
                  <a:pt x="1618" y="2282"/>
                </a:lnTo>
                <a:lnTo>
                  <a:pt x="1618" y="2290"/>
                </a:lnTo>
                <a:lnTo>
                  <a:pt x="1620" y="2294"/>
                </a:lnTo>
                <a:lnTo>
                  <a:pt x="1622" y="2298"/>
                </a:lnTo>
                <a:lnTo>
                  <a:pt x="1626" y="2300"/>
                </a:lnTo>
                <a:lnTo>
                  <a:pt x="1628" y="2302"/>
                </a:lnTo>
                <a:lnTo>
                  <a:pt x="1626" y="2306"/>
                </a:lnTo>
                <a:lnTo>
                  <a:pt x="1622" y="2308"/>
                </a:lnTo>
                <a:lnTo>
                  <a:pt x="1622" y="2310"/>
                </a:lnTo>
                <a:lnTo>
                  <a:pt x="1624" y="2312"/>
                </a:lnTo>
                <a:lnTo>
                  <a:pt x="1626" y="2312"/>
                </a:lnTo>
                <a:lnTo>
                  <a:pt x="1624" y="2316"/>
                </a:lnTo>
                <a:lnTo>
                  <a:pt x="1620" y="2318"/>
                </a:lnTo>
                <a:lnTo>
                  <a:pt x="1620" y="2320"/>
                </a:lnTo>
                <a:lnTo>
                  <a:pt x="1622" y="2324"/>
                </a:lnTo>
                <a:lnTo>
                  <a:pt x="1624" y="2326"/>
                </a:lnTo>
                <a:lnTo>
                  <a:pt x="1632" y="2332"/>
                </a:lnTo>
                <a:lnTo>
                  <a:pt x="1642" y="2336"/>
                </a:lnTo>
                <a:lnTo>
                  <a:pt x="1650" y="2338"/>
                </a:lnTo>
                <a:lnTo>
                  <a:pt x="1656" y="2336"/>
                </a:lnTo>
                <a:lnTo>
                  <a:pt x="1662" y="2334"/>
                </a:lnTo>
                <a:lnTo>
                  <a:pt x="1670" y="2332"/>
                </a:lnTo>
                <a:lnTo>
                  <a:pt x="1676" y="2334"/>
                </a:lnTo>
                <a:lnTo>
                  <a:pt x="1676" y="2338"/>
                </a:lnTo>
                <a:lnTo>
                  <a:pt x="1676" y="2340"/>
                </a:lnTo>
                <a:lnTo>
                  <a:pt x="1682" y="2340"/>
                </a:lnTo>
                <a:lnTo>
                  <a:pt x="1688" y="2340"/>
                </a:lnTo>
                <a:lnTo>
                  <a:pt x="1688" y="2344"/>
                </a:lnTo>
                <a:lnTo>
                  <a:pt x="1686" y="2352"/>
                </a:lnTo>
                <a:lnTo>
                  <a:pt x="1686" y="2356"/>
                </a:lnTo>
                <a:lnTo>
                  <a:pt x="1686" y="2358"/>
                </a:lnTo>
                <a:lnTo>
                  <a:pt x="1688" y="2360"/>
                </a:lnTo>
                <a:lnTo>
                  <a:pt x="1694" y="2360"/>
                </a:lnTo>
                <a:lnTo>
                  <a:pt x="1700" y="2360"/>
                </a:lnTo>
                <a:lnTo>
                  <a:pt x="1704" y="2362"/>
                </a:lnTo>
                <a:lnTo>
                  <a:pt x="1706" y="2364"/>
                </a:lnTo>
                <a:lnTo>
                  <a:pt x="1714" y="2362"/>
                </a:lnTo>
                <a:lnTo>
                  <a:pt x="1718" y="2360"/>
                </a:lnTo>
                <a:lnTo>
                  <a:pt x="1724" y="2362"/>
                </a:lnTo>
                <a:lnTo>
                  <a:pt x="1730" y="2364"/>
                </a:lnTo>
                <a:lnTo>
                  <a:pt x="1736" y="2368"/>
                </a:lnTo>
                <a:lnTo>
                  <a:pt x="1738" y="2370"/>
                </a:lnTo>
                <a:lnTo>
                  <a:pt x="1742" y="2368"/>
                </a:lnTo>
                <a:lnTo>
                  <a:pt x="1746" y="2368"/>
                </a:lnTo>
                <a:lnTo>
                  <a:pt x="1748" y="2368"/>
                </a:lnTo>
                <a:lnTo>
                  <a:pt x="1750" y="2374"/>
                </a:lnTo>
                <a:lnTo>
                  <a:pt x="1750" y="2382"/>
                </a:lnTo>
                <a:lnTo>
                  <a:pt x="1748" y="2384"/>
                </a:lnTo>
                <a:lnTo>
                  <a:pt x="1744" y="2386"/>
                </a:lnTo>
                <a:lnTo>
                  <a:pt x="1742" y="2388"/>
                </a:lnTo>
                <a:lnTo>
                  <a:pt x="1742" y="2390"/>
                </a:lnTo>
                <a:lnTo>
                  <a:pt x="1748" y="2398"/>
                </a:lnTo>
                <a:lnTo>
                  <a:pt x="1758" y="2402"/>
                </a:lnTo>
                <a:lnTo>
                  <a:pt x="1764" y="2404"/>
                </a:lnTo>
                <a:lnTo>
                  <a:pt x="1768" y="2402"/>
                </a:lnTo>
                <a:lnTo>
                  <a:pt x="1776" y="2398"/>
                </a:lnTo>
                <a:lnTo>
                  <a:pt x="1778" y="2392"/>
                </a:lnTo>
                <a:lnTo>
                  <a:pt x="1780" y="2392"/>
                </a:lnTo>
                <a:lnTo>
                  <a:pt x="1780" y="2398"/>
                </a:lnTo>
                <a:lnTo>
                  <a:pt x="1780" y="2406"/>
                </a:lnTo>
                <a:lnTo>
                  <a:pt x="1784" y="2408"/>
                </a:lnTo>
                <a:lnTo>
                  <a:pt x="1786" y="2410"/>
                </a:lnTo>
                <a:lnTo>
                  <a:pt x="1786" y="2414"/>
                </a:lnTo>
                <a:lnTo>
                  <a:pt x="1784" y="2416"/>
                </a:lnTo>
                <a:lnTo>
                  <a:pt x="1780" y="2412"/>
                </a:lnTo>
                <a:lnTo>
                  <a:pt x="1776" y="2408"/>
                </a:lnTo>
                <a:lnTo>
                  <a:pt x="1774" y="2408"/>
                </a:lnTo>
                <a:lnTo>
                  <a:pt x="1772" y="2408"/>
                </a:lnTo>
                <a:lnTo>
                  <a:pt x="1772" y="2412"/>
                </a:lnTo>
                <a:lnTo>
                  <a:pt x="1774" y="2416"/>
                </a:lnTo>
                <a:lnTo>
                  <a:pt x="1782" y="2422"/>
                </a:lnTo>
                <a:lnTo>
                  <a:pt x="1790" y="2426"/>
                </a:lnTo>
                <a:lnTo>
                  <a:pt x="1794" y="2426"/>
                </a:lnTo>
                <a:lnTo>
                  <a:pt x="1796" y="2424"/>
                </a:lnTo>
                <a:lnTo>
                  <a:pt x="1798" y="2418"/>
                </a:lnTo>
                <a:lnTo>
                  <a:pt x="1800" y="2414"/>
                </a:lnTo>
                <a:lnTo>
                  <a:pt x="1804" y="2414"/>
                </a:lnTo>
                <a:lnTo>
                  <a:pt x="1804" y="2418"/>
                </a:lnTo>
                <a:lnTo>
                  <a:pt x="1804" y="2424"/>
                </a:lnTo>
                <a:lnTo>
                  <a:pt x="1806" y="2432"/>
                </a:lnTo>
                <a:lnTo>
                  <a:pt x="1810" y="2438"/>
                </a:lnTo>
                <a:lnTo>
                  <a:pt x="1810" y="2444"/>
                </a:lnTo>
                <a:lnTo>
                  <a:pt x="1808" y="2450"/>
                </a:lnTo>
                <a:lnTo>
                  <a:pt x="1810" y="2450"/>
                </a:lnTo>
                <a:lnTo>
                  <a:pt x="1814" y="2450"/>
                </a:lnTo>
                <a:lnTo>
                  <a:pt x="1816" y="2446"/>
                </a:lnTo>
                <a:lnTo>
                  <a:pt x="1818" y="2444"/>
                </a:lnTo>
                <a:lnTo>
                  <a:pt x="1820" y="2444"/>
                </a:lnTo>
                <a:lnTo>
                  <a:pt x="1824" y="2448"/>
                </a:lnTo>
                <a:lnTo>
                  <a:pt x="1824" y="2454"/>
                </a:lnTo>
                <a:lnTo>
                  <a:pt x="1824" y="2460"/>
                </a:lnTo>
                <a:lnTo>
                  <a:pt x="1828" y="2464"/>
                </a:lnTo>
                <a:lnTo>
                  <a:pt x="1832" y="2468"/>
                </a:lnTo>
                <a:lnTo>
                  <a:pt x="1832" y="2470"/>
                </a:lnTo>
                <a:lnTo>
                  <a:pt x="1834" y="2474"/>
                </a:lnTo>
                <a:lnTo>
                  <a:pt x="1832" y="2476"/>
                </a:lnTo>
                <a:lnTo>
                  <a:pt x="1830" y="2478"/>
                </a:lnTo>
                <a:lnTo>
                  <a:pt x="1826" y="2478"/>
                </a:lnTo>
                <a:lnTo>
                  <a:pt x="1826" y="2480"/>
                </a:lnTo>
                <a:lnTo>
                  <a:pt x="1830" y="2490"/>
                </a:lnTo>
                <a:lnTo>
                  <a:pt x="1838" y="2500"/>
                </a:lnTo>
                <a:lnTo>
                  <a:pt x="1840" y="2510"/>
                </a:lnTo>
                <a:lnTo>
                  <a:pt x="1842" y="2520"/>
                </a:lnTo>
                <a:lnTo>
                  <a:pt x="1840" y="2538"/>
                </a:lnTo>
                <a:lnTo>
                  <a:pt x="1838" y="2546"/>
                </a:lnTo>
                <a:lnTo>
                  <a:pt x="1836" y="2550"/>
                </a:lnTo>
                <a:lnTo>
                  <a:pt x="1836" y="2548"/>
                </a:lnTo>
                <a:lnTo>
                  <a:pt x="1834" y="2544"/>
                </a:lnTo>
                <a:lnTo>
                  <a:pt x="1828" y="2510"/>
                </a:lnTo>
                <a:lnTo>
                  <a:pt x="1824" y="2504"/>
                </a:lnTo>
                <a:lnTo>
                  <a:pt x="1818" y="2500"/>
                </a:lnTo>
                <a:lnTo>
                  <a:pt x="1808" y="2496"/>
                </a:lnTo>
                <a:lnTo>
                  <a:pt x="1798" y="2496"/>
                </a:lnTo>
                <a:lnTo>
                  <a:pt x="1776" y="2494"/>
                </a:lnTo>
                <a:lnTo>
                  <a:pt x="1766" y="2492"/>
                </a:lnTo>
                <a:lnTo>
                  <a:pt x="1758" y="2488"/>
                </a:lnTo>
                <a:lnTo>
                  <a:pt x="1752" y="2484"/>
                </a:lnTo>
                <a:lnTo>
                  <a:pt x="1748" y="2484"/>
                </a:lnTo>
                <a:lnTo>
                  <a:pt x="1744" y="2486"/>
                </a:lnTo>
                <a:lnTo>
                  <a:pt x="1744" y="2490"/>
                </a:lnTo>
                <a:lnTo>
                  <a:pt x="1744" y="2496"/>
                </a:lnTo>
                <a:lnTo>
                  <a:pt x="1746" y="2502"/>
                </a:lnTo>
                <a:lnTo>
                  <a:pt x="1754" y="2516"/>
                </a:lnTo>
                <a:lnTo>
                  <a:pt x="1760" y="2526"/>
                </a:lnTo>
                <a:lnTo>
                  <a:pt x="1764" y="2536"/>
                </a:lnTo>
                <a:lnTo>
                  <a:pt x="1770" y="2564"/>
                </a:lnTo>
                <a:lnTo>
                  <a:pt x="1774" y="2596"/>
                </a:lnTo>
                <a:lnTo>
                  <a:pt x="1774" y="2628"/>
                </a:lnTo>
                <a:lnTo>
                  <a:pt x="1774" y="2666"/>
                </a:lnTo>
                <a:lnTo>
                  <a:pt x="1770" y="2708"/>
                </a:lnTo>
                <a:lnTo>
                  <a:pt x="1766" y="2750"/>
                </a:lnTo>
                <a:lnTo>
                  <a:pt x="1762" y="2766"/>
                </a:lnTo>
                <a:lnTo>
                  <a:pt x="1758" y="2780"/>
                </a:lnTo>
                <a:lnTo>
                  <a:pt x="1754" y="2794"/>
                </a:lnTo>
                <a:lnTo>
                  <a:pt x="1754" y="2810"/>
                </a:lnTo>
                <a:lnTo>
                  <a:pt x="1756" y="2826"/>
                </a:lnTo>
                <a:lnTo>
                  <a:pt x="1760" y="2842"/>
                </a:lnTo>
                <a:lnTo>
                  <a:pt x="1764" y="2860"/>
                </a:lnTo>
                <a:lnTo>
                  <a:pt x="1766" y="2878"/>
                </a:lnTo>
                <a:lnTo>
                  <a:pt x="1766" y="2894"/>
                </a:lnTo>
                <a:lnTo>
                  <a:pt x="1764" y="2912"/>
                </a:lnTo>
                <a:lnTo>
                  <a:pt x="1760" y="2924"/>
                </a:lnTo>
                <a:lnTo>
                  <a:pt x="1760" y="2936"/>
                </a:lnTo>
                <a:lnTo>
                  <a:pt x="1762" y="2944"/>
                </a:lnTo>
                <a:lnTo>
                  <a:pt x="1766" y="2952"/>
                </a:lnTo>
                <a:lnTo>
                  <a:pt x="1774" y="2970"/>
                </a:lnTo>
                <a:lnTo>
                  <a:pt x="1778" y="2980"/>
                </a:lnTo>
                <a:lnTo>
                  <a:pt x="1782" y="2996"/>
                </a:lnTo>
                <a:lnTo>
                  <a:pt x="1784" y="3010"/>
                </a:lnTo>
                <a:lnTo>
                  <a:pt x="1788" y="3022"/>
                </a:lnTo>
                <a:lnTo>
                  <a:pt x="1792" y="3028"/>
                </a:lnTo>
                <a:lnTo>
                  <a:pt x="1798" y="3034"/>
                </a:lnTo>
                <a:lnTo>
                  <a:pt x="1808" y="3044"/>
                </a:lnTo>
                <a:lnTo>
                  <a:pt x="1812" y="3050"/>
                </a:lnTo>
                <a:lnTo>
                  <a:pt x="1814" y="3056"/>
                </a:lnTo>
                <a:lnTo>
                  <a:pt x="1816" y="3064"/>
                </a:lnTo>
                <a:lnTo>
                  <a:pt x="1818" y="3068"/>
                </a:lnTo>
                <a:lnTo>
                  <a:pt x="1826" y="3072"/>
                </a:lnTo>
                <a:lnTo>
                  <a:pt x="1828" y="3074"/>
                </a:lnTo>
                <a:lnTo>
                  <a:pt x="1832" y="3078"/>
                </a:lnTo>
                <a:lnTo>
                  <a:pt x="1834" y="3086"/>
                </a:lnTo>
                <a:lnTo>
                  <a:pt x="1836" y="3098"/>
                </a:lnTo>
                <a:lnTo>
                  <a:pt x="1838" y="3110"/>
                </a:lnTo>
                <a:lnTo>
                  <a:pt x="1842" y="3118"/>
                </a:lnTo>
                <a:lnTo>
                  <a:pt x="1848" y="3122"/>
                </a:lnTo>
                <a:lnTo>
                  <a:pt x="1852" y="3124"/>
                </a:lnTo>
                <a:lnTo>
                  <a:pt x="1856" y="3128"/>
                </a:lnTo>
                <a:lnTo>
                  <a:pt x="1860" y="3130"/>
                </a:lnTo>
                <a:lnTo>
                  <a:pt x="1862" y="3134"/>
                </a:lnTo>
                <a:lnTo>
                  <a:pt x="1860" y="3140"/>
                </a:lnTo>
                <a:lnTo>
                  <a:pt x="1858" y="3146"/>
                </a:lnTo>
                <a:lnTo>
                  <a:pt x="1858" y="3152"/>
                </a:lnTo>
                <a:lnTo>
                  <a:pt x="1860" y="3158"/>
                </a:lnTo>
                <a:lnTo>
                  <a:pt x="1862" y="3164"/>
                </a:lnTo>
                <a:lnTo>
                  <a:pt x="1874" y="3178"/>
                </a:lnTo>
                <a:lnTo>
                  <a:pt x="1890" y="3200"/>
                </a:lnTo>
                <a:lnTo>
                  <a:pt x="1900" y="3212"/>
                </a:lnTo>
                <a:lnTo>
                  <a:pt x="1904" y="3222"/>
                </a:lnTo>
                <a:lnTo>
                  <a:pt x="1908" y="3230"/>
                </a:lnTo>
                <a:lnTo>
                  <a:pt x="1910" y="3238"/>
                </a:lnTo>
                <a:lnTo>
                  <a:pt x="1910" y="3250"/>
                </a:lnTo>
                <a:lnTo>
                  <a:pt x="1912" y="3254"/>
                </a:lnTo>
                <a:lnTo>
                  <a:pt x="1916" y="3258"/>
                </a:lnTo>
                <a:lnTo>
                  <a:pt x="1920" y="3260"/>
                </a:lnTo>
                <a:lnTo>
                  <a:pt x="1926" y="3262"/>
                </a:lnTo>
                <a:lnTo>
                  <a:pt x="1940" y="3264"/>
                </a:lnTo>
                <a:lnTo>
                  <a:pt x="1950" y="3266"/>
                </a:lnTo>
                <a:lnTo>
                  <a:pt x="1958" y="3270"/>
                </a:lnTo>
                <a:lnTo>
                  <a:pt x="1968" y="3276"/>
                </a:lnTo>
                <a:lnTo>
                  <a:pt x="1978" y="3284"/>
                </a:lnTo>
                <a:lnTo>
                  <a:pt x="1988" y="3292"/>
                </a:lnTo>
                <a:lnTo>
                  <a:pt x="1994" y="3296"/>
                </a:lnTo>
                <a:lnTo>
                  <a:pt x="2006" y="3300"/>
                </a:lnTo>
                <a:lnTo>
                  <a:pt x="2016" y="3302"/>
                </a:lnTo>
                <a:lnTo>
                  <a:pt x="2022" y="3306"/>
                </a:lnTo>
                <a:lnTo>
                  <a:pt x="2030" y="3312"/>
                </a:lnTo>
                <a:lnTo>
                  <a:pt x="2036" y="3320"/>
                </a:lnTo>
                <a:lnTo>
                  <a:pt x="2042" y="3326"/>
                </a:lnTo>
                <a:lnTo>
                  <a:pt x="2046" y="3338"/>
                </a:lnTo>
                <a:lnTo>
                  <a:pt x="2048" y="3350"/>
                </a:lnTo>
                <a:lnTo>
                  <a:pt x="2052" y="3362"/>
                </a:lnTo>
                <a:lnTo>
                  <a:pt x="2068" y="3394"/>
                </a:lnTo>
                <a:lnTo>
                  <a:pt x="2078" y="3420"/>
                </a:lnTo>
                <a:lnTo>
                  <a:pt x="2092" y="3460"/>
                </a:lnTo>
                <a:lnTo>
                  <a:pt x="2100" y="3488"/>
                </a:lnTo>
                <a:lnTo>
                  <a:pt x="2106" y="3498"/>
                </a:lnTo>
                <a:lnTo>
                  <a:pt x="2112" y="3508"/>
                </a:lnTo>
                <a:lnTo>
                  <a:pt x="2120" y="3518"/>
                </a:lnTo>
                <a:lnTo>
                  <a:pt x="2130" y="3526"/>
                </a:lnTo>
                <a:lnTo>
                  <a:pt x="2150" y="3544"/>
                </a:lnTo>
                <a:lnTo>
                  <a:pt x="2160" y="3552"/>
                </a:lnTo>
                <a:lnTo>
                  <a:pt x="2166" y="3564"/>
                </a:lnTo>
                <a:lnTo>
                  <a:pt x="2170" y="3576"/>
                </a:lnTo>
                <a:lnTo>
                  <a:pt x="2170" y="3590"/>
                </a:lnTo>
                <a:lnTo>
                  <a:pt x="2170" y="3596"/>
                </a:lnTo>
                <a:lnTo>
                  <a:pt x="2168" y="3600"/>
                </a:lnTo>
                <a:lnTo>
                  <a:pt x="2164" y="3604"/>
                </a:lnTo>
                <a:lnTo>
                  <a:pt x="2162" y="3606"/>
                </a:lnTo>
                <a:lnTo>
                  <a:pt x="2154" y="3608"/>
                </a:lnTo>
                <a:lnTo>
                  <a:pt x="2148" y="3608"/>
                </a:lnTo>
                <a:lnTo>
                  <a:pt x="2142" y="3608"/>
                </a:lnTo>
                <a:lnTo>
                  <a:pt x="2140" y="3608"/>
                </a:lnTo>
                <a:lnTo>
                  <a:pt x="2140" y="3612"/>
                </a:lnTo>
                <a:lnTo>
                  <a:pt x="2146" y="3620"/>
                </a:lnTo>
                <a:lnTo>
                  <a:pt x="2156" y="3632"/>
                </a:lnTo>
                <a:lnTo>
                  <a:pt x="2166" y="3640"/>
                </a:lnTo>
                <a:lnTo>
                  <a:pt x="2188" y="3654"/>
                </a:lnTo>
                <a:lnTo>
                  <a:pt x="2214" y="3668"/>
                </a:lnTo>
                <a:lnTo>
                  <a:pt x="2226" y="3676"/>
                </a:lnTo>
                <a:lnTo>
                  <a:pt x="2240" y="3686"/>
                </a:lnTo>
                <a:lnTo>
                  <a:pt x="2244" y="3692"/>
                </a:lnTo>
                <a:lnTo>
                  <a:pt x="2248" y="3698"/>
                </a:lnTo>
                <a:lnTo>
                  <a:pt x="2250" y="3704"/>
                </a:lnTo>
                <a:lnTo>
                  <a:pt x="2252" y="3710"/>
                </a:lnTo>
                <a:lnTo>
                  <a:pt x="2252" y="3722"/>
                </a:lnTo>
                <a:lnTo>
                  <a:pt x="2250" y="3734"/>
                </a:lnTo>
                <a:lnTo>
                  <a:pt x="2248" y="3746"/>
                </a:lnTo>
                <a:lnTo>
                  <a:pt x="2250" y="3754"/>
                </a:lnTo>
                <a:lnTo>
                  <a:pt x="2252" y="3760"/>
                </a:lnTo>
                <a:lnTo>
                  <a:pt x="2256" y="3768"/>
                </a:lnTo>
                <a:lnTo>
                  <a:pt x="2262" y="3774"/>
                </a:lnTo>
                <a:lnTo>
                  <a:pt x="2270" y="3782"/>
                </a:lnTo>
                <a:lnTo>
                  <a:pt x="2280" y="3790"/>
                </a:lnTo>
                <a:lnTo>
                  <a:pt x="2302" y="3806"/>
                </a:lnTo>
                <a:lnTo>
                  <a:pt x="2316" y="3820"/>
                </a:lnTo>
                <a:lnTo>
                  <a:pt x="2326" y="3834"/>
                </a:lnTo>
                <a:lnTo>
                  <a:pt x="2332" y="3844"/>
                </a:lnTo>
                <a:lnTo>
                  <a:pt x="2336" y="3852"/>
                </a:lnTo>
                <a:lnTo>
                  <a:pt x="2340" y="3858"/>
                </a:lnTo>
                <a:lnTo>
                  <a:pt x="2344" y="3858"/>
                </a:lnTo>
                <a:lnTo>
                  <a:pt x="2352" y="3856"/>
                </a:lnTo>
                <a:lnTo>
                  <a:pt x="2358" y="3850"/>
                </a:lnTo>
                <a:lnTo>
                  <a:pt x="2362" y="3844"/>
                </a:lnTo>
                <a:lnTo>
                  <a:pt x="2364" y="3840"/>
                </a:lnTo>
                <a:lnTo>
                  <a:pt x="2364" y="3836"/>
                </a:lnTo>
                <a:lnTo>
                  <a:pt x="2358" y="3822"/>
                </a:lnTo>
                <a:lnTo>
                  <a:pt x="2346" y="3804"/>
                </a:lnTo>
                <a:lnTo>
                  <a:pt x="2342" y="3794"/>
                </a:lnTo>
                <a:lnTo>
                  <a:pt x="2336" y="3790"/>
                </a:lnTo>
                <a:lnTo>
                  <a:pt x="2332" y="3788"/>
                </a:lnTo>
                <a:lnTo>
                  <a:pt x="2330" y="3790"/>
                </a:lnTo>
                <a:lnTo>
                  <a:pt x="2324" y="3792"/>
                </a:lnTo>
                <a:lnTo>
                  <a:pt x="2320" y="3792"/>
                </a:lnTo>
                <a:lnTo>
                  <a:pt x="2316" y="3790"/>
                </a:lnTo>
                <a:lnTo>
                  <a:pt x="2312" y="3784"/>
                </a:lnTo>
                <a:lnTo>
                  <a:pt x="2312" y="3780"/>
                </a:lnTo>
                <a:lnTo>
                  <a:pt x="2312" y="3772"/>
                </a:lnTo>
                <a:lnTo>
                  <a:pt x="2310" y="3766"/>
                </a:lnTo>
                <a:lnTo>
                  <a:pt x="2310" y="3758"/>
                </a:lnTo>
                <a:lnTo>
                  <a:pt x="2306" y="3750"/>
                </a:lnTo>
                <a:lnTo>
                  <a:pt x="2300" y="3736"/>
                </a:lnTo>
                <a:lnTo>
                  <a:pt x="2290" y="3716"/>
                </a:lnTo>
                <a:lnTo>
                  <a:pt x="2286" y="3702"/>
                </a:lnTo>
                <a:lnTo>
                  <a:pt x="2282" y="3688"/>
                </a:lnTo>
                <a:lnTo>
                  <a:pt x="2276" y="3668"/>
                </a:lnTo>
                <a:lnTo>
                  <a:pt x="2270" y="3656"/>
                </a:lnTo>
                <a:lnTo>
                  <a:pt x="2264" y="3646"/>
                </a:lnTo>
                <a:lnTo>
                  <a:pt x="2250" y="3630"/>
                </a:lnTo>
                <a:lnTo>
                  <a:pt x="2236" y="3612"/>
                </a:lnTo>
                <a:lnTo>
                  <a:pt x="2230" y="3600"/>
                </a:lnTo>
                <a:lnTo>
                  <a:pt x="2226" y="3588"/>
                </a:lnTo>
                <a:lnTo>
                  <a:pt x="2220" y="3576"/>
                </a:lnTo>
                <a:lnTo>
                  <a:pt x="2214" y="3564"/>
                </a:lnTo>
                <a:lnTo>
                  <a:pt x="2200" y="3544"/>
                </a:lnTo>
                <a:lnTo>
                  <a:pt x="2182" y="3524"/>
                </a:lnTo>
                <a:lnTo>
                  <a:pt x="2168" y="3504"/>
                </a:lnTo>
                <a:lnTo>
                  <a:pt x="2160" y="3490"/>
                </a:lnTo>
                <a:lnTo>
                  <a:pt x="2154" y="3474"/>
                </a:lnTo>
                <a:lnTo>
                  <a:pt x="2148" y="3456"/>
                </a:lnTo>
                <a:lnTo>
                  <a:pt x="2144" y="3438"/>
                </a:lnTo>
                <a:lnTo>
                  <a:pt x="2142" y="3422"/>
                </a:lnTo>
                <a:lnTo>
                  <a:pt x="2142" y="3410"/>
                </a:lnTo>
                <a:lnTo>
                  <a:pt x="2144" y="3406"/>
                </a:lnTo>
                <a:lnTo>
                  <a:pt x="2146" y="3404"/>
                </a:lnTo>
                <a:lnTo>
                  <a:pt x="2150" y="3404"/>
                </a:lnTo>
                <a:lnTo>
                  <a:pt x="2154" y="3406"/>
                </a:lnTo>
                <a:lnTo>
                  <a:pt x="2168" y="3414"/>
                </a:lnTo>
                <a:lnTo>
                  <a:pt x="2174" y="3414"/>
                </a:lnTo>
                <a:lnTo>
                  <a:pt x="2178" y="3414"/>
                </a:lnTo>
                <a:lnTo>
                  <a:pt x="2188" y="3418"/>
                </a:lnTo>
                <a:lnTo>
                  <a:pt x="2198" y="3424"/>
                </a:lnTo>
                <a:lnTo>
                  <a:pt x="2204" y="3426"/>
                </a:lnTo>
                <a:lnTo>
                  <a:pt x="2208" y="3432"/>
                </a:lnTo>
                <a:lnTo>
                  <a:pt x="2214" y="3448"/>
                </a:lnTo>
                <a:lnTo>
                  <a:pt x="2224" y="3476"/>
                </a:lnTo>
                <a:lnTo>
                  <a:pt x="2230" y="3494"/>
                </a:lnTo>
                <a:lnTo>
                  <a:pt x="2236" y="3514"/>
                </a:lnTo>
                <a:lnTo>
                  <a:pt x="2246" y="3532"/>
                </a:lnTo>
                <a:lnTo>
                  <a:pt x="2254" y="3550"/>
                </a:lnTo>
                <a:lnTo>
                  <a:pt x="2266" y="3568"/>
                </a:lnTo>
                <a:lnTo>
                  <a:pt x="2276" y="3582"/>
                </a:lnTo>
                <a:lnTo>
                  <a:pt x="2288" y="3594"/>
                </a:lnTo>
                <a:lnTo>
                  <a:pt x="2300" y="3604"/>
                </a:lnTo>
                <a:lnTo>
                  <a:pt x="2310" y="3612"/>
                </a:lnTo>
                <a:lnTo>
                  <a:pt x="2314" y="3618"/>
                </a:lnTo>
                <a:lnTo>
                  <a:pt x="2320" y="3632"/>
                </a:lnTo>
                <a:lnTo>
                  <a:pt x="2324" y="3640"/>
                </a:lnTo>
                <a:lnTo>
                  <a:pt x="2328" y="3646"/>
                </a:lnTo>
                <a:lnTo>
                  <a:pt x="2338" y="3654"/>
                </a:lnTo>
                <a:lnTo>
                  <a:pt x="2352" y="3660"/>
                </a:lnTo>
                <a:lnTo>
                  <a:pt x="2360" y="3664"/>
                </a:lnTo>
                <a:lnTo>
                  <a:pt x="2364" y="3668"/>
                </a:lnTo>
                <a:lnTo>
                  <a:pt x="2368" y="3672"/>
                </a:lnTo>
                <a:lnTo>
                  <a:pt x="2370" y="3676"/>
                </a:lnTo>
                <a:lnTo>
                  <a:pt x="2370" y="3684"/>
                </a:lnTo>
                <a:lnTo>
                  <a:pt x="2366" y="3694"/>
                </a:lnTo>
                <a:lnTo>
                  <a:pt x="2364" y="3702"/>
                </a:lnTo>
                <a:lnTo>
                  <a:pt x="2364" y="3712"/>
                </a:lnTo>
                <a:lnTo>
                  <a:pt x="2364" y="3716"/>
                </a:lnTo>
                <a:lnTo>
                  <a:pt x="2368" y="3720"/>
                </a:lnTo>
                <a:lnTo>
                  <a:pt x="2372" y="3726"/>
                </a:lnTo>
                <a:lnTo>
                  <a:pt x="2380" y="3730"/>
                </a:lnTo>
                <a:lnTo>
                  <a:pt x="2394" y="3738"/>
                </a:lnTo>
                <a:lnTo>
                  <a:pt x="2402" y="3744"/>
                </a:lnTo>
                <a:lnTo>
                  <a:pt x="2408" y="3750"/>
                </a:lnTo>
                <a:lnTo>
                  <a:pt x="2412" y="3756"/>
                </a:lnTo>
                <a:lnTo>
                  <a:pt x="2422" y="3774"/>
                </a:lnTo>
                <a:lnTo>
                  <a:pt x="2434" y="3786"/>
                </a:lnTo>
                <a:lnTo>
                  <a:pt x="2450" y="3804"/>
                </a:lnTo>
                <a:lnTo>
                  <a:pt x="2476" y="3830"/>
                </a:lnTo>
                <a:lnTo>
                  <a:pt x="2494" y="3850"/>
                </a:lnTo>
                <a:lnTo>
                  <a:pt x="2506" y="3868"/>
                </a:lnTo>
                <a:lnTo>
                  <a:pt x="2512" y="3882"/>
                </a:lnTo>
                <a:lnTo>
                  <a:pt x="2516" y="3894"/>
                </a:lnTo>
                <a:lnTo>
                  <a:pt x="2518" y="3904"/>
                </a:lnTo>
                <a:lnTo>
                  <a:pt x="2522" y="3914"/>
                </a:lnTo>
                <a:lnTo>
                  <a:pt x="2526" y="3926"/>
                </a:lnTo>
                <a:lnTo>
                  <a:pt x="2532" y="3938"/>
                </a:lnTo>
                <a:lnTo>
                  <a:pt x="2532" y="3948"/>
                </a:lnTo>
                <a:lnTo>
                  <a:pt x="2528" y="3958"/>
                </a:lnTo>
                <a:lnTo>
                  <a:pt x="2524" y="3968"/>
                </a:lnTo>
                <a:lnTo>
                  <a:pt x="2520" y="3978"/>
                </a:lnTo>
                <a:lnTo>
                  <a:pt x="2516" y="3988"/>
                </a:lnTo>
                <a:lnTo>
                  <a:pt x="2516" y="4000"/>
                </a:lnTo>
                <a:lnTo>
                  <a:pt x="2520" y="4012"/>
                </a:lnTo>
                <a:lnTo>
                  <a:pt x="2528" y="4024"/>
                </a:lnTo>
                <a:lnTo>
                  <a:pt x="2536" y="4032"/>
                </a:lnTo>
                <a:lnTo>
                  <a:pt x="2552" y="4046"/>
                </a:lnTo>
                <a:lnTo>
                  <a:pt x="2570" y="4060"/>
                </a:lnTo>
                <a:lnTo>
                  <a:pt x="2582" y="4068"/>
                </a:lnTo>
                <a:lnTo>
                  <a:pt x="2594" y="4080"/>
                </a:lnTo>
                <a:lnTo>
                  <a:pt x="2606" y="4090"/>
                </a:lnTo>
                <a:lnTo>
                  <a:pt x="2618" y="4098"/>
                </a:lnTo>
                <a:lnTo>
                  <a:pt x="2628" y="4102"/>
                </a:lnTo>
                <a:lnTo>
                  <a:pt x="2638" y="4104"/>
                </a:lnTo>
                <a:lnTo>
                  <a:pt x="2648" y="4106"/>
                </a:lnTo>
                <a:lnTo>
                  <a:pt x="2658" y="4110"/>
                </a:lnTo>
                <a:lnTo>
                  <a:pt x="2668" y="4116"/>
                </a:lnTo>
                <a:lnTo>
                  <a:pt x="2680" y="4126"/>
                </a:lnTo>
                <a:lnTo>
                  <a:pt x="2694" y="4138"/>
                </a:lnTo>
                <a:lnTo>
                  <a:pt x="2714" y="4150"/>
                </a:lnTo>
                <a:lnTo>
                  <a:pt x="2736" y="4162"/>
                </a:lnTo>
                <a:lnTo>
                  <a:pt x="2762" y="4176"/>
                </a:lnTo>
                <a:lnTo>
                  <a:pt x="2814" y="4198"/>
                </a:lnTo>
                <a:lnTo>
                  <a:pt x="2862" y="4218"/>
                </a:lnTo>
                <a:lnTo>
                  <a:pt x="2880" y="4222"/>
                </a:lnTo>
                <a:lnTo>
                  <a:pt x="2894" y="4222"/>
                </a:lnTo>
                <a:lnTo>
                  <a:pt x="2906" y="4218"/>
                </a:lnTo>
                <a:lnTo>
                  <a:pt x="2916" y="4212"/>
                </a:lnTo>
                <a:lnTo>
                  <a:pt x="2926" y="4206"/>
                </a:lnTo>
                <a:lnTo>
                  <a:pt x="2938" y="4200"/>
                </a:lnTo>
                <a:lnTo>
                  <a:pt x="2952" y="4198"/>
                </a:lnTo>
                <a:lnTo>
                  <a:pt x="2968" y="4198"/>
                </a:lnTo>
                <a:lnTo>
                  <a:pt x="2984" y="4204"/>
                </a:lnTo>
                <a:lnTo>
                  <a:pt x="2996" y="4210"/>
                </a:lnTo>
                <a:lnTo>
                  <a:pt x="3006" y="4220"/>
                </a:lnTo>
                <a:lnTo>
                  <a:pt x="3016" y="4230"/>
                </a:lnTo>
                <a:lnTo>
                  <a:pt x="3032" y="4252"/>
                </a:lnTo>
                <a:lnTo>
                  <a:pt x="3042" y="4264"/>
                </a:lnTo>
                <a:lnTo>
                  <a:pt x="3054" y="4278"/>
                </a:lnTo>
                <a:lnTo>
                  <a:pt x="3074" y="4294"/>
                </a:lnTo>
                <a:lnTo>
                  <a:pt x="3086" y="4304"/>
                </a:lnTo>
                <a:lnTo>
                  <a:pt x="3096" y="4306"/>
                </a:lnTo>
                <a:lnTo>
                  <a:pt x="3104" y="4306"/>
                </a:lnTo>
                <a:lnTo>
                  <a:pt x="3116" y="4306"/>
                </a:lnTo>
                <a:lnTo>
                  <a:pt x="3124" y="4310"/>
                </a:lnTo>
                <a:lnTo>
                  <a:pt x="3140" y="4316"/>
                </a:lnTo>
                <a:lnTo>
                  <a:pt x="3146" y="4322"/>
                </a:lnTo>
                <a:lnTo>
                  <a:pt x="3150" y="4326"/>
                </a:lnTo>
                <a:lnTo>
                  <a:pt x="3154" y="4328"/>
                </a:lnTo>
                <a:lnTo>
                  <a:pt x="3162" y="4328"/>
                </a:lnTo>
                <a:lnTo>
                  <a:pt x="3174" y="4332"/>
                </a:lnTo>
                <a:lnTo>
                  <a:pt x="3186" y="4338"/>
                </a:lnTo>
                <a:lnTo>
                  <a:pt x="3196" y="4342"/>
                </a:lnTo>
                <a:lnTo>
                  <a:pt x="3204" y="4346"/>
                </a:lnTo>
                <a:lnTo>
                  <a:pt x="3206" y="4346"/>
                </a:lnTo>
                <a:lnTo>
                  <a:pt x="3206" y="4344"/>
                </a:lnTo>
                <a:lnTo>
                  <a:pt x="3204" y="4342"/>
                </a:lnTo>
                <a:lnTo>
                  <a:pt x="3202" y="4340"/>
                </a:lnTo>
                <a:lnTo>
                  <a:pt x="3210" y="4344"/>
                </a:lnTo>
                <a:lnTo>
                  <a:pt x="3214" y="4346"/>
                </a:lnTo>
                <a:lnTo>
                  <a:pt x="3218" y="4346"/>
                </a:lnTo>
                <a:lnTo>
                  <a:pt x="3228" y="4344"/>
                </a:lnTo>
                <a:lnTo>
                  <a:pt x="3234" y="4342"/>
                </a:lnTo>
                <a:lnTo>
                  <a:pt x="3236" y="4340"/>
                </a:lnTo>
                <a:lnTo>
                  <a:pt x="3234" y="4340"/>
                </a:lnTo>
                <a:lnTo>
                  <a:pt x="3232" y="4338"/>
                </a:lnTo>
                <a:lnTo>
                  <a:pt x="3230" y="4336"/>
                </a:lnTo>
                <a:lnTo>
                  <a:pt x="3230" y="4334"/>
                </a:lnTo>
                <a:lnTo>
                  <a:pt x="3234" y="4334"/>
                </a:lnTo>
                <a:lnTo>
                  <a:pt x="3236" y="4334"/>
                </a:lnTo>
                <a:lnTo>
                  <a:pt x="3238" y="4334"/>
                </a:lnTo>
                <a:lnTo>
                  <a:pt x="3240" y="4332"/>
                </a:lnTo>
                <a:lnTo>
                  <a:pt x="3240" y="4330"/>
                </a:lnTo>
                <a:lnTo>
                  <a:pt x="3244" y="4336"/>
                </a:lnTo>
                <a:lnTo>
                  <a:pt x="3248" y="4344"/>
                </a:lnTo>
                <a:lnTo>
                  <a:pt x="3252" y="4348"/>
                </a:lnTo>
                <a:lnTo>
                  <a:pt x="3254" y="4352"/>
                </a:lnTo>
                <a:lnTo>
                  <a:pt x="3252" y="4354"/>
                </a:lnTo>
                <a:lnTo>
                  <a:pt x="3252" y="4358"/>
                </a:lnTo>
                <a:lnTo>
                  <a:pt x="3250" y="4358"/>
                </a:lnTo>
                <a:lnTo>
                  <a:pt x="3246" y="4354"/>
                </a:lnTo>
                <a:lnTo>
                  <a:pt x="3244" y="4352"/>
                </a:lnTo>
                <a:lnTo>
                  <a:pt x="3242" y="4352"/>
                </a:lnTo>
                <a:lnTo>
                  <a:pt x="3240" y="4354"/>
                </a:lnTo>
                <a:lnTo>
                  <a:pt x="3238" y="4358"/>
                </a:lnTo>
                <a:lnTo>
                  <a:pt x="3242" y="4362"/>
                </a:lnTo>
                <a:lnTo>
                  <a:pt x="3248" y="4366"/>
                </a:lnTo>
                <a:lnTo>
                  <a:pt x="3252" y="4374"/>
                </a:lnTo>
                <a:lnTo>
                  <a:pt x="3260" y="4382"/>
                </a:lnTo>
                <a:lnTo>
                  <a:pt x="3266" y="4388"/>
                </a:lnTo>
                <a:lnTo>
                  <a:pt x="3274" y="4394"/>
                </a:lnTo>
                <a:lnTo>
                  <a:pt x="3278" y="4398"/>
                </a:lnTo>
                <a:lnTo>
                  <a:pt x="3282" y="4406"/>
                </a:lnTo>
                <a:lnTo>
                  <a:pt x="3288" y="4418"/>
                </a:lnTo>
                <a:lnTo>
                  <a:pt x="3296" y="4426"/>
                </a:lnTo>
                <a:lnTo>
                  <a:pt x="3304" y="4434"/>
                </a:lnTo>
                <a:lnTo>
                  <a:pt x="3316" y="4446"/>
                </a:lnTo>
                <a:lnTo>
                  <a:pt x="3318" y="4450"/>
                </a:lnTo>
                <a:lnTo>
                  <a:pt x="3318" y="4452"/>
                </a:lnTo>
                <a:lnTo>
                  <a:pt x="3314" y="4454"/>
                </a:lnTo>
                <a:lnTo>
                  <a:pt x="3310" y="4456"/>
                </a:lnTo>
                <a:lnTo>
                  <a:pt x="3310" y="4458"/>
                </a:lnTo>
                <a:lnTo>
                  <a:pt x="3316" y="4460"/>
                </a:lnTo>
                <a:lnTo>
                  <a:pt x="3318" y="4460"/>
                </a:lnTo>
                <a:lnTo>
                  <a:pt x="3320" y="4462"/>
                </a:lnTo>
                <a:lnTo>
                  <a:pt x="3320" y="4468"/>
                </a:lnTo>
                <a:lnTo>
                  <a:pt x="3318" y="4474"/>
                </a:lnTo>
                <a:lnTo>
                  <a:pt x="3316" y="4474"/>
                </a:lnTo>
                <a:lnTo>
                  <a:pt x="3314" y="4474"/>
                </a:lnTo>
                <a:lnTo>
                  <a:pt x="3312" y="4480"/>
                </a:lnTo>
                <a:lnTo>
                  <a:pt x="3312" y="4490"/>
                </a:lnTo>
                <a:lnTo>
                  <a:pt x="3314" y="4498"/>
                </a:lnTo>
                <a:lnTo>
                  <a:pt x="3318" y="4504"/>
                </a:lnTo>
                <a:lnTo>
                  <a:pt x="3322" y="4506"/>
                </a:lnTo>
                <a:lnTo>
                  <a:pt x="3330" y="4510"/>
                </a:lnTo>
                <a:lnTo>
                  <a:pt x="3336" y="4514"/>
                </a:lnTo>
                <a:lnTo>
                  <a:pt x="3338" y="4518"/>
                </a:lnTo>
                <a:lnTo>
                  <a:pt x="3340" y="4520"/>
                </a:lnTo>
                <a:lnTo>
                  <a:pt x="3342" y="4520"/>
                </a:lnTo>
                <a:lnTo>
                  <a:pt x="3348" y="4512"/>
                </a:lnTo>
                <a:lnTo>
                  <a:pt x="3350" y="4510"/>
                </a:lnTo>
                <a:lnTo>
                  <a:pt x="3352" y="4508"/>
                </a:lnTo>
                <a:lnTo>
                  <a:pt x="3348" y="4506"/>
                </a:lnTo>
                <a:lnTo>
                  <a:pt x="3338" y="4498"/>
                </a:lnTo>
                <a:lnTo>
                  <a:pt x="3336" y="4494"/>
                </a:lnTo>
                <a:lnTo>
                  <a:pt x="3336" y="4492"/>
                </a:lnTo>
                <a:lnTo>
                  <a:pt x="3336" y="4490"/>
                </a:lnTo>
                <a:lnTo>
                  <a:pt x="3338" y="4492"/>
                </a:lnTo>
                <a:lnTo>
                  <a:pt x="3342" y="4494"/>
                </a:lnTo>
                <a:lnTo>
                  <a:pt x="3348" y="4496"/>
                </a:lnTo>
                <a:lnTo>
                  <a:pt x="3354" y="4500"/>
                </a:lnTo>
                <a:lnTo>
                  <a:pt x="3358" y="4506"/>
                </a:lnTo>
                <a:lnTo>
                  <a:pt x="3360" y="4514"/>
                </a:lnTo>
                <a:lnTo>
                  <a:pt x="3360" y="4518"/>
                </a:lnTo>
                <a:lnTo>
                  <a:pt x="3362" y="4522"/>
                </a:lnTo>
                <a:lnTo>
                  <a:pt x="3366" y="4524"/>
                </a:lnTo>
                <a:lnTo>
                  <a:pt x="3370" y="4524"/>
                </a:lnTo>
                <a:lnTo>
                  <a:pt x="3374" y="4526"/>
                </a:lnTo>
                <a:lnTo>
                  <a:pt x="3384" y="4532"/>
                </a:lnTo>
                <a:lnTo>
                  <a:pt x="3400" y="4544"/>
                </a:lnTo>
                <a:lnTo>
                  <a:pt x="3402" y="4548"/>
                </a:lnTo>
                <a:lnTo>
                  <a:pt x="3402" y="4552"/>
                </a:lnTo>
                <a:lnTo>
                  <a:pt x="3402" y="4558"/>
                </a:lnTo>
                <a:lnTo>
                  <a:pt x="3402" y="4562"/>
                </a:lnTo>
                <a:lnTo>
                  <a:pt x="3398" y="4566"/>
                </a:lnTo>
                <a:lnTo>
                  <a:pt x="3398" y="4568"/>
                </a:lnTo>
                <a:lnTo>
                  <a:pt x="3400" y="4572"/>
                </a:lnTo>
                <a:lnTo>
                  <a:pt x="3404" y="4576"/>
                </a:lnTo>
                <a:lnTo>
                  <a:pt x="3408" y="4578"/>
                </a:lnTo>
                <a:lnTo>
                  <a:pt x="3412" y="4578"/>
                </a:lnTo>
                <a:lnTo>
                  <a:pt x="3414" y="4580"/>
                </a:lnTo>
                <a:lnTo>
                  <a:pt x="3416" y="4580"/>
                </a:lnTo>
                <a:lnTo>
                  <a:pt x="3416" y="4576"/>
                </a:lnTo>
                <a:lnTo>
                  <a:pt x="3414" y="4574"/>
                </a:lnTo>
                <a:lnTo>
                  <a:pt x="3410" y="4570"/>
                </a:lnTo>
                <a:lnTo>
                  <a:pt x="3408" y="4566"/>
                </a:lnTo>
                <a:lnTo>
                  <a:pt x="3408" y="4564"/>
                </a:lnTo>
                <a:lnTo>
                  <a:pt x="3410" y="4562"/>
                </a:lnTo>
                <a:lnTo>
                  <a:pt x="3414" y="4562"/>
                </a:lnTo>
                <a:lnTo>
                  <a:pt x="3414" y="4564"/>
                </a:lnTo>
                <a:lnTo>
                  <a:pt x="3416" y="4566"/>
                </a:lnTo>
                <a:lnTo>
                  <a:pt x="3418" y="4568"/>
                </a:lnTo>
                <a:lnTo>
                  <a:pt x="3420" y="4570"/>
                </a:lnTo>
                <a:lnTo>
                  <a:pt x="3422" y="4572"/>
                </a:lnTo>
                <a:lnTo>
                  <a:pt x="3422" y="4576"/>
                </a:lnTo>
                <a:lnTo>
                  <a:pt x="3422" y="4582"/>
                </a:lnTo>
                <a:lnTo>
                  <a:pt x="3422" y="4586"/>
                </a:lnTo>
                <a:lnTo>
                  <a:pt x="3428" y="4592"/>
                </a:lnTo>
                <a:lnTo>
                  <a:pt x="3430" y="4596"/>
                </a:lnTo>
                <a:lnTo>
                  <a:pt x="3432" y="4594"/>
                </a:lnTo>
                <a:lnTo>
                  <a:pt x="3434" y="4588"/>
                </a:lnTo>
                <a:lnTo>
                  <a:pt x="3436" y="4584"/>
                </a:lnTo>
                <a:lnTo>
                  <a:pt x="3440" y="4584"/>
                </a:lnTo>
                <a:lnTo>
                  <a:pt x="3454" y="4586"/>
                </a:lnTo>
                <a:lnTo>
                  <a:pt x="3464" y="4590"/>
                </a:lnTo>
                <a:lnTo>
                  <a:pt x="3472" y="4592"/>
                </a:lnTo>
                <a:lnTo>
                  <a:pt x="3478" y="4592"/>
                </a:lnTo>
                <a:lnTo>
                  <a:pt x="3480" y="4594"/>
                </a:lnTo>
                <a:lnTo>
                  <a:pt x="3482" y="4602"/>
                </a:lnTo>
                <a:lnTo>
                  <a:pt x="3484" y="4606"/>
                </a:lnTo>
                <a:lnTo>
                  <a:pt x="3484" y="4608"/>
                </a:lnTo>
                <a:lnTo>
                  <a:pt x="3486" y="4612"/>
                </a:lnTo>
                <a:lnTo>
                  <a:pt x="3490" y="4614"/>
                </a:lnTo>
                <a:lnTo>
                  <a:pt x="3498" y="4618"/>
                </a:lnTo>
                <a:lnTo>
                  <a:pt x="3498" y="4616"/>
                </a:lnTo>
                <a:lnTo>
                  <a:pt x="3498" y="4612"/>
                </a:lnTo>
                <a:lnTo>
                  <a:pt x="3500" y="4608"/>
                </a:lnTo>
                <a:lnTo>
                  <a:pt x="3502" y="4606"/>
                </a:lnTo>
                <a:lnTo>
                  <a:pt x="3504" y="4606"/>
                </a:lnTo>
                <a:lnTo>
                  <a:pt x="3506" y="4608"/>
                </a:lnTo>
                <a:lnTo>
                  <a:pt x="3506" y="4612"/>
                </a:lnTo>
                <a:lnTo>
                  <a:pt x="3508" y="4618"/>
                </a:lnTo>
                <a:lnTo>
                  <a:pt x="3510" y="4626"/>
                </a:lnTo>
                <a:lnTo>
                  <a:pt x="3510" y="4634"/>
                </a:lnTo>
                <a:lnTo>
                  <a:pt x="3510" y="4636"/>
                </a:lnTo>
                <a:lnTo>
                  <a:pt x="3512" y="4638"/>
                </a:lnTo>
                <a:lnTo>
                  <a:pt x="3516" y="4638"/>
                </a:lnTo>
                <a:lnTo>
                  <a:pt x="3528" y="4636"/>
                </a:lnTo>
                <a:lnTo>
                  <a:pt x="3530" y="4636"/>
                </a:lnTo>
                <a:lnTo>
                  <a:pt x="3532" y="4634"/>
                </a:lnTo>
                <a:lnTo>
                  <a:pt x="3532" y="4632"/>
                </a:lnTo>
                <a:lnTo>
                  <a:pt x="3534" y="4628"/>
                </a:lnTo>
                <a:lnTo>
                  <a:pt x="3538" y="4628"/>
                </a:lnTo>
                <a:lnTo>
                  <a:pt x="3544" y="4626"/>
                </a:lnTo>
                <a:lnTo>
                  <a:pt x="3548" y="4624"/>
                </a:lnTo>
                <a:lnTo>
                  <a:pt x="3548" y="4622"/>
                </a:lnTo>
                <a:lnTo>
                  <a:pt x="3548" y="4620"/>
                </a:lnTo>
                <a:lnTo>
                  <a:pt x="3542" y="4612"/>
                </a:lnTo>
                <a:lnTo>
                  <a:pt x="3536" y="4604"/>
                </a:lnTo>
                <a:lnTo>
                  <a:pt x="3534" y="4600"/>
                </a:lnTo>
                <a:lnTo>
                  <a:pt x="3534" y="4598"/>
                </a:lnTo>
                <a:lnTo>
                  <a:pt x="3532" y="4598"/>
                </a:lnTo>
                <a:lnTo>
                  <a:pt x="3530" y="4598"/>
                </a:lnTo>
                <a:lnTo>
                  <a:pt x="3528" y="4596"/>
                </a:lnTo>
                <a:lnTo>
                  <a:pt x="3526" y="4592"/>
                </a:lnTo>
                <a:lnTo>
                  <a:pt x="3528" y="4586"/>
                </a:lnTo>
                <a:lnTo>
                  <a:pt x="3530" y="4586"/>
                </a:lnTo>
                <a:lnTo>
                  <a:pt x="3534" y="4584"/>
                </a:lnTo>
                <a:lnTo>
                  <a:pt x="3538" y="4584"/>
                </a:lnTo>
                <a:lnTo>
                  <a:pt x="3544" y="4582"/>
                </a:lnTo>
                <a:lnTo>
                  <a:pt x="3550" y="4576"/>
                </a:lnTo>
                <a:lnTo>
                  <a:pt x="3558" y="4566"/>
                </a:lnTo>
                <a:lnTo>
                  <a:pt x="3558" y="4564"/>
                </a:lnTo>
                <a:lnTo>
                  <a:pt x="3558" y="4562"/>
                </a:lnTo>
                <a:lnTo>
                  <a:pt x="3558" y="4558"/>
                </a:lnTo>
                <a:lnTo>
                  <a:pt x="3562" y="4556"/>
                </a:lnTo>
                <a:lnTo>
                  <a:pt x="3568" y="4554"/>
                </a:lnTo>
                <a:lnTo>
                  <a:pt x="3568" y="4552"/>
                </a:lnTo>
                <a:lnTo>
                  <a:pt x="3572" y="4550"/>
                </a:lnTo>
                <a:lnTo>
                  <a:pt x="3578" y="4548"/>
                </a:lnTo>
                <a:lnTo>
                  <a:pt x="3588" y="4552"/>
                </a:lnTo>
                <a:lnTo>
                  <a:pt x="3598" y="4558"/>
                </a:lnTo>
                <a:lnTo>
                  <a:pt x="3606" y="4566"/>
                </a:lnTo>
                <a:lnTo>
                  <a:pt x="3608" y="4568"/>
                </a:lnTo>
                <a:lnTo>
                  <a:pt x="3608" y="4570"/>
                </a:lnTo>
                <a:lnTo>
                  <a:pt x="3608" y="4574"/>
                </a:lnTo>
                <a:lnTo>
                  <a:pt x="3608" y="4578"/>
                </a:lnTo>
                <a:lnTo>
                  <a:pt x="3610" y="4580"/>
                </a:lnTo>
                <a:lnTo>
                  <a:pt x="3612" y="4580"/>
                </a:lnTo>
                <a:lnTo>
                  <a:pt x="3616" y="4576"/>
                </a:lnTo>
                <a:lnTo>
                  <a:pt x="3616" y="4578"/>
                </a:lnTo>
                <a:lnTo>
                  <a:pt x="3618" y="4578"/>
                </a:lnTo>
                <a:lnTo>
                  <a:pt x="3620" y="4578"/>
                </a:lnTo>
                <a:lnTo>
                  <a:pt x="3622" y="4576"/>
                </a:lnTo>
                <a:lnTo>
                  <a:pt x="3620" y="4578"/>
                </a:lnTo>
                <a:lnTo>
                  <a:pt x="3618" y="4586"/>
                </a:lnTo>
                <a:lnTo>
                  <a:pt x="3614" y="4596"/>
                </a:lnTo>
                <a:lnTo>
                  <a:pt x="3614" y="4600"/>
                </a:lnTo>
                <a:lnTo>
                  <a:pt x="3614" y="4604"/>
                </a:lnTo>
                <a:lnTo>
                  <a:pt x="3622" y="4620"/>
                </a:lnTo>
                <a:lnTo>
                  <a:pt x="3628" y="4628"/>
                </a:lnTo>
                <a:lnTo>
                  <a:pt x="3634" y="4636"/>
                </a:lnTo>
                <a:lnTo>
                  <a:pt x="3636" y="4640"/>
                </a:lnTo>
                <a:lnTo>
                  <a:pt x="3638" y="4642"/>
                </a:lnTo>
                <a:lnTo>
                  <a:pt x="3640" y="4644"/>
                </a:lnTo>
                <a:lnTo>
                  <a:pt x="3642" y="4648"/>
                </a:lnTo>
                <a:lnTo>
                  <a:pt x="3642" y="4658"/>
                </a:lnTo>
                <a:lnTo>
                  <a:pt x="3644" y="4660"/>
                </a:lnTo>
                <a:lnTo>
                  <a:pt x="3648" y="4664"/>
                </a:lnTo>
                <a:lnTo>
                  <a:pt x="3652" y="4666"/>
                </a:lnTo>
                <a:lnTo>
                  <a:pt x="3654" y="4670"/>
                </a:lnTo>
                <a:lnTo>
                  <a:pt x="3654" y="4674"/>
                </a:lnTo>
                <a:lnTo>
                  <a:pt x="3652" y="4678"/>
                </a:lnTo>
                <a:lnTo>
                  <a:pt x="3650" y="4688"/>
                </a:lnTo>
                <a:lnTo>
                  <a:pt x="3650" y="4692"/>
                </a:lnTo>
                <a:lnTo>
                  <a:pt x="3652" y="4698"/>
                </a:lnTo>
                <a:lnTo>
                  <a:pt x="3658" y="4704"/>
                </a:lnTo>
                <a:lnTo>
                  <a:pt x="3658" y="4708"/>
                </a:lnTo>
                <a:lnTo>
                  <a:pt x="3656" y="4710"/>
                </a:lnTo>
                <a:lnTo>
                  <a:pt x="3654" y="4714"/>
                </a:lnTo>
                <a:lnTo>
                  <a:pt x="3650" y="4716"/>
                </a:lnTo>
                <a:lnTo>
                  <a:pt x="3648" y="4722"/>
                </a:lnTo>
                <a:lnTo>
                  <a:pt x="3646" y="4730"/>
                </a:lnTo>
                <a:lnTo>
                  <a:pt x="3648" y="4744"/>
                </a:lnTo>
                <a:lnTo>
                  <a:pt x="3650" y="4758"/>
                </a:lnTo>
                <a:lnTo>
                  <a:pt x="3650" y="4770"/>
                </a:lnTo>
                <a:lnTo>
                  <a:pt x="3648" y="4790"/>
                </a:lnTo>
                <a:lnTo>
                  <a:pt x="3648" y="4802"/>
                </a:lnTo>
                <a:lnTo>
                  <a:pt x="3650" y="4806"/>
                </a:lnTo>
                <a:lnTo>
                  <a:pt x="3652" y="4808"/>
                </a:lnTo>
                <a:lnTo>
                  <a:pt x="3654" y="4812"/>
                </a:lnTo>
                <a:lnTo>
                  <a:pt x="3656" y="4818"/>
                </a:lnTo>
                <a:lnTo>
                  <a:pt x="3654" y="4826"/>
                </a:lnTo>
                <a:lnTo>
                  <a:pt x="3650" y="4836"/>
                </a:lnTo>
                <a:lnTo>
                  <a:pt x="3646" y="4846"/>
                </a:lnTo>
                <a:lnTo>
                  <a:pt x="3640" y="4856"/>
                </a:lnTo>
                <a:lnTo>
                  <a:pt x="3634" y="4862"/>
                </a:lnTo>
                <a:lnTo>
                  <a:pt x="3628" y="4864"/>
                </a:lnTo>
                <a:lnTo>
                  <a:pt x="3616" y="4866"/>
                </a:lnTo>
                <a:lnTo>
                  <a:pt x="3606" y="4870"/>
                </a:lnTo>
                <a:lnTo>
                  <a:pt x="3602" y="4872"/>
                </a:lnTo>
                <a:lnTo>
                  <a:pt x="3600" y="4876"/>
                </a:lnTo>
                <a:lnTo>
                  <a:pt x="3600" y="4882"/>
                </a:lnTo>
                <a:lnTo>
                  <a:pt x="3600" y="4888"/>
                </a:lnTo>
                <a:lnTo>
                  <a:pt x="3602" y="4892"/>
                </a:lnTo>
                <a:lnTo>
                  <a:pt x="3600" y="4896"/>
                </a:lnTo>
                <a:lnTo>
                  <a:pt x="3592" y="4898"/>
                </a:lnTo>
                <a:lnTo>
                  <a:pt x="3590" y="4900"/>
                </a:lnTo>
                <a:lnTo>
                  <a:pt x="3588" y="4904"/>
                </a:lnTo>
                <a:lnTo>
                  <a:pt x="3590" y="4910"/>
                </a:lnTo>
                <a:lnTo>
                  <a:pt x="3594" y="4918"/>
                </a:lnTo>
                <a:lnTo>
                  <a:pt x="3594" y="4922"/>
                </a:lnTo>
                <a:lnTo>
                  <a:pt x="3594" y="4926"/>
                </a:lnTo>
                <a:lnTo>
                  <a:pt x="3588" y="4932"/>
                </a:lnTo>
                <a:lnTo>
                  <a:pt x="3580" y="4934"/>
                </a:lnTo>
                <a:lnTo>
                  <a:pt x="3570" y="4938"/>
                </a:lnTo>
                <a:lnTo>
                  <a:pt x="3560" y="4942"/>
                </a:lnTo>
                <a:lnTo>
                  <a:pt x="3552" y="4946"/>
                </a:lnTo>
                <a:lnTo>
                  <a:pt x="3546" y="4952"/>
                </a:lnTo>
                <a:lnTo>
                  <a:pt x="3546" y="4956"/>
                </a:lnTo>
                <a:lnTo>
                  <a:pt x="3546" y="4962"/>
                </a:lnTo>
                <a:lnTo>
                  <a:pt x="3546" y="4974"/>
                </a:lnTo>
                <a:lnTo>
                  <a:pt x="3546" y="4984"/>
                </a:lnTo>
                <a:lnTo>
                  <a:pt x="3542" y="4990"/>
                </a:lnTo>
                <a:lnTo>
                  <a:pt x="3540" y="4994"/>
                </a:lnTo>
                <a:lnTo>
                  <a:pt x="3532" y="5002"/>
                </a:lnTo>
                <a:lnTo>
                  <a:pt x="3530" y="5008"/>
                </a:lnTo>
                <a:lnTo>
                  <a:pt x="3530" y="5016"/>
                </a:lnTo>
                <a:lnTo>
                  <a:pt x="3530" y="5024"/>
                </a:lnTo>
                <a:lnTo>
                  <a:pt x="3528" y="5030"/>
                </a:lnTo>
                <a:lnTo>
                  <a:pt x="3524" y="5032"/>
                </a:lnTo>
                <a:lnTo>
                  <a:pt x="3520" y="5032"/>
                </a:lnTo>
                <a:lnTo>
                  <a:pt x="3516" y="5034"/>
                </a:lnTo>
                <a:lnTo>
                  <a:pt x="3512" y="5038"/>
                </a:lnTo>
                <a:lnTo>
                  <a:pt x="3510" y="5044"/>
                </a:lnTo>
                <a:lnTo>
                  <a:pt x="3512" y="5054"/>
                </a:lnTo>
                <a:lnTo>
                  <a:pt x="3516" y="5070"/>
                </a:lnTo>
                <a:lnTo>
                  <a:pt x="3516" y="5082"/>
                </a:lnTo>
                <a:lnTo>
                  <a:pt x="3516" y="5090"/>
                </a:lnTo>
                <a:lnTo>
                  <a:pt x="3514" y="5094"/>
                </a:lnTo>
                <a:lnTo>
                  <a:pt x="3514" y="5098"/>
                </a:lnTo>
                <a:lnTo>
                  <a:pt x="3514" y="5100"/>
                </a:lnTo>
                <a:lnTo>
                  <a:pt x="3524" y="5112"/>
                </a:lnTo>
                <a:lnTo>
                  <a:pt x="3532" y="5118"/>
                </a:lnTo>
                <a:lnTo>
                  <a:pt x="3538" y="5120"/>
                </a:lnTo>
                <a:lnTo>
                  <a:pt x="3542" y="5118"/>
                </a:lnTo>
                <a:lnTo>
                  <a:pt x="3546" y="5116"/>
                </a:lnTo>
                <a:lnTo>
                  <a:pt x="3550" y="5110"/>
                </a:lnTo>
                <a:lnTo>
                  <a:pt x="3552" y="5110"/>
                </a:lnTo>
                <a:lnTo>
                  <a:pt x="3552" y="5114"/>
                </a:lnTo>
                <a:lnTo>
                  <a:pt x="3552" y="5128"/>
                </a:lnTo>
                <a:lnTo>
                  <a:pt x="3550" y="5140"/>
                </a:lnTo>
                <a:lnTo>
                  <a:pt x="3548" y="5144"/>
                </a:lnTo>
                <a:lnTo>
                  <a:pt x="3544" y="5148"/>
                </a:lnTo>
                <a:lnTo>
                  <a:pt x="3540" y="5152"/>
                </a:lnTo>
                <a:lnTo>
                  <a:pt x="3534" y="5154"/>
                </a:lnTo>
                <a:lnTo>
                  <a:pt x="3520" y="5170"/>
                </a:lnTo>
                <a:lnTo>
                  <a:pt x="3508" y="5184"/>
                </a:lnTo>
                <a:lnTo>
                  <a:pt x="3502" y="5196"/>
                </a:lnTo>
                <a:lnTo>
                  <a:pt x="3498" y="5208"/>
                </a:lnTo>
                <a:lnTo>
                  <a:pt x="3496" y="5218"/>
                </a:lnTo>
                <a:lnTo>
                  <a:pt x="3496" y="5228"/>
                </a:lnTo>
                <a:lnTo>
                  <a:pt x="3498" y="5244"/>
                </a:lnTo>
                <a:lnTo>
                  <a:pt x="3502" y="5250"/>
                </a:lnTo>
                <a:lnTo>
                  <a:pt x="3504" y="5254"/>
                </a:lnTo>
                <a:lnTo>
                  <a:pt x="3512" y="5260"/>
                </a:lnTo>
                <a:lnTo>
                  <a:pt x="3514" y="5262"/>
                </a:lnTo>
                <a:lnTo>
                  <a:pt x="3516" y="5264"/>
                </a:lnTo>
                <a:lnTo>
                  <a:pt x="3514" y="5268"/>
                </a:lnTo>
                <a:lnTo>
                  <a:pt x="3508" y="5272"/>
                </a:lnTo>
                <a:lnTo>
                  <a:pt x="3504" y="5276"/>
                </a:lnTo>
                <a:lnTo>
                  <a:pt x="3502" y="5280"/>
                </a:lnTo>
                <a:lnTo>
                  <a:pt x="3502" y="5282"/>
                </a:lnTo>
                <a:lnTo>
                  <a:pt x="3504" y="5286"/>
                </a:lnTo>
                <a:lnTo>
                  <a:pt x="3510" y="5292"/>
                </a:lnTo>
                <a:lnTo>
                  <a:pt x="3518" y="5298"/>
                </a:lnTo>
                <a:lnTo>
                  <a:pt x="3540" y="5310"/>
                </a:lnTo>
                <a:lnTo>
                  <a:pt x="3550" y="5318"/>
                </a:lnTo>
                <a:lnTo>
                  <a:pt x="3552" y="5322"/>
                </a:lnTo>
                <a:lnTo>
                  <a:pt x="3554" y="5328"/>
                </a:lnTo>
                <a:lnTo>
                  <a:pt x="3558" y="5342"/>
                </a:lnTo>
                <a:lnTo>
                  <a:pt x="3564" y="5354"/>
                </a:lnTo>
                <a:lnTo>
                  <a:pt x="3570" y="5364"/>
                </a:lnTo>
                <a:lnTo>
                  <a:pt x="3576" y="5372"/>
                </a:lnTo>
                <a:lnTo>
                  <a:pt x="3588" y="5388"/>
                </a:lnTo>
                <a:lnTo>
                  <a:pt x="3592" y="5398"/>
                </a:lnTo>
                <a:lnTo>
                  <a:pt x="3596" y="5410"/>
                </a:lnTo>
                <a:lnTo>
                  <a:pt x="3600" y="5424"/>
                </a:lnTo>
                <a:lnTo>
                  <a:pt x="3606" y="5438"/>
                </a:lnTo>
                <a:lnTo>
                  <a:pt x="3618" y="5468"/>
                </a:lnTo>
                <a:lnTo>
                  <a:pt x="3632" y="5498"/>
                </a:lnTo>
                <a:lnTo>
                  <a:pt x="3638" y="5512"/>
                </a:lnTo>
                <a:lnTo>
                  <a:pt x="3642" y="5526"/>
                </a:lnTo>
                <a:lnTo>
                  <a:pt x="3644" y="5536"/>
                </a:lnTo>
                <a:lnTo>
                  <a:pt x="3648" y="5544"/>
                </a:lnTo>
                <a:lnTo>
                  <a:pt x="3654" y="5554"/>
                </a:lnTo>
                <a:lnTo>
                  <a:pt x="3660" y="5564"/>
                </a:lnTo>
                <a:lnTo>
                  <a:pt x="3660" y="5570"/>
                </a:lnTo>
                <a:lnTo>
                  <a:pt x="3662" y="5576"/>
                </a:lnTo>
                <a:lnTo>
                  <a:pt x="3664" y="5584"/>
                </a:lnTo>
                <a:lnTo>
                  <a:pt x="3668" y="5594"/>
                </a:lnTo>
                <a:lnTo>
                  <a:pt x="3682" y="5612"/>
                </a:lnTo>
                <a:lnTo>
                  <a:pt x="3688" y="5622"/>
                </a:lnTo>
                <a:lnTo>
                  <a:pt x="3694" y="5632"/>
                </a:lnTo>
                <a:lnTo>
                  <a:pt x="3698" y="5644"/>
                </a:lnTo>
                <a:lnTo>
                  <a:pt x="3698" y="5656"/>
                </a:lnTo>
                <a:lnTo>
                  <a:pt x="3698" y="5670"/>
                </a:lnTo>
                <a:lnTo>
                  <a:pt x="3700" y="5680"/>
                </a:lnTo>
                <a:lnTo>
                  <a:pt x="3704" y="5690"/>
                </a:lnTo>
                <a:lnTo>
                  <a:pt x="3712" y="5700"/>
                </a:lnTo>
                <a:lnTo>
                  <a:pt x="3724" y="5714"/>
                </a:lnTo>
                <a:lnTo>
                  <a:pt x="3730" y="5720"/>
                </a:lnTo>
                <a:lnTo>
                  <a:pt x="3734" y="5728"/>
                </a:lnTo>
                <a:lnTo>
                  <a:pt x="3742" y="5738"/>
                </a:lnTo>
                <a:lnTo>
                  <a:pt x="3752" y="5750"/>
                </a:lnTo>
                <a:lnTo>
                  <a:pt x="3776" y="5766"/>
                </a:lnTo>
                <a:lnTo>
                  <a:pt x="3814" y="5790"/>
                </a:lnTo>
                <a:lnTo>
                  <a:pt x="3854" y="5812"/>
                </a:lnTo>
                <a:lnTo>
                  <a:pt x="3878" y="5826"/>
                </a:lnTo>
                <a:lnTo>
                  <a:pt x="3884" y="5832"/>
                </a:lnTo>
                <a:lnTo>
                  <a:pt x="3888" y="5836"/>
                </a:lnTo>
                <a:lnTo>
                  <a:pt x="3892" y="5844"/>
                </a:lnTo>
                <a:lnTo>
                  <a:pt x="3894" y="5850"/>
                </a:lnTo>
                <a:lnTo>
                  <a:pt x="3896" y="5858"/>
                </a:lnTo>
                <a:lnTo>
                  <a:pt x="3900" y="5864"/>
                </a:lnTo>
                <a:lnTo>
                  <a:pt x="3906" y="5868"/>
                </a:lnTo>
                <a:lnTo>
                  <a:pt x="3910" y="5872"/>
                </a:lnTo>
                <a:lnTo>
                  <a:pt x="3924" y="5880"/>
                </a:lnTo>
                <a:lnTo>
                  <a:pt x="3930" y="5884"/>
                </a:lnTo>
                <a:lnTo>
                  <a:pt x="3936" y="5890"/>
                </a:lnTo>
                <a:lnTo>
                  <a:pt x="3936" y="5916"/>
                </a:lnTo>
                <a:lnTo>
                  <a:pt x="3938" y="5926"/>
                </a:lnTo>
                <a:lnTo>
                  <a:pt x="3940" y="5928"/>
                </a:lnTo>
                <a:lnTo>
                  <a:pt x="3940" y="5936"/>
                </a:lnTo>
                <a:lnTo>
                  <a:pt x="3940" y="5948"/>
                </a:lnTo>
                <a:lnTo>
                  <a:pt x="3942" y="5956"/>
                </a:lnTo>
                <a:lnTo>
                  <a:pt x="3944" y="5968"/>
                </a:lnTo>
                <a:lnTo>
                  <a:pt x="3944" y="5976"/>
                </a:lnTo>
                <a:lnTo>
                  <a:pt x="3944" y="5988"/>
                </a:lnTo>
                <a:lnTo>
                  <a:pt x="3942" y="5998"/>
                </a:lnTo>
                <a:lnTo>
                  <a:pt x="3942" y="6006"/>
                </a:lnTo>
                <a:lnTo>
                  <a:pt x="3946" y="6022"/>
                </a:lnTo>
                <a:lnTo>
                  <a:pt x="3948" y="6042"/>
                </a:lnTo>
                <a:lnTo>
                  <a:pt x="3948" y="6054"/>
                </a:lnTo>
                <a:lnTo>
                  <a:pt x="3946" y="6070"/>
                </a:lnTo>
                <a:lnTo>
                  <a:pt x="3940" y="6098"/>
                </a:lnTo>
                <a:lnTo>
                  <a:pt x="3938" y="6116"/>
                </a:lnTo>
                <a:lnTo>
                  <a:pt x="3936" y="6126"/>
                </a:lnTo>
                <a:lnTo>
                  <a:pt x="3934" y="6126"/>
                </a:lnTo>
                <a:lnTo>
                  <a:pt x="3932" y="6126"/>
                </a:lnTo>
                <a:lnTo>
                  <a:pt x="3930" y="6128"/>
                </a:lnTo>
                <a:lnTo>
                  <a:pt x="3926" y="6136"/>
                </a:lnTo>
                <a:lnTo>
                  <a:pt x="3926" y="6142"/>
                </a:lnTo>
                <a:lnTo>
                  <a:pt x="3926" y="6146"/>
                </a:lnTo>
                <a:lnTo>
                  <a:pt x="3930" y="6148"/>
                </a:lnTo>
                <a:lnTo>
                  <a:pt x="3932" y="6150"/>
                </a:lnTo>
                <a:lnTo>
                  <a:pt x="3932" y="6156"/>
                </a:lnTo>
                <a:lnTo>
                  <a:pt x="3930" y="6170"/>
                </a:lnTo>
                <a:lnTo>
                  <a:pt x="3928" y="6192"/>
                </a:lnTo>
                <a:lnTo>
                  <a:pt x="3928" y="6204"/>
                </a:lnTo>
                <a:lnTo>
                  <a:pt x="3930" y="6216"/>
                </a:lnTo>
                <a:lnTo>
                  <a:pt x="3932" y="6228"/>
                </a:lnTo>
                <a:lnTo>
                  <a:pt x="3932" y="6238"/>
                </a:lnTo>
                <a:lnTo>
                  <a:pt x="3932" y="6246"/>
                </a:lnTo>
                <a:lnTo>
                  <a:pt x="3928" y="6254"/>
                </a:lnTo>
                <a:lnTo>
                  <a:pt x="3924" y="6266"/>
                </a:lnTo>
                <a:lnTo>
                  <a:pt x="3924" y="6270"/>
                </a:lnTo>
                <a:lnTo>
                  <a:pt x="3926" y="6276"/>
                </a:lnTo>
                <a:lnTo>
                  <a:pt x="3928" y="6284"/>
                </a:lnTo>
                <a:lnTo>
                  <a:pt x="3926" y="6292"/>
                </a:lnTo>
                <a:lnTo>
                  <a:pt x="3922" y="6310"/>
                </a:lnTo>
                <a:lnTo>
                  <a:pt x="3914" y="6330"/>
                </a:lnTo>
                <a:lnTo>
                  <a:pt x="3912" y="6340"/>
                </a:lnTo>
                <a:lnTo>
                  <a:pt x="3912" y="6348"/>
                </a:lnTo>
                <a:lnTo>
                  <a:pt x="3914" y="6358"/>
                </a:lnTo>
                <a:lnTo>
                  <a:pt x="3910" y="6362"/>
                </a:lnTo>
                <a:lnTo>
                  <a:pt x="3908" y="6368"/>
                </a:lnTo>
                <a:lnTo>
                  <a:pt x="3904" y="6388"/>
                </a:lnTo>
                <a:lnTo>
                  <a:pt x="3904" y="6400"/>
                </a:lnTo>
                <a:lnTo>
                  <a:pt x="3900" y="6408"/>
                </a:lnTo>
                <a:lnTo>
                  <a:pt x="3898" y="6414"/>
                </a:lnTo>
                <a:lnTo>
                  <a:pt x="3894" y="6418"/>
                </a:lnTo>
                <a:lnTo>
                  <a:pt x="3890" y="6422"/>
                </a:lnTo>
                <a:lnTo>
                  <a:pt x="3888" y="6426"/>
                </a:lnTo>
                <a:lnTo>
                  <a:pt x="3888" y="6432"/>
                </a:lnTo>
                <a:lnTo>
                  <a:pt x="3890" y="6438"/>
                </a:lnTo>
                <a:lnTo>
                  <a:pt x="3896" y="6454"/>
                </a:lnTo>
                <a:lnTo>
                  <a:pt x="3900" y="6470"/>
                </a:lnTo>
                <a:lnTo>
                  <a:pt x="3898" y="6482"/>
                </a:lnTo>
                <a:lnTo>
                  <a:pt x="3896" y="6486"/>
                </a:lnTo>
                <a:lnTo>
                  <a:pt x="3894" y="6492"/>
                </a:lnTo>
                <a:lnTo>
                  <a:pt x="3888" y="6498"/>
                </a:lnTo>
                <a:lnTo>
                  <a:pt x="3882" y="6508"/>
                </a:lnTo>
                <a:lnTo>
                  <a:pt x="3882" y="6514"/>
                </a:lnTo>
                <a:lnTo>
                  <a:pt x="3880" y="6522"/>
                </a:lnTo>
                <a:lnTo>
                  <a:pt x="3884" y="6546"/>
                </a:lnTo>
                <a:lnTo>
                  <a:pt x="3888" y="6568"/>
                </a:lnTo>
                <a:lnTo>
                  <a:pt x="3888" y="6584"/>
                </a:lnTo>
                <a:lnTo>
                  <a:pt x="3890" y="6596"/>
                </a:lnTo>
                <a:lnTo>
                  <a:pt x="3894" y="6608"/>
                </a:lnTo>
                <a:lnTo>
                  <a:pt x="3896" y="6614"/>
                </a:lnTo>
                <a:lnTo>
                  <a:pt x="3894" y="6620"/>
                </a:lnTo>
                <a:lnTo>
                  <a:pt x="3890" y="6632"/>
                </a:lnTo>
                <a:lnTo>
                  <a:pt x="3884" y="6646"/>
                </a:lnTo>
                <a:lnTo>
                  <a:pt x="3882" y="6654"/>
                </a:lnTo>
                <a:lnTo>
                  <a:pt x="3882" y="6662"/>
                </a:lnTo>
                <a:lnTo>
                  <a:pt x="3884" y="6670"/>
                </a:lnTo>
                <a:lnTo>
                  <a:pt x="3884" y="6676"/>
                </a:lnTo>
                <a:lnTo>
                  <a:pt x="3882" y="6678"/>
                </a:lnTo>
                <a:lnTo>
                  <a:pt x="3880" y="6680"/>
                </a:lnTo>
                <a:lnTo>
                  <a:pt x="3878" y="6684"/>
                </a:lnTo>
                <a:lnTo>
                  <a:pt x="3874" y="6690"/>
                </a:lnTo>
                <a:lnTo>
                  <a:pt x="3872" y="6698"/>
                </a:lnTo>
                <a:lnTo>
                  <a:pt x="3870" y="6710"/>
                </a:lnTo>
                <a:lnTo>
                  <a:pt x="3868" y="6726"/>
                </a:lnTo>
                <a:lnTo>
                  <a:pt x="3866" y="6738"/>
                </a:lnTo>
                <a:lnTo>
                  <a:pt x="3858" y="6758"/>
                </a:lnTo>
                <a:lnTo>
                  <a:pt x="3850" y="6774"/>
                </a:lnTo>
                <a:lnTo>
                  <a:pt x="3846" y="6786"/>
                </a:lnTo>
                <a:lnTo>
                  <a:pt x="3844" y="6794"/>
                </a:lnTo>
                <a:lnTo>
                  <a:pt x="3840" y="6798"/>
                </a:lnTo>
                <a:lnTo>
                  <a:pt x="3838" y="6802"/>
                </a:lnTo>
                <a:lnTo>
                  <a:pt x="3834" y="6818"/>
                </a:lnTo>
                <a:lnTo>
                  <a:pt x="3834" y="6830"/>
                </a:lnTo>
                <a:lnTo>
                  <a:pt x="3832" y="6836"/>
                </a:lnTo>
                <a:lnTo>
                  <a:pt x="3830" y="6838"/>
                </a:lnTo>
                <a:lnTo>
                  <a:pt x="3828" y="6836"/>
                </a:lnTo>
                <a:lnTo>
                  <a:pt x="3826" y="6836"/>
                </a:lnTo>
                <a:lnTo>
                  <a:pt x="3826" y="6834"/>
                </a:lnTo>
                <a:lnTo>
                  <a:pt x="3824" y="6846"/>
                </a:lnTo>
                <a:lnTo>
                  <a:pt x="3822" y="6858"/>
                </a:lnTo>
                <a:lnTo>
                  <a:pt x="3820" y="6864"/>
                </a:lnTo>
                <a:lnTo>
                  <a:pt x="3818" y="6866"/>
                </a:lnTo>
                <a:lnTo>
                  <a:pt x="3814" y="6866"/>
                </a:lnTo>
                <a:lnTo>
                  <a:pt x="3806" y="6864"/>
                </a:lnTo>
                <a:lnTo>
                  <a:pt x="3804" y="6864"/>
                </a:lnTo>
                <a:lnTo>
                  <a:pt x="3804" y="6870"/>
                </a:lnTo>
                <a:lnTo>
                  <a:pt x="3802" y="6882"/>
                </a:lnTo>
                <a:lnTo>
                  <a:pt x="3804" y="6890"/>
                </a:lnTo>
                <a:lnTo>
                  <a:pt x="3806" y="6898"/>
                </a:lnTo>
                <a:lnTo>
                  <a:pt x="3810" y="6906"/>
                </a:lnTo>
                <a:lnTo>
                  <a:pt x="3810" y="6914"/>
                </a:lnTo>
                <a:lnTo>
                  <a:pt x="3810" y="6924"/>
                </a:lnTo>
                <a:lnTo>
                  <a:pt x="3808" y="6936"/>
                </a:lnTo>
                <a:lnTo>
                  <a:pt x="3810" y="6944"/>
                </a:lnTo>
                <a:lnTo>
                  <a:pt x="3814" y="6954"/>
                </a:lnTo>
                <a:lnTo>
                  <a:pt x="3818" y="6960"/>
                </a:lnTo>
                <a:lnTo>
                  <a:pt x="3820" y="6968"/>
                </a:lnTo>
                <a:lnTo>
                  <a:pt x="3820" y="6976"/>
                </a:lnTo>
                <a:lnTo>
                  <a:pt x="3818" y="6990"/>
                </a:lnTo>
                <a:lnTo>
                  <a:pt x="3816" y="7002"/>
                </a:lnTo>
                <a:lnTo>
                  <a:pt x="3812" y="7008"/>
                </a:lnTo>
                <a:lnTo>
                  <a:pt x="3810" y="7010"/>
                </a:lnTo>
                <a:lnTo>
                  <a:pt x="3808" y="7010"/>
                </a:lnTo>
                <a:lnTo>
                  <a:pt x="3804" y="7010"/>
                </a:lnTo>
                <a:lnTo>
                  <a:pt x="3802" y="7012"/>
                </a:lnTo>
                <a:lnTo>
                  <a:pt x="3800" y="7016"/>
                </a:lnTo>
                <a:lnTo>
                  <a:pt x="3800" y="7026"/>
                </a:lnTo>
                <a:lnTo>
                  <a:pt x="3798" y="7042"/>
                </a:lnTo>
                <a:lnTo>
                  <a:pt x="3796" y="7054"/>
                </a:lnTo>
                <a:lnTo>
                  <a:pt x="3790" y="7068"/>
                </a:lnTo>
                <a:lnTo>
                  <a:pt x="3790" y="7074"/>
                </a:lnTo>
                <a:lnTo>
                  <a:pt x="3790" y="7080"/>
                </a:lnTo>
                <a:lnTo>
                  <a:pt x="3790" y="7086"/>
                </a:lnTo>
                <a:lnTo>
                  <a:pt x="3794" y="7096"/>
                </a:lnTo>
                <a:lnTo>
                  <a:pt x="3798" y="7104"/>
                </a:lnTo>
                <a:lnTo>
                  <a:pt x="3804" y="7112"/>
                </a:lnTo>
                <a:lnTo>
                  <a:pt x="3808" y="7116"/>
                </a:lnTo>
                <a:lnTo>
                  <a:pt x="3814" y="7118"/>
                </a:lnTo>
                <a:lnTo>
                  <a:pt x="3818" y="7116"/>
                </a:lnTo>
                <a:lnTo>
                  <a:pt x="3820" y="7116"/>
                </a:lnTo>
                <a:lnTo>
                  <a:pt x="3824" y="7112"/>
                </a:lnTo>
                <a:lnTo>
                  <a:pt x="3826" y="7108"/>
                </a:lnTo>
                <a:lnTo>
                  <a:pt x="3830" y="7100"/>
                </a:lnTo>
                <a:lnTo>
                  <a:pt x="3832" y="7100"/>
                </a:lnTo>
                <a:lnTo>
                  <a:pt x="3834" y="7100"/>
                </a:lnTo>
                <a:lnTo>
                  <a:pt x="3838" y="7106"/>
                </a:lnTo>
                <a:lnTo>
                  <a:pt x="3842" y="7110"/>
                </a:lnTo>
                <a:lnTo>
                  <a:pt x="3846" y="7112"/>
                </a:lnTo>
                <a:lnTo>
                  <a:pt x="3848" y="7112"/>
                </a:lnTo>
                <a:lnTo>
                  <a:pt x="3846" y="7116"/>
                </a:lnTo>
                <a:lnTo>
                  <a:pt x="3840" y="7122"/>
                </a:lnTo>
                <a:lnTo>
                  <a:pt x="3836" y="7126"/>
                </a:lnTo>
                <a:lnTo>
                  <a:pt x="3836" y="7128"/>
                </a:lnTo>
                <a:lnTo>
                  <a:pt x="3842" y="7130"/>
                </a:lnTo>
                <a:lnTo>
                  <a:pt x="3846" y="7132"/>
                </a:lnTo>
                <a:lnTo>
                  <a:pt x="3850" y="7134"/>
                </a:lnTo>
                <a:lnTo>
                  <a:pt x="3852" y="7138"/>
                </a:lnTo>
                <a:lnTo>
                  <a:pt x="3854" y="7142"/>
                </a:lnTo>
                <a:lnTo>
                  <a:pt x="3852" y="7148"/>
                </a:lnTo>
                <a:lnTo>
                  <a:pt x="3850" y="7150"/>
                </a:lnTo>
                <a:lnTo>
                  <a:pt x="3848" y="7148"/>
                </a:lnTo>
                <a:lnTo>
                  <a:pt x="3844" y="7142"/>
                </a:lnTo>
                <a:lnTo>
                  <a:pt x="3840" y="7140"/>
                </a:lnTo>
                <a:lnTo>
                  <a:pt x="3838" y="7144"/>
                </a:lnTo>
                <a:lnTo>
                  <a:pt x="3838" y="7150"/>
                </a:lnTo>
                <a:lnTo>
                  <a:pt x="3840" y="7156"/>
                </a:lnTo>
                <a:lnTo>
                  <a:pt x="3838" y="7160"/>
                </a:lnTo>
                <a:lnTo>
                  <a:pt x="3836" y="7166"/>
                </a:lnTo>
                <a:lnTo>
                  <a:pt x="3838" y="7176"/>
                </a:lnTo>
                <a:lnTo>
                  <a:pt x="3840" y="7182"/>
                </a:lnTo>
                <a:lnTo>
                  <a:pt x="3838" y="7188"/>
                </a:lnTo>
                <a:lnTo>
                  <a:pt x="3832" y="7196"/>
                </a:lnTo>
                <a:lnTo>
                  <a:pt x="3826" y="7202"/>
                </a:lnTo>
                <a:lnTo>
                  <a:pt x="3826" y="7208"/>
                </a:lnTo>
                <a:lnTo>
                  <a:pt x="3826" y="7212"/>
                </a:lnTo>
                <a:lnTo>
                  <a:pt x="3830" y="7224"/>
                </a:lnTo>
                <a:lnTo>
                  <a:pt x="3830" y="7234"/>
                </a:lnTo>
                <a:lnTo>
                  <a:pt x="3826" y="7242"/>
                </a:lnTo>
                <a:lnTo>
                  <a:pt x="3822" y="7248"/>
                </a:lnTo>
                <a:lnTo>
                  <a:pt x="3820" y="7250"/>
                </a:lnTo>
                <a:lnTo>
                  <a:pt x="3822" y="7254"/>
                </a:lnTo>
                <a:lnTo>
                  <a:pt x="3826" y="7256"/>
                </a:lnTo>
                <a:lnTo>
                  <a:pt x="3832" y="7258"/>
                </a:lnTo>
                <a:lnTo>
                  <a:pt x="3840" y="7262"/>
                </a:lnTo>
                <a:lnTo>
                  <a:pt x="3844" y="7266"/>
                </a:lnTo>
                <a:lnTo>
                  <a:pt x="3844" y="7272"/>
                </a:lnTo>
                <a:lnTo>
                  <a:pt x="3842" y="7280"/>
                </a:lnTo>
                <a:lnTo>
                  <a:pt x="3838" y="7286"/>
                </a:lnTo>
                <a:lnTo>
                  <a:pt x="3834" y="7292"/>
                </a:lnTo>
                <a:lnTo>
                  <a:pt x="3828" y="7296"/>
                </a:lnTo>
                <a:lnTo>
                  <a:pt x="3822" y="7298"/>
                </a:lnTo>
                <a:lnTo>
                  <a:pt x="3816" y="7302"/>
                </a:lnTo>
                <a:lnTo>
                  <a:pt x="3814" y="7304"/>
                </a:lnTo>
                <a:lnTo>
                  <a:pt x="3816" y="7308"/>
                </a:lnTo>
                <a:lnTo>
                  <a:pt x="3818" y="7312"/>
                </a:lnTo>
                <a:lnTo>
                  <a:pt x="3820" y="7314"/>
                </a:lnTo>
                <a:lnTo>
                  <a:pt x="3820" y="7316"/>
                </a:lnTo>
                <a:lnTo>
                  <a:pt x="3816" y="7318"/>
                </a:lnTo>
                <a:lnTo>
                  <a:pt x="3812" y="7322"/>
                </a:lnTo>
                <a:lnTo>
                  <a:pt x="3808" y="7330"/>
                </a:lnTo>
                <a:lnTo>
                  <a:pt x="3808" y="7336"/>
                </a:lnTo>
                <a:lnTo>
                  <a:pt x="3808" y="7340"/>
                </a:lnTo>
                <a:lnTo>
                  <a:pt x="3808" y="7346"/>
                </a:lnTo>
                <a:lnTo>
                  <a:pt x="3806" y="7356"/>
                </a:lnTo>
                <a:lnTo>
                  <a:pt x="3804" y="7370"/>
                </a:lnTo>
                <a:lnTo>
                  <a:pt x="3804" y="7378"/>
                </a:lnTo>
                <a:lnTo>
                  <a:pt x="3802" y="7384"/>
                </a:lnTo>
                <a:lnTo>
                  <a:pt x="3798" y="7388"/>
                </a:lnTo>
                <a:lnTo>
                  <a:pt x="3794" y="7390"/>
                </a:lnTo>
                <a:lnTo>
                  <a:pt x="3796" y="7382"/>
                </a:lnTo>
                <a:lnTo>
                  <a:pt x="3796" y="7372"/>
                </a:lnTo>
                <a:lnTo>
                  <a:pt x="3796" y="7366"/>
                </a:lnTo>
                <a:lnTo>
                  <a:pt x="3792" y="7364"/>
                </a:lnTo>
                <a:lnTo>
                  <a:pt x="3788" y="7360"/>
                </a:lnTo>
                <a:lnTo>
                  <a:pt x="3786" y="7358"/>
                </a:lnTo>
                <a:lnTo>
                  <a:pt x="3786" y="7352"/>
                </a:lnTo>
                <a:lnTo>
                  <a:pt x="3786" y="7346"/>
                </a:lnTo>
                <a:lnTo>
                  <a:pt x="3784" y="7346"/>
                </a:lnTo>
                <a:lnTo>
                  <a:pt x="3780" y="7346"/>
                </a:lnTo>
                <a:lnTo>
                  <a:pt x="3772" y="7346"/>
                </a:lnTo>
                <a:lnTo>
                  <a:pt x="3772" y="7348"/>
                </a:lnTo>
                <a:lnTo>
                  <a:pt x="3770" y="7350"/>
                </a:lnTo>
                <a:lnTo>
                  <a:pt x="3766" y="7348"/>
                </a:lnTo>
                <a:lnTo>
                  <a:pt x="3764" y="7346"/>
                </a:lnTo>
                <a:lnTo>
                  <a:pt x="3762" y="7346"/>
                </a:lnTo>
                <a:lnTo>
                  <a:pt x="3762" y="7352"/>
                </a:lnTo>
                <a:lnTo>
                  <a:pt x="3762" y="7354"/>
                </a:lnTo>
                <a:lnTo>
                  <a:pt x="3760" y="7360"/>
                </a:lnTo>
                <a:lnTo>
                  <a:pt x="3756" y="7364"/>
                </a:lnTo>
                <a:lnTo>
                  <a:pt x="3750" y="7368"/>
                </a:lnTo>
                <a:lnTo>
                  <a:pt x="3736" y="7378"/>
                </a:lnTo>
                <a:lnTo>
                  <a:pt x="3724" y="7386"/>
                </a:lnTo>
                <a:lnTo>
                  <a:pt x="3722" y="7390"/>
                </a:lnTo>
                <a:lnTo>
                  <a:pt x="3720" y="7394"/>
                </a:lnTo>
                <a:lnTo>
                  <a:pt x="3720" y="7398"/>
                </a:lnTo>
                <a:lnTo>
                  <a:pt x="3722" y="7402"/>
                </a:lnTo>
                <a:lnTo>
                  <a:pt x="3728" y="7408"/>
                </a:lnTo>
                <a:lnTo>
                  <a:pt x="3732" y="7410"/>
                </a:lnTo>
                <a:lnTo>
                  <a:pt x="3734" y="7406"/>
                </a:lnTo>
                <a:lnTo>
                  <a:pt x="3734" y="7400"/>
                </a:lnTo>
                <a:lnTo>
                  <a:pt x="3736" y="7392"/>
                </a:lnTo>
                <a:lnTo>
                  <a:pt x="3738" y="7390"/>
                </a:lnTo>
                <a:lnTo>
                  <a:pt x="3742" y="7388"/>
                </a:lnTo>
                <a:lnTo>
                  <a:pt x="3744" y="7390"/>
                </a:lnTo>
                <a:lnTo>
                  <a:pt x="3748" y="7396"/>
                </a:lnTo>
                <a:lnTo>
                  <a:pt x="3752" y="7402"/>
                </a:lnTo>
                <a:lnTo>
                  <a:pt x="3760" y="7406"/>
                </a:lnTo>
                <a:lnTo>
                  <a:pt x="3768" y="7408"/>
                </a:lnTo>
                <a:lnTo>
                  <a:pt x="3770" y="7406"/>
                </a:lnTo>
                <a:lnTo>
                  <a:pt x="3772" y="7404"/>
                </a:lnTo>
                <a:lnTo>
                  <a:pt x="3772" y="7400"/>
                </a:lnTo>
                <a:lnTo>
                  <a:pt x="3776" y="7400"/>
                </a:lnTo>
                <a:lnTo>
                  <a:pt x="3778" y="7402"/>
                </a:lnTo>
                <a:lnTo>
                  <a:pt x="3782" y="7406"/>
                </a:lnTo>
                <a:lnTo>
                  <a:pt x="3786" y="7410"/>
                </a:lnTo>
                <a:lnTo>
                  <a:pt x="3790" y="7412"/>
                </a:lnTo>
                <a:lnTo>
                  <a:pt x="3792" y="7414"/>
                </a:lnTo>
                <a:lnTo>
                  <a:pt x="3792" y="7420"/>
                </a:lnTo>
                <a:lnTo>
                  <a:pt x="3790" y="7422"/>
                </a:lnTo>
                <a:lnTo>
                  <a:pt x="3788" y="7424"/>
                </a:lnTo>
                <a:lnTo>
                  <a:pt x="3784" y="7426"/>
                </a:lnTo>
                <a:lnTo>
                  <a:pt x="3778" y="7426"/>
                </a:lnTo>
                <a:lnTo>
                  <a:pt x="3774" y="7428"/>
                </a:lnTo>
                <a:lnTo>
                  <a:pt x="3772" y="7432"/>
                </a:lnTo>
                <a:lnTo>
                  <a:pt x="3770" y="7436"/>
                </a:lnTo>
                <a:lnTo>
                  <a:pt x="3772" y="7440"/>
                </a:lnTo>
                <a:lnTo>
                  <a:pt x="3776" y="7444"/>
                </a:lnTo>
                <a:lnTo>
                  <a:pt x="3780" y="7446"/>
                </a:lnTo>
                <a:lnTo>
                  <a:pt x="3778" y="7446"/>
                </a:lnTo>
                <a:lnTo>
                  <a:pt x="3770" y="7446"/>
                </a:lnTo>
                <a:lnTo>
                  <a:pt x="3766" y="7446"/>
                </a:lnTo>
                <a:lnTo>
                  <a:pt x="3764" y="7450"/>
                </a:lnTo>
                <a:lnTo>
                  <a:pt x="3762" y="7454"/>
                </a:lnTo>
                <a:lnTo>
                  <a:pt x="3764" y="7458"/>
                </a:lnTo>
                <a:lnTo>
                  <a:pt x="3770" y="7458"/>
                </a:lnTo>
                <a:lnTo>
                  <a:pt x="3778" y="7458"/>
                </a:lnTo>
                <a:lnTo>
                  <a:pt x="3786" y="7458"/>
                </a:lnTo>
                <a:lnTo>
                  <a:pt x="3794" y="7460"/>
                </a:lnTo>
                <a:lnTo>
                  <a:pt x="3796" y="7460"/>
                </a:lnTo>
                <a:lnTo>
                  <a:pt x="3798" y="7460"/>
                </a:lnTo>
                <a:lnTo>
                  <a:pt x="3800" y="7458"/>
                </a:lnTo>
                <a:lnTo>
                  <a:pt x="3800" y="7456"/>
                </a:lnTo>
                <a:lnTo>
                  <a:pt x="3802" y="7456"/>
                </a:lnTo>
                <a:lnTo>
                  <a:pt x="3806" y="7458"/>
                </a:lnTo>
                <a:lnTo>
                  <a:pt x="3808" y="7464"/>
                </a:lnTo>
                <a:lnTo>
                  <a:pt x="3808" y="7466"/>
                </a:lnTo>
                <a:lnTo>
                  <a:pt x="3806" y="7466"/>
                </a:lnTo>
                <a:lnTo>
                  <a:pt x="3806" y="7468"/>
                </a:lnTo>
                <a:lnTo>
                  <a:pt x="3806" y="7472"/>
                </a:lnTo>
                <a:lnTo>
                  <a:pt x="3810" y="7478"/>
                </a:lnTo>
                <a:lnTo>
                  <a:pt x="3814" y="7484"/>
                </a:lnTo>
                <a:lnTo>
                  <a:pt x="3810" y="7484"/>
                </a:lnTo>
                <a:lnTo>
                  <a:pt x="3796" y="7474"/>
                </a:lnTo>
                <a:lnTo>
                  <a:pt x="3790" y="7472"/>
                </a:lnTo>
                <a:lnTo>
                  <a:pt x="3784" y="7470"/>
                </a:lnTo>
                <a:lnTo>
                  <a:pt x="3768" y="7470"/>
                </a:lnTo>
                <a:lnTo>
                  <a:pt x="3764" y="7472"/>
                </a:lnTo>
                <a:lnTo>
                  <a:pt x="3762" y="7472"/>
                </a:lnTo>
                <a:lnTo>
                  <a:pt x="3764" y="7474"/>
                </a:lnTo>
                <a:lnTo>
                  <a:pt x="3766" y="7476"/>
                </a:lnTo>
                <a:lnTo>
                  <a:pt x="3768" y="7476"/>
                </a:lnTo>
                <a:lnTo>
                  <a:pt x="3770" y="7476"/>
                </a:lnTo>
                <a:lnTo>
                  <a:pt x="3772" y="7478"/>
                </a:lnTo>
                <a:lnTo>
                  <a:pt x="3774" y="7484"/>
                </a:lnTo>
                <a:lnTo>
                  <a:pt x="3778" y="7488"/>
                </a:lnTo>
                <a:lnTo>
                  <a:pt x="3788" y="7494"/>
                </a:lnTo>
                <a:lnTo>
                  <a:pt x="3792" y="7496"/>
                </a:lnTo>
                <a:lnTo>
                  <a:pt x="3790" y="7500"/>
                </a:lnTo>
                <a:lnTo>
                  <a:pt x="3790" y="7502"/>
                </a:lnTo>
                <a:lnTo>
                  <a:pt x="3790" y="7504"/>
                </a:lnTo>
                <a:lnTo>
                  <a:pt x="3784" y="7500"/>
                </a:lnTo>
                <a:lnTo>
                  <a:pt x="3780" y="7500"/>
                </a:lnTo>
                <a:lnTo>
                  <a:pt x="3778" y="7500"/>
                </a:lnTo>
                <a:lnTo>
                  <a:pt x="3776" y="7504"/>
                </a:lnTo>
                <a:lnTo>
                  <a:pt x="3772" y="7516"/>
                </a:lnTo>
                <a:lnTo>
                  <a:pt x="3772" y="7522"/>
                </a:lnTo>
                <a:lnTo>
                  <a:pt x="3772" y="7530"/>
                </a:lnTo>
                <a:lnTo>
                  <a:pt x="3774" y="7550"/>
                </a:lnTo>
                <a:lnTo>
                  <a:pt x="3776" y="7558"/>
                </a:lnTo>
                <a:lnTo>
                  <a:pt x="3778" y="7560"/>
                </a:lnTo>
                <a:lnTo>
                  <a:pt x="3780" y="7560"/>
                </a:lnTo>
                <a:lnTo>
                  <a:pt x="3780" y="7558"/>
                </a:lnTo>
                <a:lnTo>
                  <a:pt x="3782" y="7552"/>
                </a:lnTo>
                <a:lnTo>
                  <a:pt x="3784" y="7544"/>
                </a:lnTo>
                <a:lnTo>
                  <a:pt x="3786" y="7538"/>
                </a:lnTo>
                <a:lnTo>
                  <a:pt x="3788" y="7538"/>
                </a:lnTo>
                <a:lnTo>
                  <a:pt x="3788" y="7542"/>
                </a:lnTo>
                <a:lnTo>
                  <a:pt x="3788" y="7546"/>
                </a:lnTo>
                <a:lnTo>
                  <a:pt x="3788" y="7554"/>
                </a:lnTo>
                <a:lnTo>
                  <a:pt x="3790" y="7560"/>
                </a:lnTo>
                <a:lnTo>
                  <a:pt x="3794" y="7566"/>
                </a:lnTo>
                <a:lnTo>
                  <a:pt x="3796" y="7568"/>
                </a:lnTo>
                <a:lnTo>
                  <a:pt x="3792" y="7566"/>
                </a:lnTo>
                <a:lnTo>
                  <a:pt x="3786" y="7564"/>
                </a:lnTo>
                <a:lnTo>
                  <a:pt x="3780" y="7564"/>
                </a:lnTo>
                <a:lnTo>
                  <a:pt x="3778" y="7568"/>
                </a:lnTo>
                <a:lnTo>
                  <a:pt x="3778" y="7570"/>
                </a:lnTo>
                <a:lnTo>
                  <a:pt x="3780" y="7574"/>
                </a:lnTo>
                <a:lnTo>
                  <a:pt x="3778" y="7576"/>
                </a:lnTo>
                <a:lnTo>
                  <a:pt x="3776" y="7578"/>
                </a:lnTo>
                <a:lnTo>
                  <a:pt x="3780" y="7582"/>
                </a:lnTo>
                <a:lnTo>
                  <a:pt x="3792" y="7588"/>
                </a:lnTo>
                <a:lnTo>
                  <a:pt x="3792" y="7590"/>
                </a:lnTo>
                <a:lnTo>
                  <a:pt x="3784" y="7588"/>
                </a:lnTo>
                <a:lnTo>
                  <a:pt x="3776" y="7588"/>
                </a:lnTo>
                <a:lnTo>
                  <a:pt x="3776" y="7590"/>
                </a:lnTo>
                <a:lnTo>
                  <a:pt x="3784" y="7600"/>
                </a:lnTo>
                <a:lnTo>
                  <a:pt x="3788" y="7604"/>
                </a:lnTo>
                <a:lnTo>
                  <a:pt x="3786" y="7604"/>
                </a:lnTo>
                <a:lnTo>
                  <a:pt x="3776" y="7598"/>
                </a:lnTo>
                <a:lnTo>
                  <a:pt x="3770" y="7596"/>
                </a:lnTo>
                <a:lnTo>
                  <a:pt x="3764" y="7596"/>
                </a:lnTo>
                <a:lnTo>
                  <a:pt x="3760" y="7598"/>
                </a:lnTo>
                <a:lnTo>
                  <a:pt x="3762" y="7600"/>
                </a:lnTo>
                <a:lnTo>
                  <a:pt x="3764" y="7600"/>
                </a:lnTo>
                <a:lnTo>
                  <a:pt x="3768" y="7604"/>
                </a:lnTo>
                <a:lnTo>
                  <a:pt x="3770" y="7606"/>
                </a:lnTo>
                <a:lnTo>
                  <a:pt x="3772" y="7610"/>
                </a:lnTo>
                <a:lnTo>
                  <a:pt x="3774" y="7612"/>
                </a:lnTo>
                <a:lnTo>
                  <a:pt x="3778" y="7614"/>
                </a:lnTo>
                <a:lnTo>
                  <a:pt x="3782" y="7612"/>
                </a:lnTo>
                <a:lnTo>
                  <a:pt x="3784" y="7614"/>
                </a:lnTo>
                <a:lnTo>
                  <a:pt x="3788" y="7616"/>
                </a:lnTo>
                <a:lnTo>
                  <a:pt x="3792" y="7620"/>
                </a:lnTo>
                <a:lnTo>
                  <a:pt x="3792" y="7622"/>
                </a:lnTo>
                <a:lnTo>
                  <a:pt x="3784" y="7620"/>
                </a:lnTo>
                <a:lnTo>
                  <a:pt x="3782" y="7620"/>
                </a:lnTo>
                <a:lnTo>
                  <a:pt x="3780" y="7620"/>
                </a:lnTo>
                <a:lnTo>
                  <a:pt x="3784" y="7630"/>
                </a:lnTo>
                <a:lnTo>
                  <a:pt x="3788" y="7636"/>
                </a:lnTo>
                <a:lnTo>
                  <a:pt x="3790" y="7636"/>
                </a:lnTo>
                <a:lnTo>
                  <a:pt x="3794" y="7632"/>
                </a:lnTo>
                <a:lnTo>
                  <a:pt x="3798" y="7624"/>
                </a:lnTo>
                <a:lnTo>
                  <a:pt x="3802" y="7616"/>
                </a:lnTo>
                <a:lnTo>
                  <a:pt x="3804" y="7614"/>
                </a:lnTo>
                <a:lnTo>
                  <a:pt x="3804" y="7618"/>
                </a:lnTo>
                <a:lnTo>
                  <a:pt x="3802" y="7626"/>
                </a:lnTo>
                <a:lnTo>
                  <a:pt x="3796" y="7638"/>
                </a:lnTo>
                <a:lnTo>
                  <a:pt x="3794" y="7640"/>
                </a:lnTo>
                <a:lnTo>
                  <a:pt x="3790" y="7642"/>
                </a:lnTo>
                <a:lnTo>
                  <a:pt x="3784" y="7640"/>
                </a:lnTo>
                <a:lnTo>
                  <a:pt x="3782" y="7642"/>
                </a:lnTo>
                <a:lnTo>
                  <a:pt x="3782" y="7644"/>
                </a:lnTo>
                <a:lnTo>
                  <a:pt x="3782" y="7648"/>
                </a:lnTo>
                <a:lnTo>
                  <a:pt x="3782" y="7650"/>
                </a:lnTo>
                <a:lnTo>
                  <a:pt x="3784" y="7650"/>
                </a:lnTo>
                <a:lnTo>
                  <a:pt x="3784" y="7654"/>
                </a:lnTo>
                <a:lnTo>
                  <a:pt x="3784" y="7660"/>
                </a:lnTo>
                <a:lnTo>
                  <a:pt x="3786" y="7660"/>
                </a:lnTo>
                <a:lnTo>
                  <a:pt x="3788" y="7658"/>
                </a:lnTo>
                <a:lnTo>
                  <a:pt x="3792" y="7660"/>
                </a:lnTo>
                <a:lnTo>
                  <a:pt x="3798" y="7662"/>
                </a:lnTo>
                <a:lnTo>
                  <a:pt x="3802" y="7670"/>
                </a:lnTo>
                <a:lnTo>
                  <a:pt x="3804" y="7676"/>
                </a:lnTo>
                <a:lnTo>
                  <a:pt x="3804" y="7680"/>
                </a:lnTo>
                <a:lnTo>
                  <a:pt x="3802" y="7680"/>
                </a:lnTo>
                <a:lnTo>
                  <a:pt x="3798" y="7676"/>
                </a:lnTo>
                <a:lnTo>
                  <a:pt x="3796" y="7672"/>
                </a:lnTo>
                <a:lnTo>
                  <a:pt x="3792" y="7672"/>
                </a:lnTo>
                <a:lnTo>
                  <a:pt x="3792" y="7674"/>
                </a:lnTo>
                <a:lnTo>
                  <a:pt x="3794" y="7678"/>
                </a:lnTo>
                <a:lnTo>
                  <a:pt x="3794" y="7682"/>
                </a:lnTo>
                <a:lnTo>
                  <a:pt x="3794" y="7684"/>
                </a:lnTo>
                <a:lnTo>
                  <a:pt x="3794" y="7688"/>
                </a:lnTo>
                <a:lnTo>
                  <a:pt x="3796" y="7692"/>
                </a:lnTo>
                <a:lnTo>
                  <a:pt x="3798" y="7694"/>
                </a:lnTo>
                <a:lnTo>
                  <a:pt x="3800" y="7694"/>
                </a:lnTo>
                <a:lnTo>
                  <a:pt x="3802" y="7692"/>
                </a:lnTo>
                <a:lnTo>
                  <a:pt x="3806" y="7690"/>
                </a:lnTo>
                <a:lnTo>
                  <a:pt x="3808" y="7692"/>
                </a:lnTo>
                <a:lnTo>
                  <a:pt x="3810" y="7700"/>
                </a:lnTo>
                <a:lnTo>
                  <a:pt x="3806" y="7700"/>
                </a:lnTo>
                <a:lnTo>
                  <a:pt x="3804" y="7700"/>
                </a:lnTo>
                <a:lnTo>
                  <a:pt x="3806" y="7702"/>
                </a:lnTo>
                <a:lnTo>
                  <a:pt x="3810" y="7708"/>
                </a:lnTo>
                <a:lnTo>
                  <a:pt x="3816" y="7714"/>
                </a:lnTo>
                <a:lnTo>
                  <a:pt x="3818" y="7716"/>
                </a:lnTo>
                <a:lnTo>
                  <a:pt x="3820" y="7714"/>
                </a:lnTo>
                <a:lnTo>
                  <a:pt x="3824" y="7706"/>
                </a:lnTo>
                <a:lnTo>
                  <a:pt x="3826" y="7702"/>
                </a:lnTo>
                <a:lnTo>
                  <a:pt x="3828" y="7700"/>
                </a:lnTo>
                <a:lnTo>
                  <a:pt x="3830" y="7698"/>
                </a:lnTo>
                <a:lnTo>
                  <a:pt x="3830" y="7696"/>
                </a:lnTo>
                <a:lnTo>
                  <a:pt x="3832" y="7694"/>
                </a:lnTo>
                <a:lnTo>
                  <a:pt x="3838" y="7696"/>
                </a:lnTo>
                <a:lnTo>
                  <a:pt x="3846" y="7696"/>
                </a:lnTo>
                <a:lnTo>
                  <a:pt x="3846" y="7694"/>
                </a:lnTo>
                <a:lnTo>
                  <a:pt x="3846" y="7692"/>
                </a:lnTo>
                <a:lnTo>
                  <a:pt x="3840" y="7688"/>
                </a:lnTo>
                <a:lnTo>
                  <a:pt x="3832" y="7682"/>
                </a:lnTo>
                <a:lnTo>
                  <a:pt x="3822" y="7678"/>
                </a:lnTo>
                <a:lnTo>
                  <a:pt x="3820" y="7674"/>
                </a:lnTo>
                <a:lnTo>
                  <a:pt x="3824" y="7674"/>
                </a:lnTo>
                <a:lnTo>
                  <a:pt x="3832" y="7678"/>
                </a:lnTo>
                <a:lnTo>
                  <a:pt x="3846" y="7686"/>
                </a:lnTo>
                <a:lnTo>
                  <a:pt x="3850" y="7690"/>
                </a:lnTo>
                <a:lnTo>
                  <a:pt x="3852" y="7698"/>
                </a:lnTo>
                <a:lnTo>
                  <a:pt x="3850" y="7704"/>
                </a:lnTo>
                <a:lnTo>
                  <a:pt x="3846" y="7706"/>
                </a:lnTo>
                <a:lnTo>
                  <a:pt x="3844" y="7708"/>
                </a:lnTo>
                <a:lnTo>
                  <a:pt x="3846" y="7714"/>
                </a:lnTo>
                <a:lnTo>
                  <a:pt x="3848" y="7716"/>
                </a:lnTo>
                <a:lnTo>
                  <a:pt x="3844" y="7710"/>
                </a:lnTo>
                <a:lnTo>
                  <a:pt x="3838" y="7706"/>
                </a:lnTo>
                <a:lnTo>
                  <a:pt x="3836" y="7706"/>
                </a:lnTo>
                <a:lnTo>
                  <a:pt x="3834" y="7708"/>
                </a:lnTo>
                <a:lnTo>
                  <a:pt x="3832" y="7720"/>
                </a:lnTo>
                <a:lnTo>
                  <a:pt x="3830" y="7720"/>
                </a:lnTo>
                <a:lnTo>
                  <a:pt x="3830" y="7718"/>
                </a:lnTo>
                <a:lnTo>
                  <a:pt x="3828" y="7714"/>
                </a:lnTo>
                <a:lnTo>
                  <a:pt x="3826" y="7714"/>
                </a:lnTo>
                <a:lnTo>
                  <a:pt x="3820" y="7722"/>
                </a:lnTo>
                <a:lnTo>
                  <a:pt x="3818" y="7724"/>
                </a:lnTo>
                <a:lnTo>
                  <a:pt x="3816" y="7722"/>
                </a:lnTo>
                <a:lnTo>
                  <a:pt x="3812" y="7718"/>
                </a:lnTo>
                <a:lnTo>
                  <a:pt x="3808" y="7714"/>
                </a:lnTo>
                <a:lnTo>
                  <a:pt x="3802" y="7710"/>
                </a:lnTo>
                <a:lnTo>
                  <a:pt x="3800" y="7710"/>
                </a:lnTo>
                <a:lnTo>
                  <a:pt x="3800" y="7712"/>
                </a:lnTo>
                <a:lnTo>
                  <a:pt x="3802" y="7714"/>
                </a:lnTo>
                <a:lnTo>
                  <a:pt x="3806" y="7720"/>
                </a:lnTo>
                <a:lnTo>
                  <a:pt x="3806" y="7724"/>
                </a:lnTo>
                <a:lnTo>
                  <a:pt x="3806" y="7726"/>
                </a:lnTo>
                <a:lnTo>
                  <a:pt x="3802" y="7732"/>
                </a:lnTo>
                <a:lnTo>
                  <a:pt x="3806" y="7734"/>
                </a:lnTo>
                <a:lnTo>
                  <a:pt x="3808" y="7736"/>
                </a:lnTo>
                <a:lnTo>
                  <a:pt x="3806" y="7740"/>
                </a:lnTo>
                <a:lnTo>
                  <a:pt x="3802" y="7746"/>
                </a:lnTo>
                <a:lnTo>
                  <a:pt x="3802" y="7752"/>
                </a:lnTo>
                <a:lnTo>
                  <a:pt x="3804" y="7752"/>
                </a:lnTo>
                <a:lnTo>
                  <a:pt x="3810" y="7748"/>
                </a:lnTo>
                <a:lnTo>
                  <a:pt x="3812" y="7746"/>
                </a:lnTo>
                <a:lnTo>
                  <a:pt x="3816" y="7746"/>
                </a:lnTo>
                <a:lnTo>
                  <a:pt x="3820" y="7750"/>
                </a:lnTo>
                <a:lnTo>
                  <a:pt x="3820" y="7754"/>
                </a:lnTo>
                <a:lnTo>
                  <a:pt x="3818" y="7756"/>
                </a:lnTo>
                <a:lnTo>
                  <a:pt x="3816" y="7756"/>
                </a:lnTo>
                <a:lnTo>
                  <a:pt x="3812" y="7756"/>
                </a:lnTo>
                <a:lnTo>
                  <a:pt x="3812" y="7758"/>
                </a:lnTo>
                <a:lnTo>
                  <a:pt x="3818" y="7762"/>
                </a:lnTo>
                <a:lnTo>
                  <a:pt x="3818" y="7764"/>
                </a:lnTo>
                <a:lnTo>
                  <a:pt x="3818" y="7766"/>
                </a:lnTo>
                <a:lnTo>
                  <a:pt x="3814" y="7768"/>
                </a:lnTo>
                <a:lnTo>
                  <a:pt x="3812" y="7770"/>
                </a:lnTo>
                <a:lnTo>
                  <a:pt x="3816" y="7772"/>
                </a:lnTo>
                <a:lnTo>
                  <a:pt x="3824" y="7774"/>
                </a:lnTo>
                <a:lnTo>
                  <a:pt x="3828" y="7772"/>
                </a:lnTo>
                <a:lnTo>
                  <a:pt x="3830" y="7768"/>
                </a:lnTo>
                <a:lnTo>
                  <a:pt x="3830" y="7762"/>
                </a:lnTo>
                <a:lnTo>
                  <a:pt x="3830" y="7760"/>
                </a:lnTo>
                <a:lnTo>
                  <a:pt x="3832" y="7756"/>
                </a:lnTo>
                <a:lnTo>
                  <a:pt x="3836" y="7754"/>
                </a:lnTo>
                <a:lnTo>
                  <a:pt x="3840" y="7752"/>
                </a:lnTo>
                <a:lnTo>
                  <a:pt x="3842" y="7750"/>
                </a:lnTo>
                <a:lnTo>
                  <a:pt x="3842" y="7748"/>
                </a:lnTo>
                <a:lnTo>
                  <a:pt x="3840" y="7744"/>
                </a:lnTo>
                <a:lnTo>
                  <a:pt x="3836" y="7742"/>
                </a:lnTo>
                <a:lnTo>
                  <a:pt x="3840" y="7740"/>
                </a:lnTo>
                <a:lnTo>
                  <a:pt x="3848" y="7742"/>
                </a:lnTo>
                <a:lnTo>
                  <a:pt x="3850" y="7744"/>
                </a:lnTo>
                <a:lnTo>
                  <a:pt x="3852" y="7746"/>
                </a:lnTo>
                <a:lnTo>
                  <a:pt x="3856" y="7744"/>
                </a:lnTo>
                <a:lnTo>
                  <a:pt x="3860" y="7740"/>
                </a:lnTo>
                <a:lnTo>
                  <a:pt x="3864" y="7740"/>
                </a:lnTo>
                <a:lnTo>
                  <a:pt x="3878" y="7740"/>
                </a:lnTo>
                <a:lnTo>
                  <a:pt x="3888" y="7742"/>
                </a:lnTo>
                <a:lnTo>
                  <a:pt x="3892" y="7744"/>
                </a:lnTo>
                <a:lnTo>
                  <a:pt x="3892" y="7746"/>
                </a:lnTo>
                <a:lnTo>
                  <a:pt x="3888" y="7750"/>
                </a:lnTo>
                <a:lnTo>
                  <a:pt x="3884" y="7750"/>
                </a:lnTo>
                <a:lnTo>
                  <a:pt x="3876" y="7750"/>
                </a:lnTo>
                <a:lnTo>
                  <a:pt x="3868" y="7748"/>
                </a:lnTo>
                <a:lnTo>
                  <a:pt x="3864" y="7748"/>
                </a:lnTo>
                <a:lnTo>
                  <a:pt x="3862" y="7748"/>
                </a:lnTo>
                <a:lnTo>
                  <a:pt x="3858" y="7754"/>
                </a:lnTo>
                <a:lnTo>
                  <a:pt x="3854" y="7760"/>
                </a:lnTo>
                <a:lnTo>
                  <a:pt x="3852" y="7760"/>
                </a:lnTo>
                <a:lnTo>
                  <a:pt x="3850" y="7758"/>
                </a:lnTo>
                <a:lnTo>
                  <a:pt x="3844" y="7756"/>
                </a:lnTo>
                <a:lnTo>
                  <a:pt x="3838" y="7756"/>
                </a:lnTo>
                <a:lnTo>
                  <a:pt x="3834" y="7762"/>
                </a:lnTo>
                <a:lnTo>
                  <a:pt x="3834" y="7766"/>
                </a:lnTo>
                <a:lnTo>
                  <a:pt x="3836" y="7772"/>
                </a:lnTo>
                <a:lnTo>
                  <a:pt x="3834" y="7774"/>
                </a:lnTo>
                <a:lnTo>
                  <a:pt x="3834" y="7776"/>
                </a:lnTo>
                <a:lnTo>
                  <a:pt x="3836" y="7778"/>
                </a:lnTo>
                <a:lnTo>
                  <a:pt x="3838" y="7782"/>
                </a:lnTo>
                <a:lnTo>
                  <a:pt x="3836" y="7782"/>
                </a:lnTo>
                <a:lnTo>
                  <a:pt x="3830" y="7780"/>
                </a:lnTo>
                <a:lnTo>
                  <a:pt x="3824" y="7780"/>
                </a:lnTo>
                <a:lnTo>
                  <a:pt x="3820" y="7780"/>
                </a:lnTo>
                <a:lnTo>
                  <a:pt x="3824" y="7784"/>
                </a:lnTo>
                <a:lnTo>
                  <a:pt x="3838" y="7794"/>
                </a:lnTo>
                <a:lnTo>
                  <a:pt x="3850" y="7802"/>
                </a:lnTo>
                <a:lnTo>
                  <a:pt x="3852" y="7800"/>
                </a:lnTo>
                <a:lnTo>
                  <a:pt x="3850" y="7796"/>
                </a:lnTo>
                <a:lnTo>
                  <a:pt x="3848" y="7790"/>
                </a:lnTo>
                <a:lnTo>
                  <a:pt x="3850" y="7786"/>
                </a:lnTo>
                <a:lnTo>
                  <a:pt x="3854" y="7782"/>
                </a:lnTo>
                <a:lnTo>
                  <a:pt x="3860" y="7780"/>
                </a:lnTo>
                <a:lnTo>
                  <a:pt x="3860" y="7778"/>
                </a:lnTo>
                <a:lnTo>
                  <a:pt x="3856" y="7774"/>
                </a:lnTo>
                <a:lnTo>
                  <a:pt x="3852" y="7772"/>
                </a:lnTo>
                <a:lnTo>
                  <a:pt x="3858" y="7772"/>
                </a:lnTo>
                <a:lnTo>
                  <a:pt x="3868" y="7774"/>
                </a:lnTo>
                <a:lnTo>
                  <a:pt x="3872" y="7774"/>
                </a:lnTo>
                <a:lnTo>
                  <a:pt x="3874" y="7770"/>
                </a:lnTo>
                <a:lnTo>
                  <a:pt x="3880" y="7766"/>
                </a:lnTo>
                <a:lnTo>
                  <a:pt x="3888" y="7762"/>
                </a:lnTo>
                <a:lnTo>
                  <a:pt x="3894" y="7758"/>
                </a:lnTo>
                <a:lnTo>
                  <a:pt x="3898" y="7756"/>
                </a:lnTo>
                <a:lnTo>
                  <a:pt x="3902" y="7756"/>
                </a:lnTo>
                <a:lnTo>
                  <a:pt x="3904" y="7758"/>
                </a:lnTo>
                <a:lnTo>
                  <a:pt x="3904" y="7762"/>
                </a:lnTo>
                <a:lnTo>
                  <a:pt x="3902" y="7768"/>
                </a:lnTo>
                <a:lnTo>
                  <a:pt x="3896" y="7774"/>
                </a:lnTo>
                <a:lnTo>
                  <a:pt x="3888" y="7780"/>
                </a:lnTo>
                <a:lnTo>
                  <a:pt x="3882" y="7782"/>
                </a:lnTo>
                <a:lnTo>
                  <a:pt x="3880" y="7786"/>
                </a:lnTo>
                <a:lnTo>
                  <a:pt x="3878" y="7788"/>
                </a:lnTo>
                <a:lnTo>
                  <a:pt x="3876" y="7786"/>
                </a:lnTo>
                <a:lnTo>
                  <a:pt x="3872" y="7784"/>
                </a:lnTo>
                <a:lnTo>
                  <a:pt x="3872" y="7786"/>
                </a:lnTo>
                <a:lnTo>
                  <a:pt x="3870" y="7788"/>
                </a:lnTo>
                <a:lnTo>
                  <a:pt x="3866" y="7786"/>
                </a:lnTo>
                <a:lnTo>
                  <a:pt x="3860" y="7786"/>
                </a:lnTo>
                <a:lnTo>
                  <a:pt x="3854" y="7788"/>
                </a:lnTo>
                <a:lnTo>
                  <a:pt x="3854" y="7792"/>
                </a:lnTo>
                <a:lnTo>
                  <a:pt x="3856" y="7796"/>
                </a:lnTo>
                <a:lnTo>
                  <a:pt x="3862" y="7804"/>
                </a:lnTo>
                <a:lnTo>
                  <a:pt x="3868" y="7810"/>
                </a:lnTo>
                <a:lnTo>
                  <a:pt x="3874" y="7814"/>
                </a:lnTo>
                <a:lnTo>
                  <a:pt x="3878" y="7814"/>
                </a:lnTo>
                <a:lnTo>
                  <a:pt x="3882" y="7818"/>
                </a:lnTo>
                <a:lnTo>
                  <a:pt x="3888" y="7820"/>
                </a:lnTo>
                <a:lnTo>
                  <a:pt x="3898" y="7822"/>
                </a:lnTo>
                <a:lnTo>
                  <a:pt x="3906" y="7820"/>
                </a:lnTo>
                <a:lnTo>
                  <a:pt x="3910" y="7818"/>
                </a:lnTo>
                <a:lnTo>
                  <a:pt x="3912" y="7810"/>
                </a:lnTo>
                <a:lnTo>
                  <a:pt x="3912" y="7796"/>
                </a:lnTo>
                <a:lnTo>
                  <a:pt x="3914" y="7782"/>
                </a:lnTo>
                <a:lnTo>
                  <a:pt x="3916" y="7776"/>
                </a:lnTo>
                <a:lnTo>
                  <a:pt x="3918" y="7772"/>
                </a:lnTo>
                <a:lnTo>
                  <a:pt x="3920" y="7762"/>
                </a:lnTo>
                <a:lnTo>
                  <a:pt x="3920" y="7756"/>
                </a:lnTo>
                <a:lnTo>
                  <a:pt x="3922" y="7752"/>
                </a:lnTo>
                <a:lnTo>
                  <a:pt x="3924" y="7750"/>
                </a:lnTo>
                <a:lnTo>
                  <a:pt x="3928" y="7748"/>
                </a:lnTo>
                <a:lnTo>
                  <a:pt x="3936" y="7746"/>
                </a:lnTo>
                <a:lnTo>
                  <a:pt x="3942" y="7746"/>
                </a:lnTo>
                <a:lnTo>
                  <a:pt x="3946" y="7742"/>
                </a:lnTo>
                <a:lnTo>
                  <a:pt x="3950" y="7738"/>
                </a:lnTo>
                <a:lnTo>
                  <a:pt x="3954" y="7738"/>
                </a:lnTo>
                <a:lnTo>
                  <a:pt x="3958" y="7738"/>
                </a:lnTo>
                <a:lnTo>
                  <a:pt x="3962" y="7738"/>
                </a:lnTo>
                <a:lnTo>
                  <a:pt x="3968" y="7734"/>
                </a:lnTo>
                <a:lnTo>
                  <a:pt x="3972" y="7726"/>
                </a:lnTo>
                <a:lnTo>
                  <a:pt x="3978" y="7724"/>
                </a:lnTo>
                <a:lnTo>
                  <a:pt x="3984" y="7724"/>
                </a:lnTo>
                <a:lnTo>
                  <a:pt x="3992" y="7724"/>
                </a:lnTo>
                <a:lnTo>
                  <a:pt x="4006" y="7728"/>
                </a:lnTo>
                <a:lnTo>
                  <a:pt x="4014" y="7732"/>
                </a:lnTo>
                <a:lnTo>
                  <a:pt x="4016" y="7730"/>
                </a:lnTo>
                <a:lnTo>
                  <a:pt x="4014" y="7724"/>
                </a:lnTo>
                <a:lnTo>
                  <a:pt x="4008" y="7712"/>
                </a:lnTo>
                <a:lnTo>
                  <a:pt x="3996" y="7692"/>
                </a:lnTo>
                <a:lnTo>
                  <a:pt x="3992" y="7680"/>
                </a:lnTo>
                <a:lnTo>
                  <a:pt x="3988" y="7666"/>
                </a:lnTo>
                <a:lnTo>
                  <a:pt x="3986" y="7648"/>
                </a:lnTo>
                <a:lnTo>
                  <a:pt x="3986" y="7640"/>
                </a:lnTo>
                <a:lnTo>
                  <a:pt x="3986" y="7630"/>
                </a:lnTo>
                <a:lnTo>
                  <a:pt x="3990" y="7620"/>
                </a:lnTo>
                <a:lnTo>
                  <a:pt x="3996" y="7612"/>
                </a:lnTo>
                <a:lnTo>
                  <a:pt x="4002" y="7606"/>
                </a:lnTo>
                <a:lnTo>
                  <a:pt x="4014" y="7600"/>
                </a:lnTo>
                <a:lnTo>
                  <a:pt x="4024" y="7596"/>
                </a:lnTo>
                <a:lnTo>
                  <a:pt x="4032" y="7592"/>
                </a:lnTo>
                <a:lnTo>
                  <a:pt x="4038" y="7586"/>
                </a:lnTo>
                <a:lnTo>
                  <a:pt x="4042" y="7580"/>
                </a:lnTo>
                <a:lnTo>
                  <a:pt x="4046" y="7564"/>
                </a:lnTo>
                <a:lnTo>
                  <a:pt x="4050" y="7540"/>
                </a:lnTo>
                <a:lnTo>
                  <a:pt x="4054" y="7528"/>
                </a:lnTo>
                <a:lnTo>
                  <a:pt x="4060" y="7518"/>
                </a:lnTo>
                <a:lnTo>
                  <a:pt x="4068" y="7510"/>
                </a:lnTo>
                <a:lnTo>
                  <a:pt x="4076" y="7504"/>
                </a:lnTo>
                <a:lnTo>
                  <a:pt x="4092" y="7496"/>
                </a:lnTo>
                <a:lnTo>
                  <a:pt x="4098" y="7492"/>
                </a:lnTo>
                <a:lnTo>
                  <a:pt x="4102" y="7488"/>
                </a:lnTo>
                <a:lnTo>
                  <a:pt x="4104" y="7484"/>
                </a:lnTo>
                <a:lnTo>
                  <a:pt x="4106" y="7480"/>
                </a:lnTo>
                <a:lnTo>
                  <a:pt x="4114" y="7474"/>
                </a:lnTo>
                <a:lnTo>
                  <a:pt x="4118" y="7470"/>
                </a:lnTo>
                <a:lnTo>
                  <a:pt x="4120" y="7466"/>
                </a:lnTo>
                <a:lnTo>
                  <a:pt x="4118" y="7462"/>
                </a:lnTo>
                <a:lnTo>
                  <a:pt x="4118" y="7458"/>
                </a:lnTo>
                <a:lnTo>
                  <a:pt x="4118" y="7454"/>
                </a:lnTo>
                <a:lnTo>
                  <a:pt x="4120" y="7450"/>
                </a:lnTo>
                <a:lnTo>
                  <a:pt x="4122" y="7442"/>
                </a:lnTo>
                <a:lnTo>
                  <a:pt x="4124" y="7436"/>
                </a:lnTo>
                <a:lnTo>
                  <a:pt x="4122" y="7428"/>
                </a:lnTo>
                <a:lnTo>
                  <a:pt x="4120" y="7422"/>
                </a:lnTo>
                <a:lnTo>
                  <a:pt x="4116" y="7420"/>
                </a:lnTo>
                <a:lnTo>
                  <a:pt x="4104" y="7418"/>
                </a:lnTo>
                <a:lnTo>
                  <a:pt x="4096" y="7418"/>
                </a:lnTo>
                <a:lnTo>
                  <a:pt x="4086" y="7414"/>
                </a:lnTo>
                <a:lnTo>
                  <a:pt x="4076" y="7408"/>
                </a:lnTo>
                <a:lnTo>
                  <a:pt x="4066" y="7398"/>
                </a:lnTo>
                <a:lnTo>
                  <a:pt x="4050" y="7378"/>
                </a:lnTo>
                <a:lnTo>
                  <a:pt x="4046" y="7372"/>
                </a:lnTo>
                <a:lnTo>
                  <a:pt x="4046" y="7366"/>
                </a:lnTo>
                <a:lnTo>
                  <a:pt x="4046" y="7360"/>
                </a:lnTo>
                <a:lnTo>
                  <a:pt x="4050" y="7352"/>
                </a:lnTo>
                <a:lnTo>
                  <a:pt x="4060" y="7332"/>
                </a:lnTo>
                <a:lnTo>
                  <a:pt x="4068" y="7320"/>
                </a:lnTo>
                <a:lnTo>
                  <a:pt x="4072" y="7314"/>
                </a:lnTo>
                <a:lnTo>
                  <a:pt x="4078" y="7310"/>
                </a:lnTo>
                <a:lnTo>
                  <a:pt x="4082" y="7310"/>
                </a:lnTo>
                <a:lnTo>
                  <a:pt x="4088" y="7310"/>
                </a:lnTo>
                <a:lnTo>
                  <a:pt x="4092" y="7308"/>
                </a:lnTo>
                <a:lnTo>
                  <a:pt x="4094" y="7306"/>
                </a:lnTo>
                <a:lnTo>
                  <a:pt x="4098" y="7302"/>
                </a:lnTo>
                <a:lnTo>
                  <a:pt x="4104" y="7300"/>
                </a:lnTo>
                <a:lnTo>
                  <a:pt x="4118" y="7300"/>
                </a:lnTo>
                <a:lnTo>
                  <a:pt x="4124" y="7298"/>
                </a:lnTo>
                <a:lnTo>
                  <a:pt x="4128" y="7298"/>
                </a:lnTo>
                <a:lnTo>
                  <a:pt x="4130" y="7296"/>
                </a:lnTo>
                <a:lnTo>
                  <a:pt x="4128" y="7290"/>
                </a:lnTo>
                <a:lnTo>
                  <a:pt x="4124" y="7286"/>
                </a:lnTo>
                <a:lnTo>
                  <a:pt x="4126" y="7282"/>
                </a:lnTo>
                <a:lnTo>
                  <a:pt x="4134" y="7274"/>
                </a:lnTo>
                <a:lnTo>
                  <a:pt x="4140" y="7268"/>
                </a:lnTo>
                <a:lnTo>
                  <a:pt x="4142" y="7262"/>
                </a:lnTo>
                <a:lnTo>
                  <a:pt x="4144" y="7252"/>
                </a:lnTo>
                <a:lnTo>
                  <a:pt x="4140" y="7240"/>
                </a:lnTo>
                <a:lnTo>
                  <a:pt x="4140" y="7234"/>
                </a:lnTo>
                <a:lnTo>
                  <a:pt x="4140" y="7228"/>
                </a:lnTo>
                <a:lnTo>
                  <a:pt x="4142" y="7220"/>
                </a:lnTo>
                <a:lnTo>
                  <a:pt x="4144" y="7212"/>
                </a:lnTo>
                <a:lnTo>
                  <a:pt x="4150" y="7206"/>
                </a:lnTo>
                <a:lnTo>
                  <a:pt x="4156" y="7200"/>
                </a:lnTo>
                <a:lnTo>
                  <a:pt x="4164" y="7194"/>
                </a:lnTo>
                <a:lnTo>
                  <a:pt x="4174" y="7188"/>
                </a:lnTo>
                <a:lnTo>
                  <a:pt x="4180" y="7186"/>
                </a:lnTo>
                <a:lnTo>
                  <a:pt x="4178" y="7184"/>
                </a:lnTo>
                <a:lnTo>
                  <a:pt x="4170" y="7182"/>
                </a:lnTo>
                <a:lnTo>
                  <a:pt x="4160" y="7178"/>
                </a:lnTo>
                <a:lnTo>
                  <a:pt x="4154" y="7172"/>
                </a:lnTo>
                <a:lnTo>
                  <a:pt x="4154" y="7168"/>
                </a:lnTo>
                <a:lnTo>
                  <a:pt x="4156" y="7166"/>
                </a:lnTo>
                <a:lnTo>
                  <a:pt x="4160" y="7164"/>
                </a:lnTo>
                <a:lnTo>
                  <a:pt x="4166" y="7162"/>
                </a:lnTo>
                <a:lnTo>
                  <a:pt x="4172" y="7164"/>
                </a:lnTo>
                <a:lnTo>
                  <a:pt x="4178" y="7166"/>
                </a:lnTo>
                <a:lnTo>
                  <a:pt x="4182" y="7170"/>
                </a:lnTo>
                <a:lnTo>
                  <a:pt x="4186" y="7176"/>
                </a:lnTo>
                <a:lnTo>
                  <a:pt x="4188" y="7180"/>
                </a:lnTo>
                <a:lnTo>
                  <a:pt x="4192" y="7180"/>
                </a:lnTo>
                <a:lnTo>
                  <a:pt x="4196" y="7182"/>
                </a:lnTo>
                <a:lnTo>
                  <a:pt x="4200" y="7180"/>
                </a:lnTo>
                <a:lnTo>
                  <a:pt x="4204" y="7176"/>
                </a:lnTo>
                <a:lnTo>
                  <a:pt x="4208" y="7170"/>
                </a:lnTo>
                <a:lnTo>
                  <a:pt x="4212" y="7162"/>
                </a:lnTo>
                <a:lnTo>
                  <a:pt x="4212" y="7154"/>
                </a:lnTo>
                <a:lnTo>
                  <a:pt x="4210" y="7144"/>
                </a:lnTo>
                <a:lnTo>
                  <a:pt x="4206" y="7136"/>
                </a:lnTo>
                <a:lnTo>
                  <a:pt x="4202" y="7134"/>
                </a:lnTo>
                <a:lnTo>
                  <a:pt x="4198" y="7134"/>
                </a:lnTo>
                <a:lnTo>
                  <a:pt x="4174" y="7142"/>
                </a:lnTo>
                <a:lnTo>
                  <a:pt x="4166" y="7142"/>
                </a:lnTo>
                <a:lnTo>
                  <a:pt x="4160" y="7142"/>
                </a:lnTo>
                <a:lnTo>
                  <a:pt x="4154" y="7140"/>
                </a:lnTo>
                <a:lnTo>
                  <a:pt x="4152" y="7134"/>
                </a:lnTo>
                <a:lnTo>
                  <a:pt x="4150" y="7128"/>
                </a:lnTo>
                <a:lnTo>
                  <a:pt x="4152" y="7118"/>
                </a:lnTo>
                <a:lnTo>
                  <a:pt x="4152" y="7108"/>
                </a:lnTo>
                <a:lnTo>
                  <a:pt x="4152" y="7100"/>
                </a:lnTo>
                <a:lnTo>
                  <a:pt x="4146" y="7084"/>
                </a:lnTo>
                <a:lnTo>
                  <a:pt x="4144" y="7078"/>
                </a:lnTo>
                <a:lnTo>
                  <a:pt x="4142" y="7072"/>
                </a:lnTo>
                <a:lnTo>
                  <a:pt x="4144" y="7068"/>
                </a:lnTo>
                <a:lnTo>
                  <a:pt x="4150" y="7064"/>
                </a:lnTo>
                <a:lnTo>
                  <a:pt x="4158" y="7064"/>
                </a:lnTo>
                <a:lnTo>
                  <a:pt x="4166" y="7064"/>
                </a:lnTo>
                <a:lnTo>
                  <a:pt x="4180" y="7072"/>
                </a:lnTo>
                <a:lnTo>
                  <a:pt x="4196" y="7080"/>
                </a:lnTo>
                <a:lnTo>
                  <a:pt x="4204" y="7082"/>
                </a:lnTo>
                <a:lnTo>
                  <a:pt x="4212" y="7082"/>
                </a:lnTo>
                <a:lnTo>
                  <a:pt x="4222" y="7084"/>
                </a:lnTo>
                <a:lnTo>
                  <a:pt x="4226" y="7084"/>
                </a:lnTo>
                <a:lnTo>
                  <a:pt x="4230" y="7082"/>
                </a:lnTo>
                <a:lnTo>
                  <a:pt x="4244" y="7076"/>
                </a:lnTo>
                <a:lnTo>
                  <a:pt x="4258" y="7068"/>
                </a:lnTo>
                <a:lnTo>
                  <a:pt x="4264" y="7064"/>
                </a:lnTo>
                <a:lnTo>
                  <a:pt x="4266" y="7060"/>
                </a:lnTo>
                <a:lnTo>
                  <a:pt x="4268" y="7056"/>
                </a:lnTo>
                <a:lnTo>
                  <a:pt x="4266" y="7052"/>
                </a:lnTo>
                <a:lnTo>
                  <a:pt x="4262" y="7046"/>
                </a:lnTo>
                <a:lnTo>
                  <a:pt x="4258" y="7044"/>
                </a:lnTo>
                <a:lnTo>
                  <a:pt x="4256" y="7040"/>
                </a:lnTo>
                <a:lnTo>
                  <a:pt x="4256" y="7034"/>
                </a:lnTo>
                <a:lnTo>
                  <a:pt x="4258" y="7024"/>
                </a:lnTo>
                <a:lnTo>
                  <a:pt x="4266" y="7016"/>
                </a:lnTo>
                <a:lnTo>
                  <a:pt x="4272" y="7006"/>
                </a:lnTo>
                <a:lnTo>
                  <a:pt x="4274" y="6996"/>
                </a:lnTo>
                <a:lnTo>
                  <a:pt x="4272" y="6986"/>
                </a:lnTo>
                <a:lnTo>
                  <a:pt x="4270" y="6982"/>
                </a:lnTo>
                <a:lnTo>
                  <a:pt x="4266" y="6978"/>
                </a:lnTo>
                <a:lnTo>
                  <a:pt x="4262" y="6976"/>
                </a:lnTo>
                <a:lnTo>
                  <a:pt x="4260" y="6972"/>
                </a:lnTo>
                <a:lnTo>
                  <a:pt x="4256" y="6962"/>
                </a:lnTo>
                <a:lnTo>
                  <a:pt x="4256" y="6958"/>
                </a:lnTo>
                <a:lnTo>
                  <a:pt x="4260" y="6956"/>
                </a:lnTo>
                <a:lnTo>
                  <a:pt x="4264" y="6956"/>
                </a:lnTo>
                <a:lnTo>
                  <a:pt x="4270" y="6958"/>
                </a:lnTo>
                <a:lnTo>
                  <a:pt x="4280" y="6964"/>
                </a:lnTo>
                <a:lnTo>
                  <a:pt x="4288" y="6966"/>
                </a:lnTo>
                <a:lnTo>
                  <a:pt x="4320" y="6962"/>
                </a:lnTo>
                <a:lnTo>
                  <a:pt x="4352" y="6958"/>
                </a:lnTo>
                <a:lnTo>
                  <a:pt x="4386" y="6950"/>
                </a:lnTo>
                <a:lnTo>
                  <a:pt x="4416" y="6940"/>
                </a:lnTo>
                <a:lnTo>
                  <a:pt x="4430" y="6934"/>
                </a:lnTo>
                <a:lnTo>
                  <a:pt x="4440" y="6928"/>
                </a:lnTo>
                <a:lnTo>
                  <a:pt x="4448" y="6922"/>
                </a:lnTo>
                <a:lnTo>
                  <a:pt x="4452" y="6916"/>
                </a:lnTo>
                <a:lnTo>
                  <a:pt x="4456" y="6912"/>
                </a:lnTo>
                <a:lnTo>
                  <a:pt x="4456" y="6908"/>
                </a:lnTo>
                <a:lnTo>
                  <a:pt x="4458" y="6898"/>
                </a:lnTo>
                <a:lnTo>
                  <a:pt x="4462" y="6894"/>
                </a:lnTo>
                <a:lnTo>
                  <a:pt x="4466" y="6888"/>
                </a:lnTo>
                <a:lnTo>
                  <a:pt x="4478" y="6876"/>
                </a:lnTo>
                <a:lnTo>
                  <a:pt x="4484" y="6862"/>
                </a:lnTo>
                <a:lnTo>
                  <a:pt x="4486" y="6846"/>
                </a:lnTo>
                <a:lnTo>
                  <a:pt x="4488" y="6828"/>
                </a:lnTo>
                <a:lnTo>
                  <a:pt x="4486" y="6820"/>
                </a:lnTo>
                <a:lnTo>
                  <a:pt x="4486" y="6816"/>
                </a:lnTo>
                <a:lnTo>
                  <a:pt x="4484" y="6816"/>
                </a:lnTo>
                <a:lnTo>
                  <a:pt x="4480" y="6816"/>
                </a:lnTo>
                <a:lnTo>
                  <a:pt x="4476" y="6816"/>
                </a:lnTo>
                <a:lnTo>
                  <a:pt x="4472" y="6814"/>
                </a:lnTo>
                <a:lnTo>
                  <a:pt x="4466" y="6810"/>
                </a:lnTo>
                <a:lnTo>
                  <a:pt x="4462" y="6802"/>
                </a:lnTo>
                <a:lnTo>
                  <a:pt x="4458" y="6794"/>
                </a:lnTo>
                <a:lnTo>
                  <a:pt x="4458" y="6788"/>
                </a:lnTo>
                <a:lnTo>
                  <a:pt x="4460" y="6784"/>
                </a:lnTo>
                <a:lnTo>
                  <a:pt x="4464" y="6780"/>
                </a:lnTo>
                <a:lnTo>
                  <a:pt x="4466" y="6776"/>
                </a:lnTo>
                <a:lnTo>
                  <a:pt x="4468" y="6770"/>
                </a:lnTo>
                <a:lnTo>
                  <a:pt x="4464" y="6762"/>
                </a:lnTo>
                <a:lnTo>
                  <a:pt x="4458" y="6750"/>
                </a:lnTo>
                <a:lnTo>
                  <a:pt x="4450" y="6744"/>
                </a:lnTo>
                <a:lnTo>
                  <a:pt x="4442" y="6738"/>
                </a:lnTo>
                <a:lnTo>
                  <a:pt x="4424" y="6728"/>
                </a:lnTo>
                <a:lnTo>
                  <a:pt x="4418" y="6722"/>
                </a:lnTo>
                <a:lnTo>
                  <a:pt x="4416" y="6716"/>
                </a:lnTo>
                <a:lnTo>
                  <a:pt x="4416" y="6712"/>
                </a:lnTo>
                <a:lnTo>
                  <a:pt x="4416" y="6708"/>
                </a:lnTo>
                <a:lnTo>
                  <a:pt x="4424" y="6700"/>
                </a:lnTo>
                <a:lnTo>
                  <a:pt x="4426" y="6702"/>
                </a:lnTo>
                <a:lnTo>
                  <a:pt x="4432" y="6710"/>
                </a:lnTo>
                <a:lnTo>
                  <a:pt x="4442" y="6716"/>
                </a:lnTo>
                <a:lnTo>
                  <a:pt x="4448" y="6718"/>
                </a:lnTo>
                <a:lnTo>
                  <a:pt x="4456" y="6718"/>
                </a:lnTo>
                <a:lnTo>
                  <a:pt x="4464" y="6718"/>
                </a:lnTo>
                <a:lnTo>
                  <a:pt x="4472" y="6722"/>
                </a:lnTo>
                <a:lnTo>
                  <a:pt x="4490" y="6732"/>
                </a:lnTo>
                <a:lnTo>
                  <a:pt x="4498" y="6736"/>
                </a:lnTo>
                <a:lnTo>
                  <a:pt x="4506" y="6740"/>
                </a:lnTo>
                <a:lnTo>
                  <a:pt x="4514" y="6740"/>
                </a:lnTo>
                <a:lnTo>
                  <a:pt x="4522" y="6738"/>
                </a:lnTo>
                <a:lnTo>
                  <a:pt x="4528" y="6736"/>
                </a:lnTo>
                <a:lnTo>
                  <a:pt x="4534" y="6736"/>
                </a:lnTo>
                <a:lnTo>
                  <a:pt x="4546" y="6740"/>
                </a:lnTo>
                <a:lnTo>
                  <a:pt x="4552" y="6742"/>
                </a:lnTo>
                <a:lnTo>
                  <a:pt x="4558" y="6742"/>
                </a:lnTo>
                <a:lnTo>
                  <a:pt x="4564" y="6740"/>
                </a:lnTo>
                <a:lnTo>
                  <a:pt x="4572" y="6738"/>
                </a:lnTo>
                <a:lnTo>
                  <a:pt x="4586" y="6728"/>
                </a:lnTo>
                <a:lnTo>
                  <a:pt x="4596" y="6718"/>
                </a:lnTo>
                <a:lnTo>
                  <a:pt x="4608" y="6704"/>
                </a:lnTo>
                <a:lnTo>
                  <a:pt x="4618" y="6682"/>
                </a:lnTo>
                <a:lnTo>
                  <a:pt x="4616" y="6676"/>
                </a:lnTo>
                <a:lnTo>
                  <a:pt x="4620" y="6670"/>
                </a:lnTo>
                <a:lnTo>
                  <a:pt x="4626" y="6666"/>
                </a:lnTo>
                <a:lnTo>
                  <a:pt x="4638" y="6660"/>
                </a:lnTo>
                <a:lnTo>
                  <a:pt x="4648" y="6652"/>
                </a:lnTo>
                <a:lnTo>
                  <a:pt x="4652" y="6648"/>
                </a:lnTo>
                <a:lnTo>
                  <a:pt x="4654" y="6640"/>
                </a:lnTo>
                <a:lnTo>
                  <a:pt x="4662" y="6616"/>
                </a:lnTo>
                <a:lnTo>
                  <a:pt x="4666" y="6608"/>
                </a:lnTo>
                <a:lnTo>
                  <a:pt x="4670" y="6600"/>
                </a:lnTo>
                <a:lnTo>
                  <a:pt x="4684" y="6586"/>
                </a:lnTo>
                <a:lnTo>
                  <a:pt x="4708" y="6568"/>
                </a:lnTo>
                <a:lnTo>
                  <a:pt x="4716" y="6558"/>
                </a:lnTo>
                <a:lnTo>
                  <a:pt x="4724" y="6548"/>
                </a:lnTo>
                <a:lnTo>
                  <a:pt x="4738" y="6522"/>
                </a:lnTo>
                <a:lnTo>
                  <a:pt x="4750" y="6494"/>
                </a:lnTo>
                <a:lnTo>
                  <a:pt x="4766" y="6458"/>
                </a:lnTo>
                <a:lnTo>
                  <a:pt x="4774" y="6442"/>
                </a:lnTo>
                <a:lnTo>
                  <a:pt x="4780" y="6432"/>
                </a:lnTo>
                <a:lnTo>
                  <a:pt x="4786" y="6426"/>
                </a:lnTo>
                <a:lnTo>
                  <a:pt x="4792" y="6420"/>
                </a:lnTo>
                <a:lnTo>
                  <a:pt x="4800" y="6412"/>
                </a:lnTo>
                <a:lnTo>
                  <a:pt x="4804" y="6406"/>
                </a:lnTo>
                <a:lnTo>
                  <a:pt x="4810" y="6396"/>
                </a:lnTo>
                <a:lnTo>
                  <a:pt x="4816" y="6382"/>
                </a:lnTo>
                <a:lnTo>
                  <a:pt x="4818" y="6368"/>
                </a:lnTo>
                <a:lnTo>
                  <a:pt x="4820" y="6354"/>
                </a:lnTo>
                <a:lnTo>
                  <a:pt x="4820" y="6340"/>
                </a:lnTo>
                <a:lnTo>
                  <a:pt x="4818" y="6310"/>
                </a:lnTo>
                <a:lnTo>
                  <a:pt x="4818" y="6294"/>
                </a:lnTo>
                <a:lnTo>
                  <a:pt x="4818" y="6278"/>
                </a:lnTo>
                <a:lnTo>
                  <a:pt x="4822" y="6260"/>
                </a:lnTo>
                <a:lnTo>
                  <a:pt x="4828" y="6246"/>
                </a:lnTo>
                <a:lnTo>
                  <a:pt x="4836" y="6232"/>
                </a:lnTo>
                <a:lnTo>
                  <a:pt x="4848" y="6220"/>
                </a:lnTo>
                <a:lnTo>
                  <a:pt x="4860" y="6208"/>
                </a:lnTo>
                <a:lnTo>
                  <a:pt x="4872" y="6198"/>
                </a:lnTo>
                <a:lnTo>
                  <a:pt x="4884" y="6190"/>
                </a:lnTo>
                <a:lnTo>
                  <a:pt x="4894" y="6186"/>
                </a:lnTo>
                <a:lnTo>
                  <a:pt x="4918" y="6174"/>
                </a:lnTo>
                <a:lnTo>
                  <a:pt x="4936" y="6164"/>
                </a:lnTo>
                <a:lnTo>
                  <a:pt x="4948" y="6156"/>
                </a:lnTo>
                <a:lnTo>
                  <a:pt x="4958" y="6146"/>
                </a:lnTo>
                <a:lnTo>
                  <a:pt x="4972" y="6132"/>
                </a:lnTo>
                <a:lnTo>
                  <a:pt x="4978" y="6128"/>
                </a:lnTo>
                <a:lnTo>
                  <a:pt x="4986" y="6124"/>
                </a:lnTo>
                <a:lnTo>
                  <a:pt x="4994" y="6122"/>
                </a:lnTo>
                <a:lnTo>
                  <a:pt x="4998" y="6122"/>
                </a:lnTo>
                <a:lnTo>
                  <a:pt x="5002" y="6124"/>
                </a:lnTo>
                <a:lnTo>
                  <a:pt x="5006" y="6126"/>
                </a:lnTo>
                <a:lnTo>
                  <a:pt x="5010" y="6126"/>
                </a:lnTo>
                <a:lnTo>
                  <a:pt x="5016" y="6126"/>
                </a:lnTo>
                <a:lnTo>
                  <a:pt x="5028" y="6124"/>
                </a:lnTo>
                <a:lnTo>
                  <a:pt x="5040" y="6122"/>
                </a:lnTo>
                <a:lnTo>
                  <a:pt x="5052" y="6122"/>
                </a:lnTo>
                <a:lnTo>
                  <a:pt x="5072" y="6122"/>
                </a:lnTo>
                <a:lnTo>
                  <a:pt x="5080" y="6120"/>
                </a:lnTo>
                <a:lnTo>
                  <a:pt x="5086" y="6120"/>
                </a:lnTo>
                <a:lnTo>
                  <a:pt x="5088" y="6116"/>
                </a:lnTo>
                <a:lnTo>
                  <a:pt x="5086" y="6110"/>
                </a:lnTo>
                <a:lnTo>
                  <a:pt x="5086" y="6108"/>
                </a:lnTo>
                <a:lnTo>
                  <a:pt x="5086" y="6104"/>
                </a:lnTo>
                <a:lnTo>
                  <a:pt x="5090" y="6098"/>
                </a:lnTo>
                <a:lnTo>
                  <a:pt x="5104" y="6086"/>
                </a:lnTo>
                <a:lnTo>
                  <a:pt x="5112" y="6080"/>
                </a:lnTo>
                <a:lnTo>
                  <a:pt x="5118" y="6072"/>
                </a:lnTo>
                <a:lnTo>
                  <a:pt x="5122" y="6064"/>
                </a:lnTo>
                <a:lnTo>
                  <a:pt x="5122" y="6060"/>
                </a:lnTo>
                <a:lnTo>
                  <a:pt x="5120" y="6056"/>
                </a:lnTo>
                <a:lnTo>
                  <a:pt x="5120" y="6046"/>
                </a:lnTo>
                <a:lnTo>
                  <a:pt x="5120" y="6036"/>
                </a:lnTo>
                <a:lnTo>
                  <a:pt x="5124" y="6028"/>
                </a:lnTo>
                <a:lnTo>
                  <a:pt x="5130" y="6018"/>
                </a:lnTo>
                <a:lnTo>
                  <a:pt x="5146" y="5994"/>
                </a:lnTo>
                <a:lnTo>
                  <a:pt x="5164" y="5964"/>
                </a:lnTo>
                <a:lnTo>
                  <a:pt x="5170" y="5948"/>
                </a:lnTo>
                <a:lnTo>
                  <a:pt x="5174" y="5932"/>
                </a:lnTo>
                <a:lnTo>
                  <a:pt x="5176" y="5920"/>
                </a:lnTo>
                <a:lnTo>
                  <a:pt x="5176" y="5908"/>
                </a:lnTo>
                <a:lnTo>
                  <a:pt x="5176" y="5898"/>
                </a:lnTo>
                <a:lnTo>
                  <a:pt x="5176" y="5888"/>
                </a:lnTo>
                <a:lnTo>
                  <a:pt x="5178" y="5882"/>
                </a:lnTo>
                <a:lnTo>
                  <a:pt x="5184" y="5878"/>
                </a:lnTo>
                <a:lnTo>
                  <a:pt x="5190" y="5872"/>
                </a:lnTo>
                <a:lnTo>
                  <a:pt x="5194" y="5864"/>
                </a:lnTo>
                <a:lnTo>
                  <a:pt x="5196" y="5854"/>
                </a:lnTo>
                <a:lnTo>
                  <a:pt x="5196" y="5842"/>
                </a:lnTo>
                <a:lnTo>
                  <a:pt x="5196" y="5816"/>
                </a:lnTo>
                <a:lnTo>
                  <a:pt x="5198" y="5802"/>
                </a:lnTo>
                <a:lnTo>
                  <a:pt x="5202" y="5786"/>
                </a:lnTo>
                <a:lnTo>
                  <a:pt x="5204" y="5772"/>
                </a:lnTo>
                <a:lnTo>
                  <a:pt x="5206" y="5762"/>
                </a:lnTo>
                <a:lnTo>
                  <a:pt x="5204" y="5752"/>
                </a:lnTo>
                <a:lnTo>
                  <a:pt x="5202" y="5742"/>
                </a:lnTo>
                <a:lnTo>
                  <a:pt x="5198" y="5726"/>
                </a:lnTo>
                <a:lnTo>
                  <a:pt x="5198" y="5716"/>
                </a:lnTo>
                <a:lnTo>
                  <a:pt x="5198" y="5706"/>
                </a:lnTo>
                <a:lnTo>
                  <a:pt x="5202" y="5634"/>
                </a:lnTo>
                <a:lnTo>
                  <a:pt x="5204" y="5618"/>
                </a:lnTo>
                <a:lnTo>
                  <a:pt x="5208" y="5606"/>
                </a:lnTo>
                <a:lnTo>
                  <a:pt x="5208" y="5604"/>
                </a:lnTo>
                <a:lnTo>
                  <a:pt x="5212" y="5602"/>
                </a:lnTo>
                <a:lnTo>
                  <a:pt x="5214" y="5604"/>
                </a:lnTo>
                <a:lnTo>
                  <a:pt x="5216" y="5608"/>
                </a:lnTo>
                <a:lnTo>
                  <a:pt x="5222" y="5618"/>
                </a:lnTo>
                <a:lnTo>
                  <a:pt x="5228" y="5622"/>
                </a:lnTo>
                <a:lnTo>
                  <a:pt x="5232" y="5622"/>
                </a:lnTo>
                <a:lnTo>
                  <a:pt x="5238" y="5616"/>
                </a:lnTo>
                <a:lnTo>
                  <a:pt x="5242" y="5608"/>
                </a:lnTo>
                <a:lnTo>
                  <a:pt x="5248" y="5594"/>
                </a:lnTo>
                <a:lnTo>
                  <a:pt x="5262" y="5558"/>
                </a:lnTo>
                <a:lnTo>
                  <a:pt x="5270" y="5540"/>
                </a:lnTo>
                <a:lnTo>
                  <a:pt x="5278" y="5528"/>
                </a:lnTo>
                <a:lnTo>
                  <a:pt x="5284" y="5520"/>
                </a:lnTo>
                <a:lnTo>
                  <a:pt x="5290" y="5512"/>
                </a:lnTo>
                <a:lnTo>
                  <a:pt x="5306" y="5496"/>
                </a:lnTo>
                <a:lnTo>
                  <a:pt x="5316" y="5484"/>
                </a:lnTo>
                <a:lnTo>
                  <a:pt x="5328" y="5466"/>
                </a:lnTo>
                <a:lnTo>
                  <a:pt x="5348" y="5428"/>
                </a:lnTo>
                <a:lnTo>
                  <a:pt x="5356" y="5412"/>
                </a:lnTo>
                <a:lnTo>
                  <a:pt x="5364" y="5398"/>
                </a:lnTo>
                <a:lnTo>
                  <a:pt x="5368" y="5384"/>
                </a:lnTo>
                <a:lnTo>
                  <a:pt x="5370" y="5370"/>
                </a:lnTo>
                <a:lnTo>
                  <a:pt x="5370" y="5356"/>
                </a:lnTo>
                <a:lnTo>
                  <a:pt x="5370" y="5340"/>
                </a:lnTo>
                <a:lnTo>
                  <a:pt x="5366" y="5308"/>
                </a:lnTo>
                <a:lnTo>
                  <a:pt x="5362" y="5282"/>
                </a:lnTo>
                <a:lnTo>
                  <a:pt x="5358" y="5270"/>
                </a:lnTo>
                <a:lnTo>
                  <a:pt x="5354" y="5260"/>
                </a:lnTo>
                <a:lnTo>
                  <a:pt x="5348" y="5250"/>
                </a:lnTo>
                <a:lnTo>
                  <a:pt x="5340" y="5242"/>
                </a:lnTo>
                <a:close/>
                <a:moveTo>
                  <a:pt x="3590" y="2808"/>
                </a:moveTo>
                <a:lnTo>
                  <a:pt x="3590" y="2808"/>
                </a:lnTo>
                <a:lnTo>
                  <a:pt x="3570" y="2824"/>
                </a:lnTo>
                <a:lnTo>
                  <a:pt x="3558" y="2834"/>
                </a:lnTo>
                <a:lnTo>
                  <a:pt x="3548" y="2840"/>
                </a:lnTo>
                <a:lnTo>
                  <a:pt x="3538" y="2844"/>
                </a:lnTo>
                <a:lnTo>
                  <a:pt x="3526" y="2850"/>
                </a:lnTo>
                <a:lnTo>
                  <a:pt x="3510" y="2860"/>
                </a:lnTo>
                <a:lnTo>
                  <a:pt x="3488" y="2870"/>
                </a:lnTo>
                <a:lnTo>
                  <a:pt x="3468" y="2878"/>
                </a:lnTo>
                <a:lnTo>
                  <a:pt x="3448" y="2882"/>
                </a:lnTo>
                <a:lnTo>
                  <a:pt x="3434" y="2882"/>
                </a:lnTo>
                <a:lnTo>
                  <a:pt x="3426" y="2880"/>
                </a:lnTo>
                <a:lnTo>
                  <a:pt x="3424" y="2878"/>
                </a:lnTo>
                <a:lnTo>
                  <a:pt x="3426" y="2878"/>
                </a:lnTo>
                <a:lnTo>
                  <a:pt x="3430" y="2876"/>
                </a:lnTo>
                <a:lnTo>
                  <a:pt x="3434" y="2874"/>
                </a:lnTo>
                <a:lnTo>
                  <a:pt x="3436" y="2874"/>
                </a:lnTo>
                <a:lnTo>
                  <a:pt x="3434" y="2872"/>
                </a:lnTo>
                <a:lnTo>
                  <a:pt x="3428" y="2870"/>
                </a:lnTo>
                <a:lnTo>
                  <a:pt x="3418" y="2870"/>
                </a:lnTo>
                <a:lnTo>
                  <a:pt x="3410" y="2868"/>
                </a:lnTo>
                <a:lnTo>
                  <a:pt x="3408" y="2868"/>
                </a:lnTo>
                <a:lnTo>
                  <a:pt x="3406" y="2866"/>
                </a:lnTo>
                <a:lnTo>
                  <a:pt x="3408" y="2860"/>
                </a:lnTo>
                <a:lnTo>
                  <a:pt x="3410" y="2856"/>
                </a:lnTo>
                <a:lnTo>
                  <a:pt x="3414" y="2850"/>
                </a:lnTo>
                <a:lnTo>
                  <a:pt x="3416" y="2840"/>
                </a:lnTo>
                <a:lnTo>
                  <a:pt x="3420" y="2832"/>
                </a:lnTo>
                <a:lnTo>
                  <a:pt x="3424" y="2828"/>
                </a:lnTo>
                <a:lnTo>
                  <a:pt x="3426" y="2826"/>
                </a:lnTo>
                <a:lnTo>
                  <a:pt x="3430" y="2818"/>
                </a:lnTo>
                <a:lnTo>
                  <a:pt x="3434" y="2812"/>
                </a:lnTo>
                <a:lnTo>
                  <a:pt x="3436" y="2810"/>
                </a:lnTo>
                <a:lnTo>
                  <a:pt x="3440" y="2812"/>
                </a:lnTo>
                <a:lnTo>
                  <a:pt x="3440" y="2818"/>
                </a:lnTo>
                <a:lnTo>
                  <a:pt x="3446" y="2820"/>
                </a:lnTo>
                <a:lnTo>
                  <a:pt x="3448" y="2822"/>
                </a:lnTo>
                <a:lnTo>
                  <a:pt x="3450" y="2826"/>
                </a:lnTo>
                <a:lnTo>
                  <a:pt x="3448" y="2828"/>
                </a:lnTo>
                <a:lnTo>
                  <a:pt x="3442" y="2832"/>
                </a:lnTo>
                <a:lnTo>
                  <a:pt x="3432" y="2832"/>
                </a:lnTo>
                <a:lnTo>
                  <a:pt x="3426" y="2834"/>
                </a:lnTo>
                <a:lnTo>
                  <a:pt x="3424" y="2834"/>
                </a:lnTo>
                <a:lnTo>
                  <a:pt x="3422" y="2838"/>
                </a:lnTo>
                <a:lnTo>
                  <a:pt x="3422" y="2840"/>
                </a:lnTo>
                <a:lnTo>
                  <a:pt x="3422" y="2844"/>
                </a:lnTo>
                <a:lnTo>
                  <a:pt x="3426" y="2846"/>
                </a:lnTo>
                <a:lnTo>
                  <a:pt x="3428" y="2848"/>
                </a:lnTo>
                <a:lnTo>
                  <a:pt x="3432" y="2848"/>
                </a:lnTo>
                <a:lnTo>
                  <a:pt x="3440" y="2848"/>
                </a:lnTo>
                <a:lnTo>
                  <a:pt x="3442" y="2850"/>
                </a:lnTo>
                <a:lnTo>
                  <a:pt x="3444" y="2850"/>
                </a:lnTo>
                <a:lnTo>
                  <a:pt x="3446" y="2848"/>
                </a:lnTo>
                <a:lnTo>
                  <a:pt x="3450" y="2844"/>
                </a:lnTo>
                <a:lnTo>
                  <a:pt x="3456" y="2840"/>
                </a:lnTo>
                <a:lnTo>
                  <a:pt x="3468" y="2836"/>
                </a:lnTo>
                <a:lnTo>
                  <a:pt x="3472" y="2832"/>
                </a:lnTo>
                <a:lnTo>
                  <a:pt x="3474" y="2828"/>
                </a:lnTo>
                <a:lnTo>
                  <a:pt x="3482" y="2820"/>
                </a:lnTo>
                <a:lnTo>
                  <a:pt x="3488" y="2816"/>
                </a:lnTo>
                <a:lnTo>
                  <a:pt x="3496" y="2814"/>
                </a:lnTo>
                <a:lnTo>
                  <a:pt x="3506" y="2812"/>
                </a:lnTo>
                <a:lnTo>
                  <a:pt x="3518" y="2814"/>
                </a:lnTo>
                <a:lnTo>
                  <a:pt x="3536" y="2818"/>
                </a:lnTo>
                <a:lnTo>
                  <a:pt x="3538" y="2818"/>
                </a:lnTo>
                <a:lnTo>
                  <a:pt x="3534" y="2814"/>
                </a:lnTo>
                <a:lnTo>
                  <a:pt x="3532" y="2812"/>
                </a:lnTo>
                <a:lnTo>
                  <a:pt x="3532" y="2810"/>
                </a:lnTo>
                <a:lnTo>
                  <a:pt x="3536" y="2806"/>
                </a:lnTo>
                <a:lnTo>
                  <a:pt x="3542" y="2804"/>
                </a:lnTo>
                <a:lnTo>
                  <a:pt x="3560" y="2800"/>
                </a:lnTo>
                <a:lnTo>
                  <a:pt x="3580" y="2800"/>
                </a:lnTo>
                <a:lnTo>
                  <a:pt x="3584" y="2800"/>
                </a:lnTo>
                <a:lnTo>
                  <a:pt x="3586" y="2796"/>
                </a:lnTo>
                <a:lnTo>
                  <a:pt x="3586" y="2794"/>
                </a:lnTo>
                <a:lnTo>
                  <a:pt x="3586" y="2790"/>
                </a:lnTo>
                <a:lnTo>
                  <a:pt x="3588" y="2790"/>
                </a:lnTo>
                <a:lnTo>
                  <a:pt x="3590" y="2790"/>
                </a:lnTo>
                <a:lnTo>
                  <a:pt x="3592" y="2792"/>
                </a:lnTo>
                <a:lnTo>
                  <a:pt x="3594" y="2798"/>
                </a:lnTo>
                <a:lnTo>
                  <a:pt x="3592" y="2804"/>
                </a:lnTo>
                <a:lnTo>
                  <a:pt x="3590" y="2808"/>
                </a:lnTo>
                <a:close/>
                <a:moveTo>
                  <a:pt x="3578" y="2752"/>
                </a:moveTo>
                <a:lnTo>
                  <a:pt x="3578" y="2752"/>
                </a:lnTo>
                <a:lnTo>
                  <a:pt x="3586" y="2746"/>
                </a:lnTo>
                <a:lnTo>
                  <a:pt x="3596" y="2742"/>
                </a:lnTo>
                <a:lnTo>
                  <a:pt x="3626" y="2738"/>
                </a:lnTo>
                <a:lnTo>
                  <a:pt x="3638" y="2734"/>
                </a:lnTo>
                <a:lnTo>
                  <a:pt x="3642" y="2734"/>
                </a:lnTo>
                <a:lnTo>
                  <a:pt x="3656" y="2742"/>
                </a:lnTo>
                <a:lnTo>
                  <a:pt x="3662" y="2744"/>
                </a:lnTo>
                <a:lnTo>
                  <a:pt x="3666" y="2744"/>
                </a:lnTo>
                <a:lnTo>
                  <a:pt x="3668" y="2742"/>
                </a:lnTo>
                <a:lnTo>
                  <a:pt x="3670" y="2740"/>
                </a:lnTo>
                <a:lnTo>
                  <a:pt x="3672" y="2734"/>
                </a:lnTo>
                <a:lnTo>
                  <a:pt x="3674" y="2730"/>
                </a:lnTo>
                <a:lnTo>
                  <a:pt x="3678" y="2726"/>
                </a:lnTo>
                <a:lnTo>
                  <a:pt x="3686" y="2722"/>
                </a:lnTo>
                <a:lnTo>
                  <a:pt x="3696" y="2718"/>
                </a:lnTo>
                <a:lnTo>
                  <a:pt x="3706" y="2714"/>
                </a:lnTo>
                <a:lnTo>
                  <a:pt x="3716" y="2710"/>
                </a:lnTo>
                <a:lnTo>
                  <a:pt x="3716" y="2714"/>
                </a:lnTo>
                <a:lnTo>
                  <a:pt x="3712" y="2718"/>
                </a:lnTo>
                <a:lnTo>
                  <a:pt x="3708" y="2720"/>
                </a:lnTo>
                <a:lnTo>
                  <a:pt x="3702" y="2724"/>
                </a:lnTo>
                <a:lnTo>
                  <a:pt x="3698" y="2726"/>
                </a:lnTo>
                <a:lnTo>
                  <a:pt x="3696" y="2730"/>
                </a:lnTo>
                <a:lnTo>
                  <a:pt x="3696" y="2732"/>
                </a:lnTo>
                <a:lnTo>
                  <a:pt x="3700" y="2736"/>
                </a:lnTo>
                <a:lnTo>
                  <a:pt x="3702" y="2740"/>
                </a:lnTo>
                <a:lnTo>
                  <a:pt x="3702" y="2742"/>
                </a:lnTo>
                <a:lnTo>
                  <a:pt x="3700" y="2746"/>
                </a:lnTo>
                <a:lnTo>
                  <a:pt x="3700" y="2752"/>
                </a:lnTo>
                <a:lnTo>
                  <a:pt x="3700" y="2758"/>
                </a:lnTo>
                <a:lnTo>
                  <a:pt x="3696" y="2762"/>
                </a:lnTo>
                <a:lnTo>
                  <a:pt x="3690" y="2764"/>
                </a:lnTo>
                <a:lnTo>
                  <a:pt x="3684" y="2770"/>
                </a:lnTo>
                <a:lnTo>
                  <a:pt x="3680" y="2774"/>
                </a:lnTo>
                <a:lnTo>
                  <a:pt x="3676" y="2776"/>
                </a:lnTo>
                <a:lnTo>
                  <a:pt x="3662" y="2778"/>
                </a:lnTo>
                <a:lnTo>
                  <a:pt x="3650" y="2776"/>
                </a:lnTo>
                <a:lnTo>
                  <a:pt x="3638" y="2774"/>
                </a:lnTo>
                <a:lnTo>
                  <a:pt x="3628" y="2772"/>
                </a:lnTo>
                <a:lnTo>
                  <a:pt x="3616" y="2770"/>
                </a:lnTo>
                <a:lnTo>
                  <a:pt x="3604" y="2770"/>
                </a:lnTo>
                <a:lnTo>
                  <a:pt x="3596" y="2774"/>
                </a:lnTo>
                <a:lnTo>
                  <a:pt x="3588" y="2778"/>
                </a:lnTo>
                <a:lnTo>
                  <a:pt x="3582" y="2780"/>
                </a:lnTo>
                <a:lnTo>
                  <a:pt x="3574" y="2782"/>
                </a:lnTo>
                <a:lnTo>
                  <a:pt x="3568" y="2782"/>
                </a:lnTo>
                <a:lnTo>
                  <a:pt x="3562" y="2780"/>
                </a:lnTo>
                <a:lnTo>
                  <a:pt x="3560" y="2780"/>
                </a:lnTo>
                <a:lnTo>
                  <a:pt x="3558" y="2776"/>
                </a:lnTo>
                <a:lnTo>
                  <a:pt x="3558" y="2772"/>
                </a:lnTo>
                <a:lnTo>
                  <a:pt x="3560" y="2768"/>
                </a:lnTo>
                <a:lnTo>
                  <a:pt x="3566" y="2760"/>
                </a:lnTo>
                <a:lnTo>
                  <a:pt x="3570" y="2756"/>
                </a:lnTo>
                <a:lnTo>
                  <a:pt x="3574" y="2756"/>
                </a:lnTo>
                <a:lnTo>
                  <a:pt x="3578" y="2752"/>
                </a:lnTo>
                <a:close/>
                <a:moveTo>
                  <a:pt x="3092" y="2546"/>
                </a:moveTo>
                <a:lnTo>
                  <a:pt x="3092" y="2546"/>
                </a:lnTo>
                <a:lnTo>
                  <a:pt x="3106" y="2534"/>
                </a:lnTo>
                <a:lnTo>
                  <a:pt x="3118" y="2526"/>
                </a:lnTo>
                <a:lnTo>
                  <a:pt x="3160" y="2506"/>
                </a:lnTo>
                <a:lnTo>
                  <a:pt x="3164" y="2504"/>
                </a:lnTo>
                <a:lnTo>
                  <a:pt x="3168" y="2500"/>
                </a:lnTo>
                <a:lnTo>
                  <a:pt x="3172" y="2496"/>
                </a:lnTo>
                <a:lnTo>
                  <a:pt x="3176" y="2484"/>
                </a:lnTo>
                <a:lnTo>
                  <a:pt x="3180" y="2478"/>
                </a:lnTo>
                <a:lnTo>
                  <a:pt x="3186" y="2474"/>
                </a:lnTo>
                <a:lnTo>
                  <a:pt x="3188" y="2474"/>
                </a:lnTo>
                <a:lnTo>
                  <a:pt x="3190" y="2474"/>
                </a:lnTo>
                <a:lnTo>
                  <a:pt x="3190" y="2478"/>
                </a:lnTo>
                <a:lnTo>
                  <a:pt x="3190" y="2482"/>
                </a:lnTo>
                <a:lnTo>
                  <a:pt x="3188" y="2486"/>
                </a:lnTo>
                <a:lnTo>
                  <a:pt x="3192" y="2484"/>
                </a:lnTo>
                <a:lnTo>
                  <a:pt x="3196" y="2476"/>
                </a:lnTo>
                <a:lnTo>
                  <a:pt x="3202" y="2464"/>
                </a:lnTo>
                <a:lnTo>
                  <a:pt x="3206" y="2456"/>
                </a:lnTo>
                <a:lnTo>
                  <a:pt x="3208" y="2456"/>
                </a:lnTo>
                <a:lnTo>
                  <a:pt x="3210" y="2462"/>
                </a:lnTo>
                <a:lnTo>
                  <a:pt x="3206" y="2470"/>
                </a:lnTo>
                <a:lnTo>
                  <a:pt x="3204" y="2478"/>
                </a:lnTo>
                <a:lnTo>
                  <a:pt x="3216" y="2472"/>
                </a:lnTo>
                <a:lnTo>
                  <a:pt x="3220" y="2468"/>
                </a:lnTo>
                <a:lnTo>
                  <a:pt x="3220" y="2466"/>
                </a:lnTo>
                <a:lnTo>
                  <a:pt x="3218" y="2458"/>
                </a:lnTo>
                <a:lnTo>
                  <a:pt x="3216" y="2452"/>
                </a:lnTo>
                <a:lnTo>
                  <a:pt x="3216" y="2450"/>
                </a:lnTo>
                <a:lnTo>
                  <a:pt x="3218" y="2448"/>
                </a:lnTo>
                <a:lnTo>
                  <a:pt x="3220" y="2448"/>
                </a:lnTo>
                <a:lnTo>
                  <a:pt x="3224" y="2448"/>
                </a:lnTo>
                <a:lnTo>
                  <a:pt x="3236" y="2454"/>
                </a:lnTo>
                <a:lnTo>
                  <a:pt x="3248" y="2458"/>
                </a:lnTo>
                <a:lnTo>
                  <a:pt x="3254" y="2460"/>
                </a:lnTo>
                <a:lnTo>
                  <a:pt x="3260" y="2460"/>
                </a:lnTo>
                <a:lnTo>
                  <a:pt x="3268" y="2460"/>
                </a:lnTo>
                <a:lnTo>
                  <a:pt x="3272" y="2462"/>
                </a:lnTo>
                <a:lnTo>
                  <a:pt x="3276" y="2462"/>
                </a:lnTo>
                <a:lnTo>
                  <a:pt x="3284" y="2462"/>
                </a:lnTo>
                <a:lnTo>
                  <a:pt x="3288" y="2462"/>
                </a:lnTo>
                <a:lnTo>
                  <a:pt x="3292" y="2466"/>
                </a:lnTo>
                <a:lnTo>
                  <a:pt x="3296" y="2482"/>
                </a:lnTo>
                <a:lnTo>
                  <a:pt x="3300" y="2490"/>
                </a:lnTo>
                <a:lnTo>
                  <a:pt x="3302" y="2498"/>
                </a:lnTo>
                <a:lnTo>
                  <a:pt x="3308" y="2504"/>
                </a:lnTo>
                <a:lnTo>
                  <a:pt x="3316" y="2510"/>
                </a:lnTo>
                <a:lnTo>
                  <a:pt x="3322" y="2510"/>
                </a:lnTo>
                <a:lnTo>
                  <a:pt x="3328" y="2510"/>
                </a:lnTo>
                <a:lnTo>
                  <a:pt x="3340" y="2508"/>
                </a:lnTo>
                <a:lnTo>
                  <a:pt x="3344" y="2508"/>
                </a:lnTo>
                <a:lnTo>
                  <a:pt x="3348" y="2510"/>
                </a:lnTo>
                <a:lnTo>
                  <a:pt x="3350" y="2514"/>
                </a:lnTo>
                <a:lnTo>
                  <a:pt x="3348" y="2520"/>
                </a:lnTo>
                <a:lnTo>
                  <a:pt x="3344" y="2528"/>
                </a:lnTo>
                <a:lnTo>
                  <a:pt x="3346" y="2532"/>
                </a:lnTo>
                <a:lnTo>
                  <a:pt x="3358" y="2542"/>
                </a:lnTo>
                <a:lnTo>
                  <a:pt x="3360" y="2546"/>
                </a:lnTo>
                <a:lnTo>
                  <a:pt x="3360" y="2550"/>
                </a:lnTo>
                <a:lnTo>
                  <a:pt x="3358" y="2556"/>
                </a:lnTo>
                <a:lnTo>
                  <a:pt x="3356" y="2564"/>
                </a:lnTo>
                <a:lnTo>
                  <a:pt x="3356" y="2566"/>
                </a:lnTo>
                <a:lnTo>
                  <a:pt x="3358" y="2568"/>
                </a:lnTo>
                <a:lnTo>
                  <a:pt x="3362" y="2570"/>
                </a:lnTo>
                <a:lnTo>
                  <a:pt x="3364" y="2570"/>
                </a:lnTo>
                <a:lnTo>
                  <a:pt x="3366" y="2570"/>
                </a:lnTo>
                <a:lnTo>
                  <a:pt x="3368" y="2572"/>
                </a:lnTo>
                <a:lnTo>
                  <a:pt x="3370" y="2574"/>
                </a:lnTo>
                <a:lnTo>
                  <a:pt x="3368" y="2576"/>
                </a:lnTo>
                <a:lnTo>
                  <a:pt x="3364" y="2578"/>
                </a:lnTo>
                <a:lnTo>
                  <a:pt x="3364" y="2582"/>
                </a:lnTo>
                <a:lnTo>
                  <a:pt x="3362" y="2586"/>
                </a:lnTo>
                <a:lnTo>
                  <a:pt x="3362" y="2590"/>
                </a:lnTo>
                <a:lnTo>
                  <a:pt x="3366" y="2592"/>
                </a:lnTo>
                <a:lnTo>
                  <a:pt x="3372" y="2592"/>
                </a:lnTo>
                <a:lnTo>
                  <a:pt x="3380" y="2590"/>
                </a:lnTo>
                <a:lnTo>
                  <a:pt x="3382" y="2592"/>
                </a:lnTo>
                <a:lnTo>
                  <a:pt x="3382" y="2596"/>
                </a:lnTo>
                <a:lnTo>
                  <a:pt x="3382" y="2602"/>
                </a:lnTo>
                <a:lnTo>
                  <a:pt x="3386" y="2604"/>
                </a:lnTo>
                <a:lnTo>
                  <a:pt x="3392" y="2604"/>
                </a:lnTo>
                <a:lnTo>
                  <a:pt x="3402" y="2608"/>
                </a:lnTo>
                <a:lnTo>
                  <a:pt x="3416" y="2612"/>
                </a:lnTo>
                <a:lnTo>
                  <a:pt x="3432" y="2612"/>
                </a:lnTo>
                <a:lnTo>
                  <a:pt x="3446" y="2614"/>
                </a:lnTo>
                <a:lnTo>
                  <a:pt x="3460" y="2616"/>
                </a:lnTo>
                <a:lnTo>
                  <a:pt x="3470" y="2616"/>
                </a:lnTo>
                <a:lnTo>
                  <a:pt x="3478" y="2616"/>
                </a:lnTo>
                <a:lnTo>
                  <a:pt x="3484" y="2616"/>
                </a:lnTo>
                <a:lnTo>
                  <a:pt x="3484" y="2618"/>
                </a:lnTo>
                <a:lnTo>
                  <a:pt x="3484" y="2620"/>
                </a:lnTo>
                <a:lnTo>
                  <a:pt x="3484" y="2622"/>
                </a:lnTo>
                <a:lnTo>
                  <a:pt x="3484" y="2624"/>
                </a:lnTo>
                <a:lnTo>
                  <a:pt x="3490" y="2626"/>
                </a:lnTo>
                <a:lnTo>
                  <a:pt x="3508" y="2626"/>
                </a:lnTo>
                <a:lnTo>
                  <a:pt x="3514" y="2626"/>
                </a:lnTo>
                <a:lnTo>
                  <a:pt x="3518" y="2630"/>
                </a:lnTo>
                <a:lnTo>
                  <a:pt x="3526" y="2644"/>
                </a:lnTo>
                <a:lnTo>
                  <a:pt x="3532" y="2654"/>
                </a:lnTo>
                <a:lnTo>
                  <a:pt x="3536" y="2658"/>
                </a:lnTo>
                <a:lnTo>
                  <a:pt x="3538" y="2658"/>
                </a:lnTo>
                <a:lnTo>
                  <a:pt x="3540" y="2656"/>
                </a:lnTo>
                <a:lnTo>
                  <a:pt x="3542" y="2656"/>
                </a:lnTo>
                <a:lnTo>
                  <a:pt x="3544" y="2660"/>
                </a:lnTo>
                <a:lnTo>
                  <a:pt x="3544" y="2666"/>
                </a:lnTo>
                <a:lnTo>
                  <a:pt x="3544" y="2670"/>
                </a:lnTo>
                <a:lnTo>
                  <a:pt x="3546" y="2674"/>
                </a:lnTo>
                <a:lnTo>
                  <a:pt x="3552" y="2682"/>
                </a:lnTo>
                <a:lnTo>
                  <a:pt x="3558" y="2688"/>
                </a:lnTo>
                <a:lnTo>
                  <a:pt x="3560" y="2694"/>
                </a:lnTo>
                <a:lnTo>
                  <a:pt x="3560" y="2696"/>
                </a:lnTo>
                <a:lnTo>
                  <a:pt x="3558" y="2696"/>
                </a:lnTo>
                <a:lnTo>
                  <a:pt x="3554" y="2694"/>
                </a:lnTo>
                <a:lnTo>
                  <a:pt x="3548" y="2690"/>
                </a:lnTo>
                <a:lnTo>
                  <a:pt x="3546" y="2688"/>
                </a:lnTo>
                <a:lnTo>
                  <a:pt x="3544" y="2690"/>
                </a:lnTo>
                <a:lnTo>
                  <a:pt x="3544" y="2692"/>
                </a:lnTo>
                <a:lnTo>
                  <a:pt x="3544" y="2694"/>
                </a:lnTo>
                <a:lnTo>
                  <a:pt x="3546" y="2700"/>
                </a:lnTo>
                <a:lnTo>
                  <a:pt x="3548" y="2704"/>
                </a:lnTo>
                <a:lnTo>
                  <a:pt x="3548" y="2708"/>
                </a:lnTo>
                <a:lnTo>
                  <a:pt x="3546" y="2710"/>
                </a:lnTo>
                <a:lnTo>
                  <a:pt x="3542" y="2710"/>
                </a:lnTo>
                <a:lnTo>
                  <a:pt x="3538" y="2710"/>
                </a:lnTo>
                <a:lnTo>
                  <a:pt x="3530" y="2704"/>
                </a:lnTo>
                <a:lnTo>
                  <a:pt x="3520" y="2698"/>
                </a:lnTo>
                <a:lnTo>
                  <a:pt x="3516" y="2698"/>
                </a:lnTo>
                <a:lnTo>
                  <a:pt x="3514" y="2700"/>
                </a:lnTo>
                <a:lnTo>
                  <a:pt x="3510" y="2702"/>
                </a:lnTo>
                <a:lnTo>
                  <a:pt x="3510" y="2698"/>
                </a:lnTo>
                <a:lnTo>
                  <a:pt x="3508" y="2694"/>
                </a:lnTo>
                <a:lnTo>
                  <a:pt x="3508" y="2692"/>
                </a:lnTo>
                <a:lnTo>
                  <a:pt x="3506" y="2694"/>
                </a:lnTo>
                <a:lnTo>
                  <a:pt x="3502" y="2694"/>
                </a:lnTo>
                <a:lnTo>
                  <a:pt x="3502" y="2692"/>
                </a:lnTo>
                <a:lnTo>
                  <a:pt x="3504" y="2688"/>
                </a:lnTo>
                <a:lnTo>
                  <a:pt x="3506" y="2684"/>
                </a:lnTo>
                <a:lnTo>
                  <a:pt x="3502" y="2682"/>
                </a:lnTo>
                <a:lnTo>
                  <a:pt x="3498" y="2682"/>
                </a:lnTo>
                <a:lnTo>
                  <a:pt x="3496" y="2678"/>
                </a:lnTo>
                <a:lnTo>
                  <a:pt x="3496" y="2674"/>
                </a:lnTo>
                <a:lnTo>
                  <a:pt x="3494" y="2668"/>
                </a:lnTo>
                <a:lnTo>
                  <a:pt x="3494" y="2666"/>
                </a:lnTo>
                <a:lnTo>
                  <a:pt x="3492" y="2666"/>
                </a:lnTo>
                <a:lnTo>
                  <a:pt x="3486" y="2666"/>
                </a:lnTo>
                <a:lnTo>
                  <a:pt x="3482" y="2664"/>
                </a:lnTo>
                <a:lnTo>
                  <a:pt x="3480" y="2664"/>
                </a:lnTo>
                <a:lnTo>
                  <a:pt x="3478" y="2664"/>
                </a:lnTo>
                <a:lnTo>
                  <a:pt x="3480" y="2668"/>
                </a:lnTo>
                <a:lnTo>
                  <a:pt x="3486" y="2674"/>
                </a:lnTo>
                <a:lnTo>
                  <a:pt x="3492" y="2684"/>
                </a:lnTo>
                <a:lnTo>
                  <a:pt x="3496" y="2694"/>
                </a:lnTo>
                <a:lnTo>
                  <a:pt x="3496" y="2700"/>
                </a:lnTo>
                <a:lnTo>
                  <a:pt x="3494" y="2706"/>
                </a:lnTo>
                <a:lnTo>
                  <a:pt x="3486" y="2714"/>
                </a:lnTo>
                <a:lnTo>
                  <a:pt x="3482" y="2720"/>
                </a:lnTo>
                <a:lnTo>
                  <a:pt x="3480" y="2728"/>
                </a:lnTo>
                <a:lnTo>
                  <a:pt x="3478" y="2736"/>
                </a:lnTo>
                <a:lnTo>
                  <a:pt x="3478" y="2746"/>
                </a:lnTo>
                <a:lnTo>
                  <a:pt x="3478" y="2764"/>
                </a:lnTo>
                <a:lnTo>
                  <a:pt x="3476" y="2772"/>
                </a:lnTo>
                <a:lnTo>
                  <a:pt x="3474" y="2776"/>
                </a:lnTo>
                <a:lnTo>
                  <a:pt x="3470" y="2780"/>
                </a:lnTo>
                <a:lnTo>
                  <a:pt x="3464" y="2784"/>
                </a:lnTo>
                <a:lnTo>
                  <a:pt x="3450" y="2792"/>
                </a:lnTo>
                <a:lnTo>
                  <a:pt x="3444" y="2778"/>
                </a:lnTo>
                <a:lnTo>
                  <a:pt x="3440" y="2758"/>
                </a:lnTo>
                <a:lnTo>
                  <a:pt x="3438" y="2748"/>
                </a:lnTo>
                <a:lnTo>
                  <a:pt x="3434" y="2740"/>
                </a:lnTo>
                <a:lnTo>
                  <a:pt x="3430" y="2736"/>
                </a:lnTo>
                <a:lnTo>
                  <a:pt x="3424" y="2734"/>
                </a:lnTo>
                <a:lnTo>
                  <a:pt x="3418" y="2736"/>
                </a:lnTo>
                <a:lnTo>
                  <a:pt x="3414" y="2740"/>
                </a:lnTo>
                <a:lnTo>
                  <a:pt x="3408" y="2748"/>
                </a:lnTo>
                <a:lnTo>
                  <a:pt x="3404" y="2754"/>
                </a:lnTo>
                <a:lnTo>
                  <a:pt x="3402" y="2758"/>
                </a:lnTo>
                <a:lnTo>
                  <a:pt x="3398" y="2758"/>
                </a:lnTo>
                <a:lnTo>
                  <a:pt x="3394" y="2758"/>
                </a:lnTo>
                <a:lnTo>
                  <a:pt x="3392" y="2756"/>
                </a:lnTo>
                <a:lnTo>
                  <a:pt x="3388" y="2750"/>
                </a:lnTo>
                <a:lnTo>
                  <a:pt x="3390" y="2742"/>
                </a:lnTo>
                <a:lnTo>
                  <a:pt x="3392" y="2738"/>
                </a:lnTo>
                <a:lnTo>
                  <a:pt x="3394" y="2734"/>
                </a:lnTo>
                <a:lnTo>
                  <a:pt x="3402" y="2730"/>
                </a:lnTo>
                <a:lnTo>
                  <a:pt x="3406" y="2724"/>
                </a:lnTo>
                <a:lnTo>
                  <a:pt x="3410" y="2716"/>
                </a:lnTo>
                <a:lnTo>
                  <a:pt x="3412" y="2704"/>
                </a:lnTo>
                <a:lnTo>
                  <a:pt x="3414" y="2698"/>
                </a:lnTo>
                <a:lnTo>
                  <a:pt x="3412" y="2692"/>
                </a:lnTo>
                <a:lnTo>
                  <a:pt x="3410" y="2684"/>
                </a:lnTo>
                <a:lnTo>
                  <a:pt x="3408" y="2680"/>
                </a:lnTo>
                <a:lnTo>
                  <a:pt x="3408" y="2678"/>
                </a:lnTo>
                <a:lnTo>
                  <a:pt x="3412" y="2676"/>
                </a:lnTo>
                <a:lnTo>
                  <a:pt x="3414" y="2676"/>
                </a:lnTo>
                <a:lnTo>
                  <a:pt x="3414" y="2672"/>
                </a:lnTo>
                <a:lnTo>
                  <a:pt x="3412" y="2666"/>
                </a:lnTo>
                <a:lnTo>
                  <a:pt x="3402" y="2660"/>
                </a:lnTo>
                <a:lnTo>
                  <a:pt x="3392" y="2656"/>
                </a:lnTo>
                <a:lnTo>
                  <a:pt x="3384" y="2652"/>
                </a:lnTo>
                <a:lnTo>
                  <a:pt x="3380" y="2648"/>
                </a:lnTo>
                <a:lnTo>
                  <a:pt x="3378" y="2644"/>
                </a:lnTo>
                <a:lnTo>
                  <a:pt x="3374" y="2644"/>
                </a:lnTo>
                <a:lnTo>
                  <a:pt x="3366" y="2642"/>
                </a:lnTo>
                <a:lnTo>
                  <a:pt x="3362" y="2638"/>
                </a:lnTo>
                <a:lnTo>
                  <a:pt x="3358" y="2636"/>
                </a:lnTo>
                <a:lnTo>
                  <a:pt x="3356" y="2636"/>
                </a:lnTo>
                <a:lnTo>
                  <a:pt x="3352" y="2638"/>
                </a:lnTo>
                <a:lnTo>
                  <a:pt x="3346" y="2642"/>
                </a:lnTo>
                <a:lnTo>
                  <a:pt x="3342" y="2646"/>
                </a:lnTo>
                <a:lnTo>
                  <a:pt x="3342" y="2648"/>
                </a:lnTo>
                <a:lnTo>
                  <a:pt x="3342" y="2652"/>
                </a:lnTo>
                <a:lnTo>
                  <a:pt x="3344" y="2654"/>
                </a:lnTo>
                <a:lnTo>
                  <a:pt x="3346" y="2656"/>
                </a:lnTo>
                <a:lnTo>
                  <a:pt x="3340" y="2658"/>
                </a:lnTo>
                <a:lnTo>
                  <a:pt x="3334" y="2662"/>
                </a:lnTo>
                <a:lnTo>
                  <a:pt x="3330" y="2666"/>
                </a:lnTo>
                <a:lnTo>
                  <a:pt x="3328" y="2670"/>
                </a:lnTo>
                <a:lnTo>
                  <a:pt x="3328" y="2676"/>
                </a:lnTo>
                <a:lnTo>
                  <a:pt x="3326" y="2686"/>
                </a:lnTo>
                <a:lnTo>
                  <a:pt x="3324" y="2690"/>
                </a:lnTo>
                <a:lnTo>
                  <a:pt x="3322" y="2692"/>
                </a:lnTo>
                <a:lnTo>
                  <a:pt x="3320" y="2690"/>
                </a:lnTo>
                <a:lnTo>
                  <a:pt x="3318" y="2686"/>
                </a:lnTo>
                <a:lnTo>
                  <a:pt x="3318" y="2678"/>
                </a:lnTo>
                <a:lnTo>
                  <a:pt x="3318" y="2674"/>
                </a:lnTo>
                <a:lnTo>
                  <a:pt x="3318" y="2672"/>
                </a:lnTo>
                <a:lnTo>
                  <a:pt x="3314" y="2676"/>
                </a:lnTo>
                <a:lnTo>
                  <a:pt x="3308" y="2682"/>
                </a:lnTo>
                <a:lnTo>
                  <a:pt x="3300" y="2692"/>
                </a:lnTo>
                <a:lnTo>
                  <a:pt x="3296" y="2694"/>
                </a:lnTo>
                <a:lnTo>
                  <a:pt x="3294" y="2696"/>
                </a:lnTo>
                <a:lnTo>
                  <a:pt x="3296" y="2704"/>
                </a:lnTo>
                <a:lnTo>
                  <a:pt x="3296" y="2712"/>
                </a:lnTo>
                <a:lnTo>
                  <a:pt x="3294" y="2716"/>
                </a:lnTo>
                <a:lnTo>
                  <a:pt x="3290" y="2724"/>
                </a:lnTo>
                <a:lnTo>
                  <a:pt x="3288" y="2732"/>
                </a:lnTo>
                <a:lnTo>
                  <a:pt x="3286" y="2736"/>
                </a:lnTo>
                <a:lnTo>
                  <a:pt x="3288" y="2740"/>
                </a:lnTo>
                <a:lnTo>
                  <a:pt x="3288" y="2748"/>
                </a:lnTo>
                <a:lnTo>
                  <a:pt x="3286" y="2752"/>
                </a:lnTo>
                <a:lnTo>
                  <a:pt x="3284" y="2756"/>
                </a:lnTo>
                <a:lnTo>
                  <a:pt x="3288" y="2768"/>
                </a:lnTo>
                <a:lnTo>
                  <a:pt x="3292" y="2780"/>
                </a:lnTo>
                <a:lnTo>
                  <a:pt x="3294" y="2792"/>
                </a:lnTo>
                <a:lnTo>
                  <a:pt x="3296" y="2802"/>
                </a:lnTo>
                <a:lnTo>
                  <a:pt x="3296" y="2812"/>
                </a:lnTo>
                <a:lnTo>
                  <a:pt x="3294" y="2820"/>
                </a:lnTo>
                <a:lnTo>
                  <a:pt x="3290" y="2830"/>
                </a:lnTo>
                <a:lnTo>
                  <a:pt x="3282" y="2848"/>
                </a:lnTo>
                <a:lnTo>
                  <a:pt x="3276" y="2856"/>
                </a:lnTo>
                <a:lnTo>
                  <a:pt x="3272" y="2862"/>
                </a:lnTo>
                <a:lnTo>
                  <a:pt x="3266" y="2866"/>
                </a:lnTo>
                <a:lnTo>
                  <a:pt x="3260" y="2868"/>
                </a:lnTo>
                <a:lnTo>
                  <a:pt x="3254" y="2868"/>
                </a:lnTo>
                <a:lnTo>
                  <a:pt x="3248" y="2866"/>
                </a:lnTo>
                <a:lnTo>
                  <a:pt x="3242" y="2860"/>
                </a:lnTo>
                <a:lnTo>
                  <a:pt x="3236" y="2852"/>
                </a:lnTo>
                <a:lnTo>
                  <a:pt x="3232" y="2844"/>
                </a:lnTo>
                <a:lnTo>
                  <a:pt x="3230" y="2836"/>
                </a:lnTo>
                <a:lnTo>
                  <a:pt x="3230" y="2824"/>
                </a:lnTo>
                <a:lnTo>
                  <a:pt x="3230" y="2810"/>
                </a:lnTo>
                <a:lnTo>
                  <a:pt x="3230" y="2804"/>
                </a:lnTo>
                <a:lnTo>
                  <a:pt x="3230" y="2796"/>
                </a:lnTo>
                <a:lnTo>
                  <a:pt x="3228" y="2782"/>
                </a:lnTo>
                <a:lnTo>
                  <a:pt x="3230" y="2774"/>
                </a:lnTo>
                <a:lnTo>
                  <a:pt x="3232" y="2764"/>
                </a:lnTo>
                <a:lnTo>
                  <a:pt x="3234" y="2748"/>
                </a:lnTo>
                <a:lnTo>
                  <a:pt x="3234" y="2740"/>
                </a:lnTo>
                <a:lnTo>
                  <a:pt x="3236" y="2736"/>
                </a:lnTo>
                <a:lnTo>
                  <a:pt x="3238" y="2732"/>
                </a:lnTo>
                <a:lnTo>
                  <a:pt x="3240" y="2730"/>
                </a:lnTo>
                <a:lnTo>
                  <a:pt x="3244" y="2728"/>
                </a:lnTo>
                <a:lnTo>
                  <a:pt x="3242" y="2724"/>
                </a:lnTo>
                <a:lnTo>
                  <a:pt x="3242" y="2720"/>
                </a:lnTo>
                <a:lnTo>
                  <a:pt x="3242" y="2714"/>
                </a:lnTo>
                <a:lnTo>
                  <a:pt x="3246" y="2704"/>
                </a:lnTo>
                <a:lnTo>
                  <a:pt x="3250" y="2694"/>
                </a:lnTo>
                <a:lnTo>
                  <a:pt x="3248" y="2690"/>
                </a:lnTo>
                <a:lnTo>
                  <a:pt x="3246" y="2688"/>
                </a:lnTo>
                <a:lnTo>
                  <a:pt x="3240" y="2688"/>
                </a:lnTo>
                <a:lnTo>
                  <a:pt x="3238" y="2690"/>
                </a:lnTo>
                <a:lnTo>
                  <a:pt x="3234" y="2696"/>
                </a:lnTo>
                <a:lnTo>
                  <a:pt x="3230" y="2704"/>
                </a:lnTo>
                <a:lnTo>
                  <a:pt x="3226" y="2706"/>
                </a:lnTo>
                <a:lnTo>
                  <a:pt x="3224" y="2706"/>
                </a:lnTo>
                <a:lnTo>
                  <a:pt x="3224" y="2698"/>
                </a:lnTo>
                <a:lnTo>
                  <a:pt x="3228" y="2688"/>
                </a:lnTo>
                <a:lnTo>
                  <a:pt x="3230" y="2684"/>
                </a:lnTo>
                <a:lnTo>
                  <a:pt x="3234" y="2682"/>
                </a:lnTo>
                <a:lnTo>
                  <a:pt x="3238" y="2678"/>
                </a:lnTo>
                <a:lnTo>
                  <a:pt x="3238" y="2676"/>
                </a:lnTo>
                <a:lnTo>
                  <a:pt x="3240" y="2672"/>
                </a:lnTo>
                <a:lnTo>
                  <a:pt x="3244" y="2666"/>
                </a:lnTo>
                <a:lnTo>
                  <a:pt x="3252" y="2654"/>
                </a:lnTo>
                <a:lnTo>
                  <a:pt x="3258" y="2640"/>
                </a:lnTo>
                <a:lnTo>
                  <a:pt x="3264" y="2630"/>
                </a:lnTo>
                <a:lnTo>
                  <a:pt x="3266" y="2630"/>
                </a:lnTo>
                <a:lnTo>
                  <a:pt x="3266" y="2632"/>
                </a:lnTo>
                <a:lnTo>
                  <a:pt x="3268" y="2634"/>
                </a:lnTo>
                <a:lnTo>
                  <a:pt x="3270" y="2636"/>
                </a:lnTo>
                <a:lnTo>
                  <a:pt x="3274" y="2632"/>
                </a:lnTo>
                <a:lnTo>
                  <a:pt x="3278" y="2630"/>
                </a:lnTo>
                <a:lnTo>
                  <a:pt x="3280" y="2632"/>
                </a:lnTo>
                <a:lnTo>
                  <a:pt x="3280" y="2636"/>
                </a:lnTo>
                <a:lnTo>
                  <a:pt x="3278" y="2640"/>
                </a:lnTo>
                <a:lnTo>
                  <a:pt x="3280" y="2642"/>
                </a:lnTo>
                <a:lnTo>
                  <a:pt x="3284" y="2636"/>
                </a:lnTo>
                <a:lnTo>
                  <a:pt x="3292" y="2628"/>
                </a:lnTo>
                <a:lnTo>
                  <a:pt x="3296" y="2624"/>
                </a:lnTo>
                <a:lnTo>
                  <a:pt x="3302" y="2624"/>
                </a:lnTo>
                <a:lnTo>
                  <a:pt x="3310" y="2624"/>
                </a:lnTo>
                <a:lnTo>
                  <a:pt x="3316" y="2622"/>
                </a:lnTo>
                <a:lnTo>
                  <a:pt x="3322" y="2618"/>
                </a:lnTo>
                <a:lnTo>
                  <a:pt x="3324" y="2616"/>
                </a:lnTo>
                <a:lnTo>
                  <a:pt x="3328" y="2616"/>
                </a:lnTo>
                <a:lnTo>
                  <a:pt x="3336" y="2620"/>
                </a:lnTo>
                <a:lnTo>
                  <a:pt x="3346" y="2626"/>
                </a:lnTo>
                <a:lnTo>
                  <a:pt x="3352" y="2628"/>
                </a:lnTo>
                <a:lnTo>
                  <a:pt x="3356" y="2628"/>
                </a:lnTo>
                <a:lnTo>
                  <a:pt x="3358" y="2628"/>
                </a:lnTo>
                <a:lnTo>
                  <a:pt x="3358" y="2626"/>
                </a:lnTo>
                <a:lnTo>
                  <a:pt x="3358" y="2620"/>
                </a:lnTo>
                <a:lnTo>
                  <a:pt x="3360" y="2620"/>
                </a:lnTo>
                <a:lnTo>
                  <a:pt x="3362" y="2620"/>
                </a:lnTo>
                <a:lnTo>
                  <a:pt x="3370" y="2624"/>
                </a:lnTo>
                <a:lnTo>
                  <a:pt x="3380" y="2624"/>
                </a:lnTo>
                <a:lnTo>
                  <a:pt x="3386" y="2624"/>
                </a:lnTo>
                <a:lnTo>
                  <a:pt x="3388" y="2622"/>
                </a:lnTo>
                <a:lnTo>
                  <a:pt x="3388" y="2618"/>
                </a:lnTo>
                <a:lnTo>
                  <a:pt x="3384" y="2614"/>
                </a:lnTo>
                <a:lnTo>
                  <a:pt x="3380" y="2612"/>
                </a:lnTo>
                <a:lnTo>
                  <a:pt x="3378" y="2610"/>
                </a:lnTo>
                <a:lnTo>
                  <a:pt x="3376" y="2602"/>
                </a:lnTo>
                <a:lnTo>
                  <a:pt x="3374" y="2598"/>
                </a:lnTo>
                <a:lnTo>
                  <a:pt x="3374" y="2596"/>
                </a:lnTo>
                <a:lnTo>
                  <a:pt x="3368" y="2596"/>
                </a:lnTo>
                <a:lnTo>
                  <a:pt x="3360" y="2596"/>
                </a:lnTo>
                <a:lnTo>
                  <a:pt x="3348" y="2594"/>
                </a:lnTo>
                <a:lnTo>
                  <a:pt x="3346" y="2592"/>
                </a:lnTo>
                <a:lnTo>
                  <a:pt x="3344" y="2590"/>
                </a:lnTo>
                <a:lnTo>
                  <a:pt x="3346" y="2582"/>
                </a:lnTo>
                <a:lnTo>
                  <a:pt x="3346" y="2578"/>
                </a:lnTo>
                <a:lnTo>
                  <a:pt x="3344" y="2578"/>
                </a:lnTo>
                <a:lnTo>
                  <a:pt x="3342" y="2578"/>
                </a:lnTo>
                <a:lnTo>
                  <a:pt x="3330" y="2582"/>
                </a:lnTo>
                <a:lnTo>
                  <a:pt x="3314" y="2584"/>
                </a:lnTo>
                <a:lnTo>
                  <a:pt x="3300" y="2586"/>
                </a:lnTo>
                <a:lnTo>
                  <a:pt x="3294" y="2588"/>
                </a:lnTo>
                <a:lnTo>
                  <a:pt x="3288" y="2590"/>
                </a:lnTo>
                <a:lnTo>
                  <a:pt x="3282" y="2596"/>
                </a:lnTo>
                <a:lnTo>
                  <a:pt x="3274" y="2596"/>
                </a:lnTo>
                <a:lnTo>
                  <a:pt x="3268" y="2594"/>
                </a:lnTo>
                <a:lnTo>
                  <a:pt x="3258" y="2594"/>
                </a:lnTo>
                <a:lnTo>
                  <a:pt x="3254" y="2594"/>
                </a:lnTo>
                <a:lnTo>
                  <a:pt x="3250" y="2592"/>
                </a:lnTo>
                <a:lnTo>
                  <a:pt x="3244" y="2584"/>
                </a:lnTo>
                <a:lnTo>
                  <a:pt x="3238" y="2576"/>
                </a:lnTo>
                <a:lnTo>
                  <a:pt x="3234" y="2572"/>
                </a:lnTo>
                <a:lnTo>
                  <a:pt x="3228" y="2568"/>
                </a:lnTo>
                <a:lnTo>
                  <a:pt x="3222" y="2568"/>
                </a:lnTo>
                <a:lnTo>
                  <a:pt x="3218" y="2568"/>
                </a:lnTo>
                <a:lnTo>
                  <a:pt x="3212" y="2572"/>
                </a:lnTo>
                <a:lnTo>
                  <a:pt x="3208" y="2574"/>
                </a:lnTo>
                <a:lnTo>
                  <a:pt x="3206" y="2574"/>
                </a:lnTo>
                <a:lnTo>
                  <a:pt x="3206" y="2572"/>
                </a:lnTo>
                <a:lnTo>
                  <a:pt x="3204" y="2566"/>
                </a:lnTo>
                <a:lnTo>
                  <a:pt x="3202" y="2558"/>
                </a:lnTo>
                <a:lnTo>
                  <a:pt x="3200" y="2554"/>
                </a:lnTo>
                <a:lnTo>
                  <a:pt x="3198" y="2554"/>
                </a:lnTo>
                <a:lnTo>
                  <a:pt x="3192" y="2558"/>
                </a:lnTo>
                <a:lnTo>
                  <a:pt x="3180" y="2566"/>
                </a:lnTo>
                <a:lnTo>
                  <a:pt x="3176" y="2570"/>
                </a:lnTo>
                <a:lnTo>
                  <a:pt x="3172" y="2574"/>
                </a:lnTo>
                <a:lnTo>
                  <a:pt x="3164" y="2574"/>
                </a:lnTo>
                <a:lnTo>
                  <a:pt x="3156" y="2576"/>
                </a:lnTo>
                <a:lnTo>
                  <a:pt x="3152" y="2578"/>
                </a:lnTo>
                <a:lnTo>
                  <a:pt x="3146" y="2582"/>
                </a:lnTo>
                <a:lnTo>
                  <a:pt x="3134" y="2588"/>
                </a:lnTo>
                <a:lnTo>
                  <a:pt x="3126" y="2588"/>
                </a:lnTo>
                <a:lnTo>
                  <a:pt x="3120" y="2588"/>
                </a:lnTo>
                <a:lnTo>
                  <a:pt x="3110" y="2588"/>
                </a:lnTo>
                <a:lnTo>
                  <a:pt x="3106" y="2588"/>
                </a:lnTo>
                <a:lnTo>
                  <a:pt x="3106" y="2586"/>
                </a:lnTo>
                <a:lnTo>
                  <a:pt x="3108" y="2580"/>
                </a:lnTo>
                <a:lnTo>
                  <a:pt x="3112" y="2572"/>
                </a:lnTo>
                <a:lnTo>
                  <a:pt x="3112" y="2570"/>
                </a:lnTo>
                <a:lnTo>
                  <a:pt x="3108" y="2568"/>
                </a:lnTo>
                <a:lnTo>
                  <a:pt x="3104" y="2568"/>
                </a:lnTo>
                <a:lnTo>
                  <a:pt x="3098" y="2570"/>
                </a:lnTo>
                <a:lnTo>
                  <a:pt x="3088" y="2576"/>
                </a:lnTo>
                <a:lnTo>
                  <a:pt x="3076" y="2580"/>
                </a:lnTo>
                <a:lnTo>
                  <a:pt x="3070" y="2582"/>
                </a:lnTo>
                <a:lnTo>
                  <a:pt x="3064" y="2582"/>
                </a:lnTo>
                <a:lnTo>
                  <a:pt x="3060" y="2580"/>
                </a:lnTo>
                <a:lnTo>
                  <a:pt x="3058" y="2578"/>
                </a:lnTo>
                <a:lnTo>
                  <a:pt x="3060" y="2574"/>
                </a:lnTo>
                <a:lnTo>
                  <a:pt x="3064" y="2570"/>
                </a:lnTo>
                <a:lnTo>
                  <a:pt x="3076" y="2560"/>
                </a:lnTo>
                <a:lnTo>
                  <a:pt x="3092" y="2546"/>
                </a:lnTo>
                <a:close/>
                <a:moveTo>
                  <a:pt x="4624" y="6618"/>
                </a:moveTo>
                <a:lnTo>
                  <a:pt x="4624" y="6618"/>
                </a:lnTo>
                <a:lnTo>
                  <a:pt x="4628" y="6626"/>
                </a:lnTo>
                <a:lnTo>
                  <a:pt x="4624" y="6618"/>
                </a:lnTo>
                <a:close/>
                <a:moveTo>
                  <a:pt x="3752" y="4008"/>
                </a:moveTo>
                <a:lnTo>
                  <a:pt x="3752" y="4008"/>
                </a:lnTo>
                <a:lnTo>
                  <a:pt x="3760" y="4004"/>
                </a:lnTo>
                <a:lnTo>
                  <a:pt x="3768" y="4002"/>
                </a:lnTo>
                <a:lnTo>
                  <a:pt x="3776" y="4002"/>
                </a:lnTo>
                <a:lnTo>
                  <a:pt x="3782" y="4002"/>
                </a:lnTo>
                <a:lnTo>
                  <a:pt x="3786" y="3998"/>
                </a:lnTo>
                <a:lnTo>
                  <a:pt x="3788" y="3994"/>
                </a:lnTo>
                <a:lnTo>
                  <a:pt x="3790" y="3992"/>
                </a:lnTo>
                <a:lnTo>
                  <a:pt x="3786" y="3990"/>
                </a:lnTo>
                <a:lnTo>
                  <a:pt x="3778" y="3990"/>
                </a:lnTo>
                <a:lnTo>
                  <a:pt x="3774" y="3988"/>
                </a:lnTo>
                <a:lnTo>
                  <a:pt x="3770" y="3984"/>
                </a:lnTo>
                <a:lnTo>
                  <a:pt x="3766" y="3978"/>
                </a:lnTo>
                <a:lnTo>
                  <a:pt x="3760" y="3974"/>
                </a:lnTo>
                <a:lnTo>
                  <a:pt x="3752" y="3970"/>
                </a:lnTo>
                <a:lnTo>
                  <a:pt x="3736" y="3968"/>
                </a:lnTo>
                <a:lnTo>
                  <a:pt x="3722" y="3966"/>
                </a:lnTo>
                <a:lnTo>
                  <a:pt x="3722" y="3964"/>
                </a:lnTo>
                <a:lnTo>
                  <a:pt x="3726" y="3960"/>
                </a:lnTo>
                <a:lnTo>
                  <a:pt x="3726" y="3958"/>
                </a:lnTo>
                <a:lnTo>
                  <a:pt x="3728" y="3954"/>
                </a:lnTo>
                <a:lnTo>
                  <a:pt x="3726" y="3950"/>
                </a:lnTo>
                <a:lnTo>
                  <a:pt x="3724" y="3948"/>
                </a:lnTo>
                <a:lnTo>
                  <a:pt x="3720" y="3948"/>
                </a:lnTo>
                <a:lnTo>
                  <a:pt x="3712" y="3948"/>
                </a:lnTo>
                <a:lnTo>
                  <a:pt x="3708" y="3948"/>
                </a:lnTo>
                <a:lnTo>
                  <a:pt x="3706" y="3944"/>
                </a:lnTo>
                <a:lnTo>
                  <a:pt x="3702" y="3942"/>
                </a:lnTo>
                <a:lnTo>
                  <a:pt x="3700" y="3942"/>
                </a:lnTo>
                <a:lnTo>
                  <a:pt x="3696" y="3942"/>
                </a:lnTo>
                <a:lnTo>
                  <a:pt x="3692" y="3944"/>
                </a:lnTo>
                <a:lnTo>
                  <a:pt x="3690" y="3944"/>
                </a:lnTo>
                <a:lnTo>
                  <a:pt x="3688" y="3940"/>
                </a:lnTo>
                <a:lnTo>
                  <a:pt x="3684" y="3936"/>
                </a:lnTo>
                <a:lnTo>
                  <a:pt x="3682" y="3936"/>
                </a:lnTo>
                <a:lnTo>
                  <a:pt x="3678" y="3934"/>
                </a:lnTo>
                <a:lnTo>
                  <a:pt x="3670" y="3928"/>
                </a:lnTo>
                <a:lnTo>
                  <a:pt x="3656" y="3912"/>
                </a:lnTo>
                <a:lnTo>
                  <a:pt x="3650" y="3910"/>
                </a:lnTo>
                <a:lnTo>
                  <a:pt x="3650" y="3914"/>
                </a:lnTo>
                <a:lnTo>
                  <a:pt x="3650" y="3916"/>
                </a:lnTo>
                <a:lnTo>
                  <a:pt x="3650" y="3918"/>
                </a:lnTo>
                <a:lnTo>
                  <a:pt x="3646" y="3916"/>
                </a:lnTo>
                <a:lnTo>
                  <a:pt x="3644" y="3912"/>
                </a:lnTo>
                <a:lnTo>
                  <a:pt x="3644" y="3906"/>
                </a:lnTo>
                <a:lnTo>
                  <a:pt x="3644" y="3902"/>
                </a:lnTo>
                <a:lnTo>
                  <a:pt x="3642" y="3902"/>
                </a:lnTo>
                <a:lnTo>
                  <a:pt x="3636" y="3900"/>
                </a:lnTo>
                <a:lnTo>
                  <a:pt x="3626" y="3898"/>
                </a:lnTo>
                <a:lnTo>
                  <a:pt x="3618" y="3894"/>
                </a:lnTo>
                <a:lnTo>
                  <a:pt x="3610" y="3890"/>
                </a:lnTo>
                <a:lnTo>
                  <a:pt x="3602" y="3884"/>
                </a:lnTo>
                <a:lnTo>
                  <a:pt x="3594" y="3882"/>
                </a:lnTo>
                <a:lnTo>
                  <a:pt x="3584" y="3882"/>
                </a:lnTo>
                <a:lnTo>
                  <a:pt x="3580" y="3880"/>
                </a:lnTo>
                <a:lnTo>
                  <a:pt x="3576" y="3880"/>
                </a:lnTo>
                <a:lnTo>
                  <a:pt x="3572" y="3876"/>
                </a:lnTo>
                <a:lnTo>
                  <a:pt x="3566" y="3868"/>
                </a:lnTo>
                <a:lnTo>
                  <a:pt x="3560" y="3862"/>
                </a:lnTo>
                <a:lnTo>
                  <a:pt x="3554" y="3858"/>
                </a:lnTo>
                <a:lnTo>
                  <a:pt x="3550" y="3856"/>
                </a:lnTo>
                <a:lnTo>
                  <a:pt x="3544" y="3856"/>
                </a:lnTo>
                <a:lnTo>
                  <a:pt x="3536" y="3854"/>
                </a:lnTo>
                <a:lnTo>
                  <a:pt x="3534" y="3854"/>
                </a:lnTo>
                <a:lnTo>
                  <a:pt x="3530" y="3850"/>
                </a:lnTo>
                <a:lnTo>
                  <a:pt x="3526" y="3846"/>
                </a:lnTo>
                <a:lnTo>
                  <a:pt x="3524" y="3846"/>
                </a:lnTo>
                <a:lnTo>
                  <a:pt x="3520" y="3846"/>
                </a:lnTo>
                <a:lnTo>
                  <a:pt x="3514" y="3848"/>
                </a:lnTo>
                <a:lnTo>
                  <a:pt x="3510" y="3848"/>
                </a:lnTo>
                <a:lnTo>
                  <a:pt x="3506" y="3844"/>
                </a:lnTo>
                <a:lnTo>
                  <a:pt x="3502" y="3840"/>
                </a:lnTo>
                <a:lnTo>
                  <a:pt x="3498" y="3842"/>
                </a:lnTo>
                <a:lnTo>
                  <a:pt x="3496" y="3844"/>
                </a:lnTo>
                <a:lnTo>
                  <a:pt x="3492" y="3846"/>
                </a:lnTo>
                <a:lnTo>
                  <a:pt x="3486" y="3846"/>
                </a:lnTo>
                <a:lnTo>
                  <a:pt x="3478" y="3844"/>
                </a:lnTo>
                <a:lnTo>
                  <a:pt x="3468" y="3842"/>
                </a:lnTo>
                <a:lnTo>
                  <a:pt x="3462" y="3842"/>
                </a:lnTo>
                <a:lnTo>
                  <a:pt x="3458" y="3842"/>
                </a:lnTo>
                <a:lnTo>
                  <a:pt x="3456" y="3844"/>
                </a:lnTo>
                <a:lnTo>
                  <a:pt x="3448" y="3850"/>
                </a:lnTo>
                <a:lnTo>
                  <a:pt x="3444" y="3850"/>
                </a:lnTo>
                <a:lnTo>
                  <a:pt x="3436" y="3852"/>
                </a:lnTo>
                <a:lnTo>
                  <a:pt x="3420" y="3854"/>
                </a:lnTo>
                <a:lnTo>
                  <a:pt x="3406" y="3858"/>
                </a:lnTo>
                <a:lnTo>
                  <a:pt x="3394" y="3864"/>
                </a:lnTo>
                <a:lnTo>
                  <a:pt x="3386" y="3870"/>
                </a:lnTo>
                <a:lnTo>
                  <a:pt x="3380" y="3876"/>
                </a:lnTo>
                <a:lnTo>
                  <a:pt x="3376" y="3882"/>
                </a:lnTo>
                <a:lnTo>
                  <a:pt x="3374" y="3888"/>
                </a:lnTo>
                <a:lnTo>
                  <a:pt x="3374" y="3894"/>
                </a:lnTo>
                <a:lnTo>
                  <a:pt x="3374" y="3898"/>
                </a:lnTo>
                <a:lnTo>
                  <a:pt x="3372" y="3902"/>
                </a:lnTo>
                <a:lnTo>
                  <a:pt x="3364" y="3904"/>
                </a:lnTo>
                <a:lnTo>
                  <a:pt x="3354" y="3904"/>
                </a:lnTo>
                <a:lnTo>
                  <a:pt x="3352" y="3906"/>
                </a:lnTo>
                <a:lnTo>
                  <a:pt x="3352" y="3910"/>
                </a:lnTo>
                <a:lnTo>
                  <a:pt x="3352" y="3912"/>
                </a:lnTo>
                <a:lnTo>
                  <a:pt x="3354" y="3912"/>
                </a:lnTo>
                <a:lnTo>
                  <a:pt x="3360" y="3914"/>
                </a:lnTo>
                <a:lnTo>
                  <a:pt x="3364" y="3912"/>
                </a:lnTo>
                <a:lnTo>
                  <a:pt x="3366" y="3912"/>
                </a:lnTo>
                <a:lnTo>
                  <a:pt x="3368" y="3914"/>
                </a:lnTo>
                <a:lnTo>
                  <a:pt x="3370" y="3916"/>
                </a:lnTo>
                <a:lnTo>
                  <a:pt x="3374" y="3914"/>
                </a:lnTo>
                <a:lnTo>
                  <a:pt x="3380" y="3910"/>
                </a:lnTo>
                <a:lnTo>
                  <a:pt x="3390" y="3908"/>
                </a:lnTo>
                <a:lnTo>
                  <a:pt x="3390" y="3904"/>
                </a:lnTo>
                <a:lnTo>
                  <a:pt x="3394" y="3900"/>
                </a:lnTo>
                <a:lnTo>
                  <a:pt x="3402" y="3894"/>
                </a:lnTo>
                <a:lnTo>
                  <a:pt x="3414" y="3890"/>
                </a:lnTo>
                <a:lnTo>
                  <a:pt x="3420" y="3886"/>
                </a:lnTo>
                <a:lnTo>
                  <a:pt x="3426" y="3880"/>
                </a:lnTo>
                <a:lnTo>
                  <a:pt x="3434" y="3876"/>
                </a:lnTo>
                <a:lnTo>
                  <a:pt x="3442" y="3872"/>
                </a:lnTo>
                <a:lnTo>
                  <a:pt x="3450" y="3870"/>
                </a:lnTo>
                <a:lnTo>
                  <a:pt x="3460" y="3868"/>
                </a:lnTo>
                <a:lnTo>
                  <a:pt x="3474" y="3870"/>
                </a:lnTo>
                <a:lnTo>
                  <a:pt x="3482" y="3874"/>
                </a:lnTo>
                <a:lnTo>
                  <a:pt x="3484" y="3876"/>
                </a:lnTo>
                <a:lnTo>
                  <a:pt x="3482" y="3876"/>
                </a:lnTo>
                <a:lnTo>
                  <a:pt x="3474" y="3880"/>
                </a:lnTo>
                <a:lnTo>
                  <a:pt x="3466" y="3884"/>
                </a:lnTo>
                <a:lnTo>
                  <a:pt x="3466" y="3886"/>
                </a:lnTo>
                <a:lnTo>
                  <a:pt x="3468" y="3888"/>
                </a:lnTo>
                <a:lnTo>
                  <a:pt x="3478" y="3894"/>
                </a:lnTo>
                <a:lnTo>
                  <a:pt x="3486" y="3898"/>
                </a:lnTo>
                <a:lnTo>
                  <a:pt x="3496" y="3900"/>
                </a:lnTo>
                <a:lnTo>
                  <a:pt x="3514" y="3900"/>
                </a:lnTo>
                <a:lnTo>
                  <a:pt x="3524" y="3900"/>
                </a:lnTo>
                <a:lnTo>
                  <a:pt x="3532" y="3902"/>
                </a:lnTo>
                <a:lnTo>
                  <a:pt x="3536" y="3904"/>
                </a:lnTo>
                <a:lnTo>
                  <a:pt x="3540" y="3908"/>
                </a:lnTo>
                <a:lnTo>
                  <a:pt x="3550" y="3914"/>
                </a:lnTo>
                <a:lnTo>
                  <a:pt x="3556" y="3918"/>
                </a:lnTo>
                <a:lnTo>
                  <a:pt x="3564" y="3922"/>
                </a:lnTo>
                <a:lnTo>
                  <a:pt x="3574" y="3924"/>
                </a:lnTo>
                <a:lnTo>
                  <a:pt x="3580" y="3926"/>
                </a:lnTo>
                <a:lnTo>
                  <a:pt x="3592" y="3926"/>
                </a:lnTo>
                <a:lnTo>
                  <a:pt x="3596" y="3926"/>
                </a:lnTo>
                <a:lnTo>
                  <a:pt x="3600" y="3926"/>
                </a:lnTo>
                <a:lnTo>
                  <a:pt x="3604" y="3930"/>
                </a:lnTo>
                <a:lnTo>
                  <a:pt x="3606" y="3934"/>
                </a:lnTo>
                <a:lnTo>
                  <a:pt x="3610" y="3946"/>
                </a:lnTo>
                <a:lnTo>
                  <a:pt x="3616" y="3958"/>
                </a:lnTo>
                <a:lnTo>
                  <a:pt x="3620" y="3962"/>
                </a:lnTo>
                <a:lnTo>
                  <a:pt x="3624" y="3966"/>
                </a:lnTo>
                <a:lnTo>
                  <a:pt x="3630" y="3968"/>
                </a:lnTo>
                <a:lnTo>
                  <a:pt x="3638" y="3968"/>
                </a:lnTo>
                <a:lnTo>
                  <a:pt x="3654" y="3970"/>
                </a:lnTo>
                <a:lnTo>
                  <a:pt x="3662" y="3972"/>
                </a:lnTo>
                <a:lnTo>
                  <a:pt x="3666" y="3974"/>
                </a:lnTo>
                <a:lnTo>
                  <a:pt x="3668" y="3978"/>
                </a:lnTo>
                <a:lnTo>
                  <a:pt x="3668" y="3982"/>
                </a:lnTo>
                <a:lnTo>
                  <a:pt x="3666" y="3986"/>
                </a:lnTo>
                <a:lnTo>
                  <a:pt x="3662" y="3990"/>
                </a:lnTo>
                <a:lnTo>
                  <a:pt x="3648" y="4000"/>
                </a:lnTo>
                <a:lnTo>
                  <a:pt x="3642" y="4004"/>
                </a:lnTo>
                <a:lnTo>
                  <a:pt x="3640" y="4008"/>
                </a:lnTo>
                <a:lnTo>
                  <a:pt x="3642" y="4010"/>
                </a:lnTo>
                <a:lnTo>
                  <a:pt x="3648" y="4010"/>
                </a:lnTo>
                <a:lnTo>
                  <a:pt x="3678" y="4008"/>
                </a:lnTo>
                <a:lnTo>
                  <a:pt x="3698" y="4006"/>
                </a:lnTo>
                <a:lnTo>
                  <a:pt x="3712" y="4006"/>
                </a:lnTo>
                <a:lnTo>
                  <a:pt x="3720" y="4008"/>
                </a:lnTo>
                <a:lnTo>
                  <a:pt x="3728" y="4010"/>
                </a:lnTo>
                <a:lnTo>
                  <a:pt x="3732" y="4012"/>
                </a:lnTo>
                <a:lnTo>
                  <a:pt x="3736" y="4012"/>
                </a:lnTo>
                <a:lnTo>
                  <a:pt x="3742" y="4012"/>
                </a:lnTo>
                <a:lnTo>
                  <a:pt x="3752" y="4008"/>
                </a:lnTo>
                <a:close/>
                <a:moveTo>
                  <a:pt x="3664" y="4082"/>
                </a:moveTo>
                <a:lnTo>
                  <a:pt x="3664" y="4082"/>
                </a:lnTo>
                <a:lnTo>
                  <a:pt x="3646" y="4080"/>
                </a:lnTo>
                <a:lnTo>
                  <a:pt x="3634" y="4078"/>
                </a:lnTo>
                <a:lnTo>
                  <a:pt x="3624" y="4082"/>
                </a:lnTo>
                <a:lnTo>
                  <a:pt x="3618" y="4088"/>
                </a:lnTo>
                <a:lnTo>
                  <a:pt x="3616" y="4092"/>
                </a:lnTo>
                <a:lnTo>
                  <a:pt x="3614" y="4094"/>
                </a:lnTo>
                <a:lnTo>
                  <a:pt x="3626" y="4098"/>
                </a:lnTo>
                <a:lnTo>
                  <a:pt x="3632" y="4102"/>
                </a:lnTo>
                <a:lnTo>
                  <a:pt x="3634" y="4106"/>
                </a:lnTo>
                <a:lnTo>
                  <a:pt x="3638" y="4110"/>
                </a:lnTo>
                <a:lnTo>
                  <a:pt x="3652" y="4116"/>
                </a:lnTo>
                <a:lnTo>
                  <a:pt x="3664" y="4118"/>
                </a:lnTo>
                <a:lnTo>
                  <a:pt x="3668" y="4116"/>
                </a:lnTo>
                <a:lnTo>
                  <a:pt x="3670" y="4112"/>
                </a:lnTo>
                <a:lnTo>
                  <a:pt x="3672" y="4110"/>
                </a:lnTo>
                <a:lnTo>
                  <a:pt x="3676" y="4110"/>
                </a:lnTo>
                <a:lnTo>
                  <a:pt x="3688" y="4110"/>
                </a:lnTo>
                <a:lnTo>
                  <a:pt x="3696" y="4112"/>
                </a:lnTo>
                <a:lnTo>
                  <a:pt x="3702" y="4112"/>
                </a:lnTo>
                <a:lnTo>
                  <a:pt x="3702" y="4110"/>
                </a:lnTo>
                <a:lnTo>
                  <a:pt x="3702" y="4106"/>
                </a:lnTo>
                <a:lnTo>
                  <a:pt x="3698" y="4100"/>
                </a:lnTo>
                <a:lnTo>
                  <a:pt x="3692" y="4092"/>
                </a:lnTo>
                <a:lnTo>
                  <a:pt x="3680" y="4088"/>
                </a:lnTo>
                <a:lnTo>
                  <a:pt x="3664" y="4082"/>
                </a:lnTo>
                <a:close/>
                <a:moveTo>
                  <a:pt x="4016" y="4068"/>
                </a:moveTo>
                <a:lnTo>
                  <a:pt x="4016" y="4068"/>
                </a:lnTo>
                <a:lnTo>
                  <a:pt x="4004" y="4058"/>
                </a:lnTo>
                <a:lnTo>
                  <a:pt x="4000" y="4054"/>
                </a:lnTo>
                <a:lnTo>
                  <a:pt x="3992" y="4054"/>
                </a:lnTo>
                <a:lnTo>
                  <a:pt x="3982" y="4054"/>
                </a:lnTo>
                <a:lnTo>
                  <a:pt x="3976" y="4052"/>
                </a:lnTo>
                <a:lnTo>
                  <a:pt x="3974" y="4050"/>
                </a:lnTo>
                <a:lnTo>
                  <a:pt x="3974" y="4048"/>
                </a:lnTo>
                <a:lnTo>
                  <a:pt x="3976" y="4046"/>
                </a:lnTo>
                <a:lnTo>
                  <a:pt x="3980" y="4046"/>
                </a:lnTo>
                <a:lnTo>
                  <a:pt x="3988" y="4042"/>
                </a:lnTo>
                <a:lnTo>
                  <a:pt x="3988" y="4040"/>
                </a:lnTo>
                <a:lnTo>
                  <a:pt x="3982" y="4038"/>
                </a:lnTo>
                <a:lnTo>
                  <a:pt x="3970" y="4040"/>
                </a:lnTo>
                <a:lnTo>
                  <a:pt x="3964" y="4040"/>
                </a:lnTo>
                <a:lnTo>
                  <a:pt x="3960" y="4038"/>
                </a:lnTo>
                <a:lnTo>
                  <a:pt x="3958" y="4034"/>
                </a:lnTo>
                <a:lnTo>
                  <a:pt x="3956" y="4030"/>
                </a:lnTo>
                <a:lnTo>
                  <a:pt x="3954" y="4024"/>
                </a:lnTo>
                <a:lnTo>
                  <a:pt x="3952" y="4022"/>
                </a:lnTo>
                <a:lnTo>
                  <a:pt x="3948" y="4022"/>
                </a:lnTo>
                <a:lnTo>
                  <a:pt x="3944" y="4022"/>
                </a:lnTo>
                <a:lnTo>
                  <a:pt x="3938" y="4022"/>
                </a:lnTo>
                <a:lnTo>
                  <a:pt x="3928" y="4016"/>
                </a:lnTo>
                <a:lnTo>
                  <a:pt x="3918" y="4010"/>
                </a:lnTo>
                <a:lnTo>
                  <a:pt x="3914" y="4008"/>
                </a:lnTo>
                <a:lnTo>
                  <a:pt x="3910" y="4010"/>
                </a:lnTo>
                <a:lnTo>
                  <a:pt x="3906" y="4012"/>
                </a:lnTo>
                <a:lnTo>
                  <a:pt x="3902" y="4012"/>
                </a:lnTo>
                <a:lnTo>
                  <a:pt x="3894" y="4010"/>
                </a:lnTo>
                <a:lnTo>
                  <a:pt x="3888" y="4012"/>
                </a:lnTo>
                <a:lnTo>
                  <a:pt x="3886" y="4014"/>
                </a:lnTo>
                <a:lnTo>
                  <a:pt x="3882" y="4018"/>
                </a:lnTo>
                <a:lnTo>
                  <a:pt x="3874" y="4016"/>
                </a:lnTo>
                <a:lnTo>
                  <a:pt x="3868" y="4018"/>
                </a:lnTo>
                <a:lnTo>
                  <a:pt x="3862" y="4016"/>
                </a:lnTo>
                <a:lnTo>
                  <a:pt x="3856" y="4014"/>
                </a:lnTo>
                <a:lnTo>
                  <a:pt x="3844" y="4008"/>
                </a:lnTo>
                <a:lnTo>
                  <a:pt x="3830" y="4008"/>
                </a:lnTo>
                <a:lnTo>
                  <a:pt x="3818" y="4010"/>
                </a:lnTo>
                <a:lnTo>
                  <a:pt x="3814" y="4012"/>
                </a:lnTo>
                <a:lnTo>
                  <a:pt x="3812" y="4016"/>
                </a:lnTo>
                <a:lnTo>
                  <a:pt x="3814" y="4022"/>
                </a:lnTo>
                <a:lnTo>
                  <a:pt x="3818" y="4024"/>
                </a:lnTo>
                <a:lnTo>
                  <a:pt x="3826" y="4024"/>
                </a:lnTo>
                <a:lnTo>
                  <a:pt x="3838" y="4028"/>
                </a:lnTo>
                <a:lnTo>
                  <a:pt x="3842" y="4032"/>
                </a:lnTo>
                <a:lnTo>
                  <a:pt x="3844" y="4034"/>
                </a:lnTo>
                <a:lnTo>
                  <a:pt x="3842" y="4040"/>
                </a:lnTo>
                <a:lnTo>
                  <a:pt x="3840" y="4044"/>
                </a:lnTo>
                <a:lnTo>
                  <a:pt x="3842" y="4050"/>
                </a:lnTo>
                <a:lnTo>
                  <a:pt x="3844" y="4056"/>
                </a:lnTo>
                <a:lnTo>
                  <a:pt x="3852" y="4064"/>
                </a:lnTo>
                <a:lnTo>
                  <a:pt x="3860" y="4074"/>
                </a:lnTo>
                <a:lnTo>
                  <a:pt x="3860" y="4076"/>
                </a:lnTo>
                <a:lnTo>
                  <a:pt x="3854" y="4076"/>
                </a:lnTo>
                <a:lnTo>
                  <a:pt x="3846" y="4078"/>
                </a:lnTo>
                <a:lnTo>
                  <a:pt x="3838" y="4080"/>
                </a:lnTo>
                <a:lnTo>
                  <a:pt x="3828" y="4080"/>
                </a:lnTo>
                <a:lnTo>
                  <a:pt x="3804" y="4076"/>
                </a:lnTo>
                <a:lnTo>
                  <a:pt x="3794" y="4074"/>
                </a:lnTo>
                <a:lnTo>
                  <a:pt x="3784" y="4072"/>
                </a:lnTo>
                <a:lnTo>
                  <a:pt x="3776" y="4074"/>
                </a:lnTo>
                <a:lnTo>
                  <a:pt x="3774" y="4074"/>
                </a:lnTo>
                <a:lnTo>
                  <a:pt x="3772" y="4078"/>
                </a:lnTo>
                <a:lnTo>
                  <a:pt x="3770" y="4082"/>
                </a:lnTo>
                <a:lnTo>
                  <a:pt x="3770" y="4086"/>
                </a:lnTo>
                <a:lnTo>
                  <a:pt x="3772" y="4088"/>
                </a:lnTo>
                <a:lnTo>
                  <a:pt x="3776" y="4090"/>
                </a:lnTo>
                <a:lnTo>
                  <a:pt x="3784" y="4092"/>
                </a:lnTo>
                <a:lnTo>
                  <a:pt x="3788" y="4094"/>
                </a:lnTo>
                <a:lnTo>
                  <a:pt x="3794" y="4100"/>
                </a:lnTo>
                <a:lnTo>
                  <a:pt x="3798" y="4102"/>
                </a:lnTo>
                <a:lnTo>
                  <a:pt x="3800" y="4102"/>
                </a:lnTo>
                <a:lnTo>
                  <a:pt x="3802" y="4098"/>
                </a:lnTo>
                <a:lnTo>
                  <a:pt x="3804" y="4094"/>
                </a:lnTo>
                <a:lnTo>
                  <a:pt x="3808" y="4094"/>
                </a:lnTo>
                <a:lnTo>
                  <a:pt x="3816" y="4094"/>
                </a:lnTo>
                <a:lnTo>
                  <a:pt x="3828" y="4098"/>
                </a:lnTo>
                <a:lnTo>
                  <a:pt x="3836" y="4100"/>
                </a:lnTo>
                <a:lnTo>
                  <a:pt x="3842" y="4098"/>
                </a:lnTo>
                <a:lnTo>
                  <a:pt x="3852" y="4096"/>
                </a:lnTo>
                <a:lnTo>
                  <a:pt x="3858" y="4096"/>
                </a:lnTo>
                <a:lnTo>
                  <a:pt x="3864" y="4096"/>
                </a:lnTo>
                <a:lnTo>
                  <a:pt x="3872" y="4098"/>
                </a:lnTo>
                <a:lnTo>
                  <a:pt x="3882" y="4102"/>
                </a:lnTo>
                <a:lnTo>
                  <a:pt x="3886" y="4110"/>
                </a:lnTo>
                <a:lnTo>
                  <a:pt x="3890" y="4114"/>
                </a:lnTo>
                <a:lnTo>
                  <a:pt x="3894" y="4118"/>
                </a:lnTo>
                <a:lnTo>
                  <a:pt x="3896" y="4118"/>
                </a:lnTo>
                <a:lnTo>
                  <a:pt x="3900" y="4116"/>
                </a:lnTo>
                <a:lnTo>
                  <a:pt x="3902" y="4112"/>
                </a:lnTo>
                <a:lnTo>
                  <a:pt x="3908" y="4104"/>
                </a:lnTo>
                <a:lnTo>
                  <a:pt x="3914" y="4094"/>
                </a:lnTo>
                <a:lnTo>
                  <a:pt x="3920" y="4086"/>
                </a:lnTo>
                <a:lnTo>
                  <a:pt x="3926" y="4084"/>
                </a:lnTo>
                <a:lnTo>
                  <a:pt x="3928" y="4086"/>
                </a:lnTo>
                <a:lnTo>
                  <a:pt x="3930" y="4088"/>
                </a:lnTo>
                <a:lnTo>
                  <a:pt x="3932" y="4094"/>
                </a:lnTo>
                <a:lnTo>
                  <a:pt x="3936" y="4096"/>
                </a:lnTo>
                <a:lnTo>
                  <a:pt x="3942" y="4092"/>
                </a:lnTo>
                <a:lnTo>
                  <a:pt x="3952" y="4086"/>
                </a:lnTo>
                <a:lnTo>
                  <a:pt x="3956" y="4084"/>
                </a:lnTo>
                <a:lnTo>
                  <a:pt x="3964" y="4082"/>
                </a:lnTo>
                <a:lnTo>
                  <a:pt x="3978" y="4082"/>
                </a:lnTo>
                <a:lnTo>
                  <a:pt x="3992" y="4084"/>
                </a:lnTo>
                <a:lnTo>
                  <a:pt x="4002" y="4090"/>
                </a:lnTo>
                <a:lnTo>
                  <a:pt x="4004" y="4090"/>
                </a:lnTo>
                <a:lnTo>
                  <a:pt x="4008" y="4090"/>
                </a:lnTo>
                <a:lnTo>
                  <a:pt x="4012" y="4088"/>
                </a:lnTo>
                <a:lnTo>
                  <a:pt x="4016" y="4086"/>
                </a:lnTo>
                <a:lnTo>
                  <a:pt x="4018" y="4082"/>
                </a:lnTo>
                <a:lnTo>
                  <a:pt x="4018" y="4078"/>
                </a:lnTo>
                <a:lnTo>
                  <a:pt x="4018" y="4072"/>
                </a:lnTo>
                <a:lnTo>
                  <a:pt x="4016" y="4068"/>
                </a:lnTo>
                <a:close/>
                <a:moveTo>
                  <a:pt x="4132" y="7870"/>
                </a:moveTo>
                <a:lnTo>
                  <a:pt x="4132" y="7870"/>
                </a:lnTo>
                <a:lnTo>
                  <a:pt x="4124" y="7870"/>
                </a:lnTo>
                <a:lnTo>
                  <a:pt x="4118" y="7870"/>
                </a:lnTo>
                <a:lnTo>
                  <a:pt x="4112" y="7866"/>
                </a:lnTo>
                <a:lnTo>
                  <a:pt x="4106" y="7864"/>
                </a:lnTo>
                <a:lnTo>
                  <a:pt x="4098" y="7860"/>
                </a:lnTo>
                <a:lnTo>
                  <a:pt x="4090" y="7854"/>
                </a:lnTo>
                <a:lnTo>
                  <a:pt x="4080" y="7846"/>
                </a:lnTo>
                <a:lnTo>
                  <a:pt x="4070" y="7840"/>
                </a:lnTo>
                <a:lnTo>
                  <a:pt x="4058" y="7832"/>
                </a:lnTo>
                <a:lnTo>
                  <a:pt x="4046" y="7820"/>
                </a:lnTo>
                <a:lnTo>
                  <a:pt x="4034" y="7808"/>
                </a:lnTo>
                <a:lnTo>
                  <a:pt x="4028" y="7798"/>
                </a:lnTo>
                <a:lnTo>
                  <a:pt x="4026" y="7788"/>
                </a:lnTo>
                <a:lnTo>
                  <a:pt x="4024" y="7786"/>
                </a:lnTo>
                <a:lnTo>
                  <a:pt x="4020" y="7786"/>
                </a:lnTo>
                <a:lnTo>
                  <a:pt x="4012" y="7784"/>
                </a:lnTo>
                <a:lnTo>
                  <a:pt x="4010" y="7782"/>
                </a:lnTo>
                <a:lnTo>
                  <a:pt x="4010" y="7778"/>
                </a:lnTo>
                <a:lnTo>
                  <a:pt x="4012" y="7774"/>
                </a:lnTo>
                <a:lnTo>
                  <a:pt x="4018" y="7768"/>
                </a:lnTo>
                <a:lnTo>
                  <a:pt x="4018" y="7770"/>
                </a:lnTo>
                <a:lnTo>
                  <a:pt x="4020" y="7772"/>
                </a:lnTo>
                <a:lnTo>
                  <a:pt x="4022" y="7776"/>
                </a:lnTo>
                <a:lnTo>
                  <a:pt x="4024" y="7776"/>
                </a:lnTo>
                <a:lnTo>
                  <a:pt x="4024" y="7772"/>
                </a:lnTo>
                <a:lnTo>
                  <a:pt x="4020" y="7762"/>
                </a:lnTo>
                <a:lnTo>
                  <a:pt x="4006" y="7748"/>
                </a:lnTo>
                <a:lnTo>
                  <a:pt x="4006" y="7884"/>
                </a:lnTo>
                <a:lnTo>
                  <a:pt x="4014" y="7882"/>
                </a:lnTo>
                <a:lnTo>
                  <a:pt x="4016" y="7880"/>
                </a:lnTo>
                <a:lnTo>
                  <a:pt x="4020" y="7878"/>
                </a:lnTo>
                <a:lnTo>
                  <a:pt x="4026" y="7880"/>
                </a:lnTo>
                <a:lnTo>
                  <a:pt x="4040" y="7884"/>
                </a:lnTo>
                <a:lnTo>
                  <a:pt x="4056" y="7886"/>
                </a:lnTo>
                <a:lnTo>
                  <a:pt x="4074" y="7888"/>
                </a:lnTo>
                <a:lnTo>
                  <a:pt x="4080" y="7888"/>
                </a:lnTo>
                <a:lnTo>
                  <a:pt x="4084" y="7890"/>
                </a:lnTo>
                <a:lnTo>
                  <a:pt x="4092" y="7894"/>
                </a:lnTo>
                <a:lnTo>
                  <a:pt x="4096" y="7894"/>
                </a:lnTo>
                <a:lnTo>
                  <a:pt x="4098" y="7892"/>
                </a:lnTo>
                <a:lnTo>
                  <a:pt x="4104" y="7890"/>
                </a:lnTo>
                <a:lnTo>
                  <a:pt x="4110" y="7888"/>
                </a:lnTo>
                <a:lnTo>
                  <a:pt x="4116" y="7886"/>
                </a:lnTo>
                <a:lnTo>
                  <a:pt x="4120" y="7884"/>
                </a:lnTo>
                <a:lnTo>
                  <a:pt x="4122" y="7886"/>
                </a:lnTo>
                <a:lnTo>
                  <a:pt x="4126" y="7890"/>
                </a:lnTo>
                <a:lnTo>
                  <a:pt x="4128" y="7888"/>
                </a:lnTo>
                <a:lnTo>
                  <a:pt x="4130" y="7886"/>
                </a:lnTo>
                <a:lnTo>
                  <a:pt x="4134" y="7886"/>
                </a:lnTo>
                <a:lnTo>
                  <a:pt x="4136" y="7886"/>
                </a:lnTo>
                <a:lnTo>
                  <a:pt x="4138" y="7886"/>
                </a:lnTo>
                <a:lnTo>
                  <a:pt x="4144" y="7878"/>
                </a:lnTo>
                <a:lnTo>
                  <a:pt x="4146" y="7872"/>
                </a:lnTo>
                <a:lnTo>
                  <a:pt x="4144" y="7868"/>
                </a:lnTo>
                <a:lnTo>
                  <a:pt x="4140" y="7868"/>
                </a:lnTo>
                <a:lnTo>
                  <a:pt x="4132" y="7870"/>
                </a:lnTo>
                <a:close/>
                <a:moveTo>
                  <a:pt x="3988" y="7750"/>
                </a:moveTo>
                <a:lnTo>
                  <a:pt x="3988" y="7750"/>
                </a:lnTo>
                <a:lnTo>
                  <a:pt x="3984" y="7750"/>
                </a:lnTo>
                <a:lnTo>
                  <a:pt x="3982" y="7748"/>
                </a:lnTo>
                <a:lnTo>
                  <a:pt x="3980" y="7742"/>
                </a:lnTo>
                <a:lnTo>
                  <a:pt x="3976" y="7738"/>
                </a:lnTo>
                <a:lnTo>
                  <a:pt x="3974" y="7736"/>
                </a:lnTo>
                <a:lnTo>
                  <a:pt x="3972" y="7736"/>
                </a:lnTo>
                <a:lnTo>
                  <a:pt x="3968" y="7740"/>
                </a:lnTo>
                <a:lnTo>
                  <a:pt x="3964" y="7746"/>
                </a:lnTo>
                <a:lnTo>
                  <a:pt x="3960" y="7754"/>
                </a:lnTo>
                <a:lnTo>
                  <a:pt x="3956" y="7758"/>
                </a:lnTo>
                <a:lnTo>
                  <a:pt x="3952" y="7758"/>
                </a:lnTo>
                <a:lnTo>
                  <a:pt x="3946" y="7754"/>
                </a:lnTo>
                <a:lnTo>
                  <a:pt x="3942" y="7752"/>
                </a:lnTo>
                <a:lnTo>
                  <a:pt x="3936" y="7752"/>
                </a:lnTo>
                <a:lnTo>
                  <a:pt x="3934" y="7754"/>
                </a:lnTo>
                <a:lnTo>
                  <a:pt x="3936" y="7756"/>
                </a:lnTo>
                <a:lnTo>
                  <a:pt x="3938" y="7756"/>
                </a:lnTo>
                <a:lnTo>
                  <a:pt x="3940" y="7760"/>
                </a:lnTo>
                <a:lnTo>
                  <a:pt x="3940" y="7762"/>
                </a:lnTo>
                <a:lnTo>
                  <a:pt x="3944" y="7762"/>
                </a:lnTo>
                <a:lnTo>
                  <a:pt x="3946" y="7764"/>
                </a:lnTo>
                <a:lnTo>
                  <a:pt x="3946" y="7768"/>
                </a:lnTo>
                <a:lnTo>
                  <a:pt x="3942" y="7772"/>
                </a:lnTo>
                <a:lnTo>
                  <a:pt x="3940" y="7772"/>
                </a:lnTo>
                <a:lnTo>
                  <a:pt x="3936" y="7766"/>
                </a:lnTo>
                <a:lnTo>
                  <a:pt x="3934" y="7766"/>
                </a:lnTo>
                <a:lnTo>
                  <a:pt x="3932" y="7772"/>
                </a:lnTo>
                <a:lnTo>
                  <a:pt x="3932" y="7782"/>
                </a:lnTo>
                <a:lnTo>
                  <a:pt x="3936" y="7792"/>
                </a:lnTo>
                <a:lnTo>
                  <a:pt x="3940" y="7796"/>
                </a:lnTo>
                <a:lnTo>
                  <a:pt x="3944" y="7796"/>
                </a:lnTo>
                <a:lnTo>
                  <a:pt x="3958" y="7792"/>
                </a:lnTo>
                <a:lnTo>
                  <a:pt x="3970" y="7788"/>
                </a:lnTo>
                <a:lnTo>
                  <a:pt x="3974" y="7788"/>
                </a:lnTo>
                <a:lnTo>
                  <a:pt x="3978" y="7792"/>
                </a:lnTo>
                <a:lnTo>
                  <a:pt x="3978" y="7798"/>
                </a:lnTo>
                <a:lnTo>
                  <a:pt x="3974" y="7802"/>
                </a:lnTo>
                <a:lnTo>
                  <a:pt x="3968" y="7804"/>
                </a:lnTo>
                <a:lnTo>
                  <a:pt x="3962" y="7806"/>
                </a:lnTo>
                <a:lnTo>
                  <a:pt x="3948" y="7812"/>
                </a:lnTo>
                <a:lnTo>
                  <a:pt x="3944" y="7816"/>
                </a:lnTo>
                <a:lnTo>
                  <a:pt x="3944" y="7822"/>
                </a:lnTo>
                <a:lnTo>
                  <a:pt x="3948" y="7830"/>
                </a:lnTo>
                <a:lnTo>
                  <a:pt x="3954" y="7836"/>
                </a:lnTo>
                <a:lnTo>
                  <a:pt x="3962" y="7842"/>
                </a:lnTo>
                <a:lnTo>
                  <a:pt x="3970" y="7846"/>
                </a:lnTo>
                <a:lnTo>
                  <a:pt x="3984" y="7852"/>
                </a:lnTo>
                <a:lnTo>
                  <a:pt x="3990" y="7856"/>
                </a:lnTo>
                <a:lnTo>
                  <a:pt x="3992" y="7858"/>
                </a:lnTo>
                <a:lnTo>
                  <a:pt x="3978" y="7856"/>
                </a:lnTo>
                <a:lnTo>
                  <a:pt x="3972" y="7852"/>
                </a:lnTo>
                <a:lnTo>
                  <a:pt x="3970" y="7850"/>
                </a:lnTo>
                <a:lnTo>
                  <a:pt x="3968" y="7852"/>
                </a:lnTo>
                <a:lnTo>
                  <a:pt x="3966" y="7854"/>
                </a:lnTo>
                <a:lnTo>
                  <a:pt x="3964" y="7852"/>
                </a:lnTo>
                <a:lnTo>
                  <a:pt x="3958" y="7850"/>
                </a:lnTo>
                <a:lnTo>
                  <a:pt x="3952" y="7846"/>
                </a:lnTo>
                <a:lnTo>
                  <a:pt x="3950" y="7846"/>
                </a:lnTo>
                <a:lnTo>
                  <a:pt x="3946" y="7848"/>
                </a:lnTo>
                <a:lnTo>
                  <a:pt x="3944" y="7850"/>
                </a:lnTo>
                <a:lnTo>
                  <a:pt x="3944" y="7852"/>
                </a:lnTo>
                <a:lnTo>
                  <a:pt x="3946" y="7854"/>
                </a:lnTo>
                <a:lnTo>
                  <a:pt x="3946" y="7856"/>
                </a:lnTo>
                <a:lnTo>
                  <a:pt x="3944" y="7856"/>
                </a:lnTo>
                <a:lnTo>
                  <a:pt x="3938" y="7852"/>
                </a:lnTo>
                <a:lnTo>
                  <a:pt x="3918" y="7838"/>
                </a:lnTo>
                <a:lnTo>
                  <a:pt x="3914" y="7836"/>
                </a:lnTo>
                <a:lnTo>
                  <a:pt x="3912" y="7838"/>
                </a:lnTo>
                <a:lnTo>
                  <a:pt x="3914" y="7840"/>
                </a:lnTo>
                <a:lnTo>
                  <a:pt x="3920" y="7846"/>
                </a:lnTo>
                <a:lnTo>
                  <a:pt x="3924" y="7848"/>
                </a:lnTo>
                <a:lnTo>
                  <a:pt x="3926" y="7850"/>
                </a:lnTo>
                <a:lnTo>
                  <a:pt x="3922" y="7850"/>
                </a:lnTo>
                <a:lnTo>
                  <a:pt x="3918" y="7850"/>
                </a:lnTo>
                <a:lnTo>
                  <a:pt x="3914" y="7852"/>
                </a:lnTo>
                <a:lnTo>
                  <a:pt x="3912" y="7856"/>
                </a:lnTo>
                <a:lnTo>
                  <a:pt x="3910" y="7858"/>
                </a:lnTo>
                <a:lnTo>
                  <a:pt x="3904" y="7858"/>
                </a:lnTo>
                <a:lnTo>
                  <a:pt x="3896" y="7852"/>
                </a:lnTo>
                <a:lnTo>
                  <a:pt x="3894" y="7854"/>
                </a:lnTo>
                <a:lnTo>
                  <a:pt x="3894" y="7856"/>
                </a:lnTo>
                <a:lnTo>
                  <a:pt x="3892" y="7856"/>
                </a:lnTo>
                <a:lnTo>
                  <a:pt x="3888" y="7856"/>
                </a:lnTo>
                <a:lnTo>
                  <a:pt x="3878" y="7854"/>
                </a:lnTo>
                <a:lnTo>
                  <a:pt x="3876" y="7854"/>
                </a:lnTo>
                <a:lnTo>
                  <a:pt x="3876" y="7856"/>
                </a:lnTo>
                <a:lnTo>
                  <a:pt x="3880" y="7858"/>
                </a:lnTo>
                <a:lnTo>
                  <a:pt x="3882" y="7862"/>
                </a:lnTo>
                <a:lnTo>
                  <a:pt x="3882" y="7864"/>
                </a:lnTo>
                <a:lnTo>
                  <a:pt x="3878" y="7862"/>
                </a:lnTo>
                <a:lnTo>
                  <a:pt x="3874" y="7860"/>
                </a:lnTo>
                <a:lnTo>
                  <a:pt x="3870" y="7858"/>
                </a:lnTo>
                <a:lnTo>
                  <a:pt x="3870" y="7860"/>
                </a:lnTo>
                <a:lnTo>
                  <a:pt x="3872" y="7864"/>
                </a:lnTo>
                <a:lnTo>
                  <a:pt x="3872" y="7868"/>
                </a:lnTo>
                <a:lnTo>
                  <a:pt x="3872" y="7870"/>
                </a:lnTo>
                <a:lnTo>
                  <a:pt x="3876" y="7870"/>
                </a:lnTo>
                <a:lnTo>
                  <a:pt x="3880" y="7870"/>
                </a:lnTo>
                <a:lnTo>
                  <a:pt x="3886" y="7870"/>
                </a:lnTo>
                <a:lnTo>
                  <a:pt x="3890" y="7870"/>
                </a:lnTo>
                <a:lnTo>
                  <a:pt x="3890" y="7872"/>
                </a:lnTo>
                <a:lnTo>
                  <a:pt x="3892" y="7872"/>
                </a:lnTo>
                <a:lnTo>
                  <a:pt x="3894" y="7868"/>
                </a:lnTo>
                <a:lnTo>
                  <a:pt x="3896" y="7864"/>
                </a:lnTo>
                <a:lnTo>
                  <a:pt x="3898" y="7862"/>
                </a:lnTo>
                <a:lnTo>
                  <a:pt x="3900" y="7864"/>
                </a:lnTo>
                <a:lnTo>
                  <a:pt x="3900" y="7866"/>
                </a:lnTo>
                <a:lnTo>
                  <a:pt x="3898" y="7870"/>
                </a:lnTo>
                <a:lnTo>
                  <a:pt x="3900" y="7872"/>
                </a:lnTo>
                <a:lnTo>
                  <a:pt x="3904" y="7872"/>
                </a:lnTo>
                <a:lnTo>
                  <a:pt x="3908" y="7870"/>
                </a:lnTo>
                <a:lnTo>
                  <a:pt x="3912" y="7868"/>
                </a:lnTo>
                <a:lnTo>
                  <a:pt x="3910" y="7872"/>
                </a:lnTo>
                <a:lnTo>
                  <a:pt x="3908" y="7876"/>
                </a:lnTo>
                <a:lnTo>
                  <a:pt x="3910" y="7876"/>
                </a:lnTo>
                <a:lnTo>
                  <a:pt x="3912" y="7876"/>
                </a:lnTo>
                <a:lnTo>
                  <a:pt x="3916" y="7876"/>
                </a:lnTo>
                <a:lnTo>
                  <a:pt x="3918" y="7880"/>
                </a:lnTo>
                <a:lnTo>
                  <a:pt x="3920" y="7882"/>
                </a:lnTo>
                <a:lnTo>
                  <a:pt x="3924" y="7880"/>
                </a:lnTo>
                <a:lnTo>
                  <a:pt x="3928" y="7880"/>
                </a:lnTo>
                <a:lnTo>
                  <a:pt x="3934" y="7880"/>
                </a:lnTo>
                <a:lnTo>
                  <a:pt x="3938" y="7882"/>
                </a:lnTo>
                <a:lnTo>
                  <a:pt x="3942" y="7880"/>
                </a:lnTo>
                <a:lnTo>
                  <a:pt x="3946" y="7880"/>
                </a:lnTo>
                <a:lnTo>
                  <a:pt x="3948" y="7880"/>
                </a:lnTo>
                <a:lnTo>
                  <a:pt x="3950" y="7882"/>
                </a:lnTo>
                <a:lnTo>
                  <a:pt x="3952" y="7882"/>
                </a:lnTo>
                <a:lnTo>
                  <a:pt x="3954" y="7880"/>
                </a:lnTo>
                <a:lnTo>
                  <a:pt x="3958" y="7880"/>
                </a:lnTo>
                <a:lnTo>
                  <a:pt x="3960" y="7880"/>
                </a:lnTo>
                <a:lnTo>
                  <a:pt x="3962" y="7876"/>
                </a:lnTo>
                <a:lnTo>
                  <a:pt x="3962" y="7874"/>
                </a:lnTo>
                <a:lnTo>
                  <a:pt x="3964" y="7876"/>
                </a:lnTo>
                <a:lnTo>
                  <a:pt x="3966" y="7880"/>
                </a:lnTo>
                <a:lnTo>
                  <a:pt x="3974" y="7884"/>
                </a:lnTo>
                <a:lnTo>
                  <a:pt x="3994" y="7888"/>
                </a:lnTo>
                <a:lnTo>
                  <a:pt x="3998" y="7888"/>
                </a:lnTo>
                <a:lnTo>
                  <a:pt x="4000" y="7886"/>
                </a:lnTo>
                <a:lnTo>
                  <a:pt x="4000" y="7882"/>
                </a:lnTo>
                <a:lnTo>
                  <a:pt x="4002" y="7882"/>
                </a:lnTo>
                <a:lnTo>
                  <a:pt x="4006" y="7884"/>
                </a:lnTo>
                <a:lnTo>
                  <a:pt x="4006" y="7748"/>
                </a:lnTo>
                <a:lnTo>
                  <a:pt x="4004" y="7744"/>
                </a:lnTo>
                <a:lnTo>
                  <a:pt x="4000" y="7744"/>
                </a:lnTo>
                <a:lnTo>
                  <a:pt x="3996" y="7744"/>
                </a:lnTo>
                <a:lnTo>
                  <a:pt x="3992" y="7748"/>
                </a:lnTo>
                <a:lnTo>
                  <a:pt x="3988" y="7750"/>
                </a:lnTo>
                <a:close/>
                <a:moveTo>
                  <a:pt x="3812" y="7278"/>
                </a:moveTo>
                <a:lnTo>
                  <a:pt x="3812" y="7278"/>
                </a:lnTo>
                <a:lnTo>
                  <a:pt x="3812" y="7282"/>
                </a:lnTo>
                <a:lnTo>
                  <a:pt x="3814" y="7286"/>
                </a:lnTo>
                <a:lnTo>
                  <a:pt x="3814" y="7288"/>
                </a:lnTo>
                <a:lnTo>
                  <a:pt x="3814" y="7290"/>
                </a:lnTo>
                <a:lnTo>
                  <a:pt x="3816" y="7292"/>
                </a:lnTo>
                <a:lnTo>
                  <a:pt x="3820" y="7294"/>
                </a:lnTo>
                <a:lnTo>
                  <a:pt x="3826" y="7292"/>
                </a:lnTo>
                <a:lnTo>
                  <a:pt x="3834" y="7286"/>
                </a:lnTo>
                <a:lnTo>
                  <a:pt x="3836" y="7282"/>
                </a:lnTo>
                <a:lnTo>
                  <a:pt x="3834" y="7280"/>
                </a:lnTo>
                <a:lnTo>
                  <a:pt x="3834" y="7278"/>
                </a:lnTo>
                <a:lnTo>
                  <a:pt x="3838" y="7278"/>
                </a:lnTo>
                <a:lnTo>
                  <a:pt x="3840" y="7274"/>
                </a:lnTo>
                <a:lnTo>
                  <a:pt x="3840" y="7270"/>
                </a:lnTo>
                <a:lnTo>
                  <a:pt x="3834" y="7264"/>
                </a:lnTo>
                <a:lnTo>
                  <a:pt x="3830" y="7262"/>
                </a:lnTo>
                <a:lnTo>
                  <a:pt x="3826" y="7264"/>
                </a:lnTo>
                <a:lnTo>
                  <a:pt x="3826" y="7266"/>
                </a:lnTo>
                <a:lnTo>
                  <a:pt x="3824" y="7266"/>
                </a:lnTo>
                <a:lnTo>
                  <a:pt x="3822" y="7266"/>
                </a:lnTo>
                <a:lnTo>
                  <a:pt x="3820" y="7266"/>
                </a:lnTo>
                <a:lnTo>
                  <a:pt x="3820" y="7268"/>
                </a:lnTo>
                <a:lnTo>
                  <a:pt x="3820" y="7272"/>
                </a:lnTo>
                <a:lnTo>
                  <a:pt x="3818" y="7276"/>
                </a:lnTo>
                <a:lnTo>
                  <a:pt x="3816" y="7276"/>
                </a:lnTo>
                <a:lnTo>
                  <a:pt x="3814" y="7276"/>
                </a:lnTo>
                <a:lnTo>
                  <a:pt x="3812" y="7278"/>
                </a:lnTo>
                <a:close/>
                <a:moveTo>
                  <a:pt x="3916" y="7824"/>
                </a:moveTo>
                <a:lnTo>
                  <a:pt x="3916" y="7824"/>
                </a:lnTo>
                <a:lnTo>
                  <a:pt x="3916" y="7830"/>
                </a:lnTo>
                <a:lnTo>
                  <a:pt x="3920" y="7834"/>
                </a:lnTo>
                <a:lnTo>
                  <a:pt x="3938" y="7846"/>
                </a:lnTo>
                <a:lnTo>
                  <a:pt x="3940" y="7846"/>
                </a:lnTo>
                <a:lnTo>
                  <a:pt x="3940" y="7844"/>
                </a:lnTo>
                <a:lnTo>
                  <a:pt x="3938" y="7840"/>
                </a:lnTo>
                <a:lnTo>
                  <a:pt x="3934" y="7836"/>
                </a:lnTo>
                <a:lnTo>
                  <a:pt x="3926" y="7830"/>
                </a:lnTo>
                <a:lnTo>
                  <a:pt x="3928" y="7828"/>
                </a:lnTo>
                <a:lnTo>
                  <a:pt x="3930" y="7830"/>
                </a:lnTo>
                <a:lnTo>
                  <a:pt x="3936" y="7834"/>
                </a:lnTo>
                <a:lnTo>
                  <a:pt x="3938" y="7834"/>
                </a:lnTo>
                <a:lnTo>
                  <a:pt x="3938" y="7830"/>
                </a:lnTo>
                <a:lnTo>
                  <a:pt x="3936" y="7826"/>
                </a:lnTo>
                <a:lnTo>
                  <a:pt x="3932" y="7822"/>
                </a:lnTo>
                <a:lnTo>
                  <a:pt x="3932" y="7816"/>
                </a:lnTo>
                <a:lnTo>
                  <a:pt x="3932" y="7804"/>
                </a:lnTo>
                <a:lnTo>
                  <a:pt x="3930" y="7802"/>
                </a:lnTo>
                <a:lnTo>
                  <a:pt x="3926" y="7806"/>
                </a:lnTo>
                <a:lnTo>
                  <a:pt x="3924" y="7810"/>
                </a:lnTo>
                <a:lnTo>
                  <a:pt x="3922" y="7816"/>
                </a:lnTo>
                <a:lnTo>
                  <a:pt x="3924" y="7820"/>
                </a:lnTo>
                <a:lnTo>
                  <a:pt x="3922" y="7820"/>
                </a:lnTo>
                <a:lnTo>
                  <a:pt x="3918" y="7820"/>
                </a:lnTo>
                <a:lnTo>
                  <a:pt x="3916" y="7824"/>
                </a:lnTo>
                <a:close/>
                <a:moveTo>
                  <a:pt x="3886" y="7846"/>
                </a:moveTo>
                <a:lnTo>
                  <a:pt x="3886" y="7846"/>
                </a:lnTo>
                <a:lnTo>
                  <a:pt x="3890" y="7846"/>
                </a:lnTo>
                <a:lnTo>
                  <a:pt x="3890" y="7844"/>
                </a:lnTo>
                <a:lnTo>
                  <a:pt x="3892" y="7842"/>
                </a:lnTo>
                <a:lnTo>
                  <a:pt x="3896" y="7842"/>
                </a:lnTo>
                <a:lnTo>
                  <a:pt x="3898" y="7846"/>
                </a:lnTo>
                <a:lnTo>
                  <a:pt x="3898" y="7848"/>
                </a:lnTo>
                <a:lnTo>
                  <a:pt x="3898" y="7850"/>
                </a:lnTo>
                <a:lnTo>
                  <a:pt x="3904" y="7852"/>
                </a:lnTo>
                <a:lnTo>
                  <a:pt x="3906" y="7852"/>
                </a:lnTo>
                <a:lnTo>
                  <a:pt x="3908" y="7848"/>
                </a:lnTo>
                <a:lnTo>
                  <a:pt x="3908" y="7838"/>
                </a:lnTo>
                <a:lnTo>
                  <a:pt x="3908" y="7834"/>
                </a:lnTo>
                <a:lnTo>
                  <a:pt x="3904" y="7834"/>
                </a:lnTo>
                <a:lnTo>
                  <a:pt x="3902" y="7834"/>
                </a:lnTo>
                <a:lnTo>
                  <a:pt x="3900" y="7830"/>
                </a:lnTo>
                <a:lnTo>
                  <a:pt x="3896" y="7828"/>
                </a:lnTo>
                <a:lnTo>
                  <a:pt x="3890" y="7826"/>
                </a:lnTo>
                <a:lnTo>
                  <a:pt x="3886" y="7828"/>
                </a:lnTo>
                <a:lnTo>
                  <a:pt x="3884" y="7828"/>
                </a:lnTo>
                <a:lnTo>
                  <a:pt x="3886" y="7832"/>
                </a:lnTo>
                <a:lnTo>
                  <a:pt x="3886" y="7836"/>
                </a:lnTo>
                <a:lnTo>
                  <a:pt x="3884" y="7840"/>
                </a:lnTo>
                <a:lnTo>
                  <a:pt x="3884" y="7842"/>
                </a:lnTo>
                <a:lnTo>
                  <a:pt x="3886" y="7846"/>
                </a:lnTo>
                <a:close/>
                <a:moveTo>
                  <a:pt x="3794" y="7210"/>
                </a:moveTo>
                <a:lnTo>
                  <a:pt x="3794" y="7210"/>
                </a:lnTo>
                <a:lnTo>
                  <a:pt x="3800" y="7210"/>
                </a:lnTo>
                <a:lnTo>
                  <a:pt x="3802" y="7208"/>
                </a:lnTo>
                <a:lnTo>
                  <a:pt x="3802" y="7206"/>
                </a:lnTo>
                <a:lnTo>
                  <a:pt x="3802" y="7204"/>
                </a:lnTo>
                <a:lnTo>
                  <a:pt x="3800" y="7198"/>
                </a:lnTo>
                <a:lnTo>
                  <a:pt x="3800" y="7196"/>
                </a:lnTo>
                <a:lnTo>
                  <a:pt x="3804" y="7194"/>
                </a:lnTo>
                <a:lnTo>
                  <a:pt x="3808" y="7194"/>
                </a:lnTo>
                <a:lnTo>
                  <a:pt x="3808" y="7188"/>
                </a:lnTo>
                <a:lnTo>
                  <a:pt x="3804" y="7184"/>
                </a:lnTo>
                <a:lnTo>
                  <a:pt x="3804" y="7182"/>
                </a:lnTo>
                <a:lnTo>
                  <a:pt x="3806" y="7182"/>
                </a:lnTo>
                <a:lnTo>
                  <a:pt x="3810" y="7180"/>
                </a:lnTo>
                <a:lnTo>
                  <a:pt x="3810" y="7178"/>
                </a:lnTo>
                <a:lnTo>
                  <a:pt x="3802" y="7168"/>
                </a:lnTo>
                <a:lnTo>
                  <a:pt x="3798" y="7162"/>
                </a:lnTo>
                <a:lnTo>
                  <a:pt x="3800" y="7160"/>
                </a:lnTo>
                <a:lnTo>
                  <a:pt x="3802" y="7160"/>
                </a:lnTo>
                <a:lnTo>
                  <a:pt x="3804" y="7158"/>
                </a:lnTo>
                <a:lnTo>
                  <a:pt x="3802" y="7156"/>
                </a:lnTo>
                <a:lnTo>
                  <a:pt x="3802" y="7152"/>
                </a:lnTo>
                <a:lnTo>
                  <a:pt x="3802" y="7150"/>
                </a:lnTo>
                <a:lnTo>
                  <a:pt x="3812" y="7148"/>
                </a:lnTo>
                <a:lnTo>
                  <a:pt x="3814" y="7148"/>
                </a:lnTo>
                <a:lnTo>
                  <a:pt x="3816" y="7146"/>
                </a:lnTo>
                <a:lnTo>
                  <a:pt x="3816" y="7142"/>
                </a:lnTo>
                <a:lnTo>
                  <a:pt x="3810" y="7130"/>
                </a:lnTo>
                <a:lnTo>
                  <a:pt x="3808" y="7122"/>
                </a:lnTo>
                <a:lnTo>
                  <a:pt x="3804" y="7122"/>
                </a:lnTo>
                <a:lnTo>
                  <a:pt x="3800" y="7122"/>
                </a:lnTo>
                <a:lnTo>
                  <a:pt x="3794" y="7122"/>
                </a:lnTo>
                <a:lnTo>
                  <a:pt x="3794" y="7120"/>
                </a:lnTo>
                <a:lnTo>
                  <a:pt x="3792" y="7118"/>
                </a:lnTo>
                <a:lnTo>
                  <a:pt x="3790" y="7118"/>
                </a:lnTo>
                <a:lnTo>
                  <a:pt x="3786" y="7120"/>
                </a:lnTo>
                <a:lnTo>
                  <a:pt x="3786" y="7122"/>
                </a:lnTo>
                <a:lnTo>
                  <a:pt x="3786" y="7128"/>
                </a:lnTo>
                <a:lnTo>
                  <a:pt x="3788" y="7134"/>
                </a:lnTo>
                <a:lnTo>
                  <a:pt x="3786" y="7140"/>
                </a:lnTo>
                <a:lnTo>
                  <a:pt x="3782" y="7146"/>
                </a:lnTo>
                <a:lnTo>
                  <a:pt x="3780" y="7152"/>
                </a:lnTo>
                <a:lnTo>
                  <a:pt x="3780" y="7160"/>
                </a:lnTo>
                <a:lnTo>
                  <a:pt x="3782" y="7166"/>
                </a:lnTo>
                <a:lnTo>
                  <a:pt x="3782" y="7172"/>
                </a:lnTo>
                <a:lnTo>
                  <a:pt x="3778" y="7186"/>
                </a:lnTo>
                <a:lnTo>
                  <a:pt x="3774" y="7198"/>
                </a:lnTo>
                <a:lnTo>
                  <a:pt x="3776" y="7202"/>
                </a:lnTo>
                <a:lnTo>
                  <a:pt x="3776" y="7204"/>
                </a:lnTo>
                <a:lnTo>
                  <a:pt x="3784" y="7208"/>
                </a:lnTo>
                <a:lnTo>
                  <a:pt x="3794" y="7210"/>
                </a:lnTo>
                <a:close/>
                <a:moveTo>
                  <a:pt x="3820" y="7234"/>
                </a:moveTo>
                <a:lnTo>
                  <a:pt x="3820" y="7234"/>
                </a:lnTo>
                <a:lnTo>
                  <a:pt x="3818" y="7238"/>
                </a:lnTo>
                <a:lnTo>
                  <a:pt x="3818" y="7240"/>
                </a:lnTo>
                <a:lnTo>
                  <a:pt x="3820" y="7242"/>
                </a:lnTo>
                <a:lnTo>
                  <a:pt x="3822" y="7242"/>
                </a:lnTo>
                <a:lnTo>
                  <a:pt x="3822" y="7238"/>
                </a:lnTo>
                <a:lnTo>
                  <a:pt x="3822" y="7234"/>
                </a:lnTo>
                <a:lnTo>
                  <a:pt x="3820" y="7234"/>
                </a:lnTo>
                <a:close/>
                <a:moveTo>
                  <a:pt x="3798" y="7230"/>
                </a:moveTo>
                <a:lnTo>
                  <a:pt x="3798" y="7230"/>
                </a:lnTo>
                <a:lnTo>
                  <a:pt x="3796" y="7228"/>
                </a:lnTo>
                <a:lnTo>
                  <a:pt x="3794" y="7228"/>
                </a:lnTo>
                <a:lnTo>
                  <a:pt x="3792" y="7230"/>
                </a:lnTo>
                <a:lnTo>
                  <a:pt x="3788" y="7230"/>
                </a:lnTo>
                <a:lnTo>
                  <a:pt x="3784" y="7230"/>
                </a:lnTo>
                <a:lnTo>
                  <a:pt x="3782" y="7232"/>
                </a:lnTo>
                <a:lnTo>
                  <a:pt x="3784" y="7234"/>
                </a:lnTo>
                <a:lnTo>
                  <a:pt x="3788" y="7238"/>
                </a:lnTo>
                <a:lnTo>
                  <a:pt x="3790" y="7238"/>
                </a:lnTo>
                <a:lnTo>
                  <a:pt x="3792" y="7236"/>
                </a:lnTo>
                <a:lnTo>
                  <a:pt x="3798" y="7236"/>
                </a:lnTo>
                <a:lnTo>
                  <a:pt x="3798" y="7234"/>
                </a:lnTo>
                <a:lnTo>
                  <a:pt x="3798" y="7230"/>
                </a:lnTo>
                <a:close/>
                <a:moveTo>
                  <a:pt x="3790" y="7312"/>
                </a:moveTo>
                <a:lnTo>
                  <a:pt x="3790" y="7312"/>
                </a:lnTo>
                <a:lnTo>
                  <a:pt x="3792" y="7312"/>
                </a:lnTo>
                <a:lnTo>
                  <a:pt x="3796" y="7312"/>
                </a:lnTo>
                <a:lnTo>
                  <a:pt x="3798" y="7314"/>
                </a:lnTo>
                <a:lnTo>
                  <a:pt x="3802" y="7314"/>
                </a:lnTo>
                <a:lnTo>
                  <a:pt x="3802" y="7312"/>
                </a:lnTo>
                <a:lnTo>
                  <a:pt x="3798" y="7302"/>
                </a:lnTo>
                <a:lnTo>
                  <a:pt x="3796" y="7300"/>
                </a:lnTo>
                <a:lnTo>
                  <a:pt x="3794" y="7300"/>
                </a:lnTo>
                <a:lnTo>
                  <a:pt x="3790" y="7302"/>
                </a:lnTo>
                <a:lnTo>
                  <a:pt x="3786" y="7302"/>
                </a:lnTo>
                <a:lnTo>
                  <a:pt x="3782" y="7302"/>
                </a:lnTo>
                <a:lnTo>
                  <a:pt x="3780" y="7304"/>
                </a:lnTo>
                <a:lnTo>
                  <a:pt x="3782" y="7306"/>
                </a:lnTo>
                <a:lnTo>
                  <a:pt x="3784" y="7308"/>
                </a:lnTo>
                <a:lnTo>
                  <a:pt x="3788" y="7308"/>
                </a:lnTo>
                <a:lnTo>
                  <a:pt x="3790" y="7312"/>
                </a:lnTo>
                <a:close/>
                <a:moveTo>
                  <a:pt x="3774" y="7298"/>
                </a:moveTo>
                <a:lnTo>
                  <a:pt x="3774" y="7298"/>
                </a:lnTo>
                <a:lnTo>
                  <a:pt x="3774" y="7300"/>
                </a:lnTo>
                <a:lnTo>
                  <a:pt x="3778" y="7298"/>
                </a:lnTo>
                <a:lnTo>
                  <a:pt x="3782" y="7298"/>
                </a:lnTo>
                <a:lnTo>
                  <a:pt x="3790" y="7296"/>
                </a:lnTo>
                <a:lnTo>
                  <a:pt x="3792" y="7296"/>
                </a:lnTo>
                <a:lnTo>
                  <a:pt x="3790" y="7296"/>
                </a:lnTo>
                <a:lnTo>
                  <a:pt x="3786" y="7292"/>
                </a:lnTo>
                <a:lnTo>
                  <a:pt x="3782" y="7290"/>
                </a:lnTo>
                <a:lnTo>
                  <a:pt x="3778" y="7292"/>
                </a:lnTo>
                <a:lnTo>
                  <a:pt x="3774" y="7298"/>
                </a:lnTo>
                <a:close/>
                <a:moveTo>
                  <a:pt x="3778" y="7284"/>
                </a:moveTo>
                <a:lnTo>
                  <a:pt x="3778" y="7284"/>
                </a:lnTo>
                <a:lnTo>
                  <a:pt x="3782" y="7284"/>
                </a:lnTo>
                <a:lnTo>
                  <a:pt x="3786" y="7284"/>
                </a:lnTo>
                <a:lnTo>
                  <a:pt x="3792" y="7282"/>
                </a:lnTo>
                <a:lnTo>
                  <a:pt x="3794" y="7280"/>
                </a:lnTo>
                <a:lnTo>
                  <a:pt x="3794" y="7278"/>
                </a:lnTo>
                <a:lnTo>
                  <a:pt x="3792" y="7278"/>
                </a:lnTo>
                <a:lnTo>
                  <a:pt x="3788" y="7276"/>
                </a:lnTo>
                <a:lnTo>
                  <a:pt x="3778" y="7276"/>
                </a:lnTo>
                <a:lnTo>
                  <a:pt x="3774" y="7278"/>
                </a:lnTo>
                <a:lnTo>
                  <a:pt x="3772" y="7280"/>
                </a:lnTo>
                <a:lnTo>
                  <a:pt x="3774" y="7282"/>
                </a:lnTo>
                <a:lnTo>
                  <a:pt x="3778" y="7284"/>
                </a:lnTo>
                <a:close/>
                <a:moveTo>
                  <a:pt x="3800" y="7272"/>
                </a:moveTo>
                <a:lnTo>
                  <a:pt x="3800" y="7272"/>
                </a:lnTo>
                <a:lnTo>
                  <a:pt x="3796" y="7274"/>
                </a:lnTo>
                <a:lnTo>
                  <a:pt x="3796" y="7276"/>
                </a:lnTo>
                <a:lnTo>
                  <a:pt x="3798" y="7282"/>
                </a:lnTo>
                <a:lnTo>
                  <a:pt x="3800" y="7284"/>
                </a:lnTo>
                <a:lnTo>
                  <a:pt x="3804" y="7282"/>
                </a:lnTo>
                <a:lnTo>
                  <a:pt x="3806" y="7280"/>
                </a:lnTo>
                <a:lnTo>
                  <a:pt x="3806" y="7276"/>
                </a:lnTo>
                <a:lnTo>
                  <a:pt x="3802" y="7274"/>
                </a:lnTo>
                <a:lnTo>
                  <a:pt x="3800" y="7272"/>
                </a:lnTo>
                <a:close/>
                <a:moveTo>
                  <a:pt x="3804" y="7324"/>
                </a:moveTo>
                <a:lnTo>
                  <a:pt x="3804" y="7324"/>
                </a:lnTo>
                <a:lnTo>
                  <a:pt x="3800" y="7326"/>
                </a:lnTo>
                <a:lnTo>
                  <a:pt x="3798" y="7330"/>
                </a:lnTo>
                <a:lnTo>
                  <a:pt x="3798" y="7336"/>
                </a:lnTo>
                <a:lnTo>
                  <a:pt x="3800" y="7340"/>
                </a:lnTo>
                <a:lnTo>
                  <a:pt x="3802" y="7342"/>
                </a:lnTo>
                <a:lnTo>
                  <a:pt x="3804" y="7340"/>
                </a:lnTo>
                <a:lnTo>
                  <a:pt x="3804" y="7334"/>
                </a:lnTo>
                <a:lnTo>
                  <a:pt x="3806" y="7328"/>
                </a:lnTo>
                <a:lnTo>
                  <a:pt x="3806" y="7326"/>
                </a:lnTo>
                <a:lnTo>
                  <a:pt x="3804" y="7324"/>
                </a:lnTo>
                <a:close/>
                <a:moveTo>
                  <a:pt x="3774" y="7342"/>
                </a:moveTo>
                <a:lnTo>
                  <a:pt x="3774" y="7342"/>
                </a:lnTo>
                <a:lnTo>
                  <a:pt x="3776" y="7340"/>
                </a:lnTo>
                <a:lnTo>
                  <a:pt x="3780" y="7334"/>
                </a:lnTo>
                <a:lnTo>
                  <a:pt x="3782" y="7332"/>
                </a:lnTo>
                <a:lnTo>
                  <a:pt x="3780" y="7330"/>
                </a:lnTo>
                <a:lnTo>
                  <a:pt x="3776" y="7326"/>
                </a:lnTo>
                <a:lnTo>
                  <a:pt x="3772" y="7326"/>
                </a:lnTo>
                <a:lnTo>
                  <a:pt x="3770" y="7328"/>
                </a:lnTo>
                <a:lnTo>
                  <a:pt x="3770" y="7330"/>
                </a:lnTo>
                <a:lnTo>
                  <a:pt x="3770" y="7332"/>
                </a:lnTo>
                <a:lnTo>
                  <a:pt x="3772" y="7336"/>
                </a:lnTo>
                <a:lnTo>
                  <a:pt x="3772" y="7340"/>
                </a:lnTo>
                <a:lnTo>
                  <a:pt x="3772" y="7342"/>
                </a:lnTo>
                <a:lnTo>
                  <a:pt x="3774" y="7342"/>
                </a:lnTo>
                <a:close/>
                <a:moveTo>
                  <a:pt x="3792" y="7332"/>
                </a:moveTo>
                <a:lnTo>
                  <a:pt x="3792" y="7332"/>
                </a:lnTo>
                <a:lnTo>
                  <a:pt x="3790" y="7332"/>
                </a:lnTo>
                <a:lnTo>
                  <a:pt x="3786" y="7332"/>
                </a:lnTo>
                <a:lnTo>
                  <a:pt x="3786" y="7336"/>
                </a:lnTo>
                <a:lnTo>
                  <a:pt x="3786" y="7338"/>
                </a:lnTo>
                <a:lnTo>
                  <a:pt x="3788" y="7340"/>
                </a:lnTo>
                <a:lnTo>
                  <a:pt x="3792" y="7338"/>
                </a:lnTo>
                <a:lnTo>
                  <a:pt x="3792" y="7336"/>
                </a:lnTo>
                <a:lnTo>
                  <a:pt x="3792" y="7332"/>
                </a:lnTo>
                <a:close/>
                <a:moveTo>
                  <a:pt x="3796" y="7352"/>
                </a:moveTo>
                <a:lnTo>
                  <a:pt x="3796" y="7352"/>
                </a:lnTo>
                <a:lnTo>
                  <a:pt x="3800" y="7348"/>
                </a:lnTo>
                <a:lnTo>
                  <a:pt x="3802" y="7346"/>
                </a:lnTo>
                <a:lnTo>
                  <a:pt x="3800" y="7344"/>
                </a:lnTo>
                <a:lnTo>
                  <a:pt x="3796" y="7344"/>
                </a:lnTo>
                <a:lnTo>
                  <a:pt x="3794" y="7346"/>
                </a:lnTo>
                <a:lnTo>
                  <a:pt x="3792" y="7350"/>
                </a:lnTo>
                <a:lnTo>
                  <a:pt x="3792" y="7354"/>
                </a:lnTo>
                <a:lnTo>
                  <a:pt x="3796" y="7352"/>
                </a:lnTo>
                <a:close/>
                <a:moveTo>
                  <a:pt x="3746" y="7354"/>
                </a:moveTo>
                <a:lnTo>
                  <a:pt x="3746" y="7354"/>
                </a:lnTo>
                <a:lnTo>
                  <a:pt x="3746" y="7356"/>
                </a:lnTo>
                <a:lnTo>
                  <a:pt x="3746" y="7358"/>
                </a:lnTo>
                <a:lnTo>
                  <a:pt x="3744" y="7358"/>
                </a:lnTo>
                <a:lnTo>
                  <a:pt x="3746" y="7360"/>
                </a:lnTo>
                <a:lnTo>
                  <a:pt x="3748" y="7362"/>
                </a:lnTo>
                <a:lnTo>
                  <a:pt x="3750" y="7362"/>
                </a:lnTo>
                <a:lnTo>
                  <a:pt x="3756" y="7358"/>
                </a:lnTo>
                <a:lnTo>
                  <a:pt x="3758" y="7354"/>
                </a:lnTo>
                <a:lnTo>
                  <a:pt x="3758" y="7350"/>
                </a:lnTo>
                <a:lnTo>
                  <a:pt x="3758" y="7348"/>
                </a:lnTo>
                <a:lnTo>
                  <a:pt x="3758" y="7346"/>
                </a:lnTo>
                <a:lnTo>
                  <a:pt x="3754" y="7346"/>
                </a:lnTo>
                <a:lnTo>
                  <a:pt x="3746" y="7348"/>
                </a:lnTo>
                <a:lnTo>
                  <a:pt x="3744" y="7350"/>
                </a:lnTo>
                <a:lnTo>
                  <a:pt x="3746" y="7354"/>
                </a:lnTo>
                <a:close/>
                <a:moveTo>
                  <a:pt x="3772" y="7272"/>
                </a:moveTo>
                <a:lnTo>
                  <a:pt x="3772" y="7272"/>
                </a:lnTo>
                <a:lnTo>
                  <a:pt x="3776" y="7270"/>
                </a:lnTo>
                <a:lnTo>
                  <a:pt x="3778" y="7268"/>
                </a:lnTo>
                <a:lnTo>
                  <a:pt x="3780" y="7266"/>
                </a:lnTo>
                <a:lnTo>
                  <a:pt x="3778" y="7264"/>
                </a:lnTo>
                <a:lnTo>
                  <a:pt x="3776" y="7264"/>
                </a:lnTo>
                <a:lnTo>
                  <a:pt x="3770" y="7266"/>
                </a:lnTo>
                <a:lnTo>
                  <a:pt x="3768" y="7268"/>
                </a:lnTo>
                <a:lnTo>
                  <a:pt x="3768" y="7270"/>
                </a:lnTo>
                <a:lnTo>
                  <a:pt x="3768" y="7272"/>
                </a:lnTo>
                <a:lnTo>
                  <a:pt x="3772" y="7272"/>
                </a:lnTo>
                <a:close/>
                <a:moveTo>
                  <a:pt x="3786" y="7272"/>
                </a:moveTo>
                <a:lnTo>
                  <a:pt x="3786" y="7272"/>
                </a:lnTo>
                <a:lnTo>
                  <a:pt x="3792" y="7272"/>
                </a:lnTo>
                <a:lnTo>
                  <a:pt x="3792" y="7268"/>
                </a:lnTo>
                <a:lnTo>
                  <a:pt x="3790" y="7268"/>
                </a:lnTo>
                <a:lnTo>
                  <a:pt x="3786" y="7268"/>
                </a:lnTo>
                <a:lnTo>
                  <a:pt x="3778" y="7272"/>
                </a:lnTo>
                <a:lnTo>
                  <a:pt x="3786" y="7272"/>
                </a:lnTo>
                <a:close/>
                <a:moveTo>
                  <a:pt x="3786" y="7256"/>
                </a:moveTo>
                <a:lnTo>
                  <a:pt x="3786" y="7256"/>
                </a:lnTo>
                <a:lnTo>
                  <a:pt x="3788" y="7260"/>
                </a:lnTo>
                <a:lnTo>
                  <a:pt x="3790" y="7258"/>
                </a:lnTo>
                <a:lnTo>
                  <a:pt x="3792" y="7256"/>
                </a:lnTo>
                <a:lnTo>
                  <a:pt x="3790" y="7252"/>
                </a:lnTo>
                <a:lnTo>
                  <a:pt x="3786" y="7252"/>
                </a:lnTo>
                <a:lnTo>
                  <a:pt x="3786" y="7256"/>
                </a:lnTo>
                <a:close/>
                <a:moveTo>
                  <a:pt x="3800" y="7238"/>
                </a:moveTo>
                <a:lnTo>
                  <a:pt x="3800" y="7238"/>
                </a:lnTo>
                <a:lnTo>
                  <a:pt x="3800" y="7242"/>
                </a:lnTo>
                <a:lnTo>
                  <a:pt x="3800" y="7244"/>
                </a:lnTo>
                <a:lnTo>
                  <a:pt x="3802" y="7248"/>
                </a:lnTo>
                <a:lnTo>
                  <a:pt x="3804" y="7248"/>
                </a:lnTo>
                <a:lnTo>
                  <a:pt x="3806" y="7246"/>
                </a:lnTo>
                <a:lnTo>
                  <a:pt x="3804" y="7242"/>
                </a:lnTo>
                <a:lnTo>
                  <a:pt x="3802" y="7240"/>
                </a:lnTo>
                <a:lnTo>
                  <a:pt x="3800" y="7238"/>
                </a:lnTo>
                <a:close/>
                <a:moveTo>
                  <a:pt x="3756" y="7220"/>
                </a:moveTo>
                <a:lnTo>
                  <a:pt x="3756" y="7220"/>
                </a:lnTo>
                <a:lnTo>
                  <a:pt x="3758" y="7222"/>
                </a:lnTo>
                <a:lnTo>
                  <a:pt x="3762" y="7220"/>
                </a:lnTo>
                <a:lnTo>
                  <a:pt x="3764" y="7220"/>
                </a:lnTo>
                <a:lnTo>
                  <a:pt x="3762" y="7216"/>
                </a:lnTo>
                <a:lnTo>
                  <a:pt x="3760" y="7216"/>
                </a:lnTo>
                <a:lnTo>
                  <a:pt x="3756" y="7216"/>
                </a:lnTo>
                <a:lnTo>
                  <a:pt x="3754" y="7218"/>
                </a:lnTo>
                <a:lnTo>
                  <a:pt x="3756" y="7220"/>
                </a:lnTo>
                <a:close/>
                <a:moveTo>
                  <a:pt x="3762" y="7342"/>
                </a:moveTo>
                <a:lnTo>
                  <a:pt x="3762" y="7342"/>
                </a:lnTo>
                <a:lnTo>
                  <a:pt x="3766" y="7340"/>
                </a:lnTo>
                <a:lnTo>
                  <a:pt x="3766" y="7338"/>
                </a:lnTo>
                <a:lnTo>
                  <a:pt x="3766" y="7334"/>
                </a:lnTo>
                <a:lnTo>
                  <a:pt x="3764" y="7332"/>
                </a:lnTo>
                <a:lnTo>
                  <a:pt x="3762" y="7334"/>
                </a:lnTo>
                <a:lnTo>
                  <a:pt x="3760" y="7338"/>
                </a:lnTo>
                <a:lnTo>
                  <a:pt x="3760" y="7340"/>
                </a:lnTo>
                <a:lnTo>
                  <a:pt x="3762" y="7342"/>
                </a:lnTo>
                <a:close/>
                <a:moveTo>
                  <a:pt x="3790" y="7328"/>
                </a:moveTo>
                <a:lnTo>
                  <a:pt x="3790" y="7328"/>
                </a:lnTo>
                <a:lnTo>
                  <a:pt x="3792" y="7328"/>
                </a:lnTo>
                <a:lnTo>
                  <a:pt x="3794" y="7326"/>
                </a:lnTo>
                <a:lnTo>
                  <a:pt x="3796" y="7324"/>
                </a:lnTo>
                <a:lnTo>
                  <a:pt x="3794" y="7324"/>
                </a:lnTo>
                <a:lnTo>
                  <a:pt x="3790" y="7322"/>
                </a:lnTo>
                <a:lnTo>
                  <a:pt x="3788" y="7322"/>
                </a:lnTo>
                <a:lnTo>
                  <a:pt x="3786" y="7324"/>
                </a:lnTo>
                <a:lnTo>
                  <a:pt x="3786" y="7328"/>
                </a:lnTo>
                <a:lnTo>
                  <a:pt x="3790" y="7328"/>
                </a:lnTo>
                <a:close/>
                <a:moveTo>
                  <a:pt x="3800" y="7296"/>
                </a:moveTo>
                <a:lnTo>
                  <a:pt x="3800" y="7296"/>
                </a:lnTo>
                <a:lnTo>
                  <a:pt x="3800" y="7294"/>
                </a:lnTo>
                <a:lnTo>
                  <a:pt x="3798" y="7290"/>
                </a:lnTo>
                <a:lnTo>
                  <a:pt x="3796" y="7286"/>
                </a:lnTo>
                <a:lnTo>
                  <a:pt x="3794" y="7286"/>
                </a:lnTo>
                <a:lnTo>
                  <a:pt x="3792" y="7290"/>
                </a:lnTo>
                <a:lnTo>
                  <a:pt x="3794" y="7292"/>
                </a:lnTo>
                <a:lnTo>
                  <a:pt x="3796" y="7296"/>
                </a:lnTo>
                <a:lnTo>
                  <a:pt x="3800" y="7296"/>
                </a:lnTo>
                <a:close/>
                <a:moveTo>
                  <a:pt x="4018" y="7914"/>
                </a:moveTo>
                <a:lnTo>
                  <a:pt x="4018" y="7914"/>
                </a:lnTo>
                <a:lnTo>
                  <a:pt x="4014" y="7912"/>
                </a:lnTo>
                <a:lnTo>
                  <a:pt x="4016" y="7910"/>
                </a:lnTo>
                <a:lnTo>
                  <a:pt x="4020" y="7910"/>
                </a:lnTo>
                <a:lnTo>
                  <a:pt x="4022" y="7908"/>
                </a:lnTo>
                <a:lnTo>
                  <a:pt x="4020" y="7908"/>
                </a:lnTo>
                <a:lnTo>
                  <a:pt x="4016" y="7904"/>
                </a:lnTo>
                <a:lnTo>
                  <a:pt x="4006" y="7904"/>
                </a:lnTo>
                <a:lnTo>
                  <a:pt x="4002" y="7902"/>
                </a:lnTo>
                <a:lnTo>
                  <a:pt x="4010" y="7900"/>
                </a:lnTo>
                <a:lnTo>
                  <a:pt x="4016" y="7898"/>
                </a:lnTo>
                <a:lnTo>
                  <a:pt x="4018" y="7896"/>
                </a:lnTo>
                <a:lnTo>
                  <a:pt x="4016" y="7892"/>
                </a:lnTo>
                <a:lnTo>
                  <a:pt x="4014" y="7890"/>
                </a:lnTo>
                <a:lnTo>
                  <a:pt x="4008" y="7890"/>
                </a:lnTo>
                <a:lnTo>
                  <a:pt x="4002" y="7890"/>
                </a:lnTo>
                <a:lnTo>
                  <a:pt x="3994" y="7892"/>
                </a:lnTo>
                <a:lnTo>
                  <a:pt x="3988" y="7892"/>
                </a:lnTo>
                <a:lnTo>
                  <a:pt x="3982" y="7892"/>
                </a:lnTo>
                <a:lnTo>
                  <a:pt x="3976" y="7894"/>
                </a:lnTo>
                <a:lnTo>
                  <a:pt x="3958" y="7898"/>
                </a:lnTo>
                <a:lnTo>
                  <a:pt x="3952" y="7900"/>
                </a:lnTo>
                <a:lnTo>
                  <a:pt x="3950" y="7900"/>
                </a:lnTo>
                <a:lnTo>
                  <a:pt x="3950" y="7902"/>
                </a:lnTo>
                <a:lnTo>
                  <a:pt x="3960" y="7908"/>
                </a:lnTo>
                <a:lnTo>
                  <a:pt x="3962" y="7908"/>
                </a:lnTo>
                <a:lnTo>
                  <a:pt x="3962" y="7910"/>
                </a:lnTo>
                <a:lnTo>
                  <a:pt x="3960" y="7910"/>
                </a:lnTo>
                <a:lnTo>
                  <a:pt x="3958" y="7912"/>
                </a:lnTo>
                <a:lnTo>
                  <a:pt x="3966" y="7916"/>
                </a:lnTo>
                <a:lnTo>
                  <a:pt x="3972" y="7918"/>
                </a:lnTo>
                <a:lnTo>
                  <a:pt x="3976" y="7920"/>
                </a:lnTo>
                <a:lnTo>
                  <a:pt x="3982" y="7924"/>
                </a:lnTo>
                <a:lnTo>
                  <a:pt x="3986" y="7924"/>
                </a:lnTo>
                <a:lnTo>
                  <a:pt x="3986" y="7922"/>
                </a:lnTo>
                <a:lnTo>
                  <a:pt x="3978" y="7912"/>
                </a:lnTo>
                <a:lnTo>
                  <a:pt x="3976" y="7908"/>
                </a:lnTo>
                <a:lnTo>
                  <a:pt x="3978" y="7906"/>
                </a:lnTo>
                <a:lnTo>
                  <a:pt x="3982" y="7906"/>
                </a:lnTo>
                <a:lnTo>
                  <a:pt x="3986" y="7908"/>
                </a:lnTo>
                <a:lnTo>
                  <a:pt x="3990" y="7908"/>
                </a:lnTo>
                <a:lnTo>
                  <a:pt x="3994" y="7908"/>
                </a:lnTo>
                <a:lnTo>
                  <a:pt x="3996" y="7906"/>
                </a:lnTo>
                <a:lnTo>
                  <a:pt x="3996" y="7908"/>
                </a:lnTo>
                <a:lnTo>
                  <a:pt x="3994" y="7916"/>
                </a:lnTo>
                <a:lnTo>
                  <a:pt x="3994" y="7920"/>
                </a:lnTo>
                <a:lnTo>
                  <a:pt x="3996" y="7922"/>
                </a:lnTo>
                <a:lnTo>
                  <a:pt x="3998" y="7924"/>
                </a:lnTo>
                <a:lnTo>
                  <a:pt x="4000" y="7924"/>
                </a:lnTo>
                <a:lnTo>
                  <a:pt x="4002" y="7922"/>
                </a:lnTo>
                <a:lnTo>
                  <a:pt x="4006" y="7920"/>
                </a:lnTo>
                <a:lnTo>
                  <a:pt x="4008" y="7920"/>
                </a:lnTo>
                <a:lnTo>
                  <a:pt x="4008" y="7922"/>
                </a:lnTo>
                <a:lnTo>
                  <a:pt x="4012" y="7924"/>
                </a:lnTo>
                <a:lnTo>
                  <a:pt x="4014" y="7924"/>
                </a:lnTo>
                <a:lnTo>
                  <a:pt x="4018" y="7924"/>
                </a:lnTo>
                <a:lnTo>
                  <a:pt x="4020" y="7928"/>
                </a:lnTo>
                <a:lnTo>
                  <a:pt x="4020" y="7930"/>
                </a:lnTo>
                <a:lnTo>
                  <a:pt x="4022" y="7930"/>
                </a:lnTo>
                <a:lnTo>
                  <a:pt x="4026" y="7934"/>
                </a:lnTo>
                <a:lnTo>
                  <a:pt x="4028" y="7936"/>
                </a:lnTo>
                <a:lnTo>
                  <a:pt x="4030" y="7934"/>
                </a:lnTo>
                <a:lnTo>
                  <a:pt x="4032" y="7930"/>
                </a:lnTo>
                <a:lnTo>
                  <a:pt x="4030" y="7926"/>
                </a:lnTo>
                <a:lnTo>
                  <a:pt x="4028" y="7924"/>
                </a:lnTo>
                <a:lnTo>
                  <a:pt x="4028" y="7922"/>
                </a:lnTo>
                <a:lnTo>
                  <a:pt x="4026" y="7918"/>
                </a:lnTo>
                <a:lnTo>
                  <a:pt x="4018" y="7914"/>
                </a:lnTo>
                <a:close/>
                <a:moveTo>
                  <a:pt x="3972" y="7890"/>
                </a:moveTo>
                <a:lnTo>
                  <a:pt x="3972" y="7890"/>
                </a:lnTo>
                <a:lnTo>
                  <a:pt x="3980" y="7888"/>
                </a:lnTo>
                <a:lnTo>
                  <a:pt x="3968" y="7886"/>
                </a:lnTo>
                <a:lnTo>
                  <a:pt x="3962" y="7884"/>
                </a:lnTo>
                <a:lnTo>
                  <a:pt x="3956" y="7886"/>
                </a:lnTo>
                <a:lnTo>
                  <a:pt x="3946" y="7888"/>
                </a:lnTo>
                <a:lnTo>
                  <a:pt x="3944" y="7890"/>
                </a:lnTo>
                <a:lnTo>
                  <a:pt x="3944" y="7892"/>
                </a:lnTo>
                <a:lnTo>
                  <a:pt x="3952" y="7894"/>
                </a:lnTo>
                <a:lnTo>
                  <a:pt x="3958" y="7894"/>
                </a:lnTo>
                <a:lnTo>
                  <a:pt x="3972" y="7890"/>
                </a:lnTo>
                <a:close/>
                <a:moveTo>
                  <a:pt x="3932" y="7886"/>
                </a:moveTo>
                <a:lnTo>
                  <a:pt x="3932" y="7886"/>
                </a:lnTo>
                <a:lnTo>
                  <a:pt x="3924" y="7888"/>
                </a:lnTo>
                <a:lnTo>
                  <a:pt x="3922" y="7890"/>
                </a:lnTo>
                <a:lnTo>
                  <a:pt x="3918" y="7890"/>
                </a:lnTo>
                <a:lnTo>
                  <a:pt x="3910" y="7890"/>
                </a:lnTo>
                <a:lnTo>
                  <a:pt x="3910" y="7892"/>
                </a:lnTo>
                <a:lnTo>
                  <a:pt x="3910" y="7894"/>
                </a:lnTo>
                <a:lnTo>
                  <a:pt x="3912" y="7896"/>
                </a:lnTo>
                <a:lnTo>
                  <a:pt x="3914" y="7898"/>
                </a:lnTo>
                <a:lnTo>
                  <a:pt x="3924" y="7898"/>
                </a:lnTo>
                <a:lnTo>
                  <a:pt x="3928" y="7900"/>
                </a:lnTo>
                <a:lnTo>
                  <a:pt x="3928" y="7904"/>
                </a:lnTo>
                <a:lnTo>
                  <a:pt x="3928" y="7906"/>
                </a:lnTo>
                <a:lnTo>
                  <a:pt x="3934" y="7904"/>
                </a:lnTo>
                <a:lnTo>
                  <a:pt x="3938" y="7902"/>
                </a:lnTo>
                <a:lnTo>
                  <a:pt x="3938" y="7898"/>
                </a:lnTo>
                <a:lnTo>
                  <a:pt x="3938" y="7896"/>
                </a:lnTo>
                <a:lnTo>
                  <a:pt x="3934" y="7894"/>
                </a:lnTo>
                <a:lnTo>
                  <a:pt x="3928" y="7894"/>
                </a:lnTo>
                <a:lnTo>
                  <a:pt x="3930" y="7892"/>
                </a:lnTo>
                <a:lnTo>
                  <a:pt x="3934" y="7892"/>
                </a:lnTo>
                <a:lnTo>
                  <a:pt x="3940" y="7890"/>
                </a:lnTo>
                <a:lnTo>
                  <a:pt x="3940" y="7888"/>
                </a:lnTo>
                <a:lnTo>
                  <a:pt x="3938" y="7886"/>
                </a:lnTo>
                <a:lnTo>
                  <a:pt x="3932" y="7886"/>
                </a:lnTo>
                <a:close/>
                <a:moveTo>
                  <a:pt x="3908" y="7882"/>
                </a:moveTo>
                <a:lnTo>
                  <a:pt x="3908" y="7882"/>
                </a:lnTo>
                <a:lnTo>
                  <a:pt x="3902" y="7880"/>
                </a:lnTo>
                <a:lnTo>
                  <a:pt x="3898" y="7880"/>
                </a:lnTo>
                <a:lnTo>
                  <a:pt x="3894" y="7882"/>
                </a:lnTo>
                <a:lnTo>
                  <a:pt x="3892" y="7884"/>
                </a:lnTo>
                <a:lnTo>
                  <a:pt x="3892" y="7886"/>
                </a:lnTo>
                <a:lnTo>
                  <a:pt x="3894" y="7886"/>
                </a:lnTo>
                <a:lnTo>
                  <a:pt x="3898" y="7886"/>
                </a:lnTo>
                <a:lnTo>
                  <a:pt x="3902" y="7884"/>
                </a:lnTo>
                <a:lnTo>
                  <a:pt x="3904" y="7884"/>
                </a:lnTo>
                <a:lnTo>
                  <a:pt x="3906" y="7886"/>
                </a:lnTo>
                <a:lnTo>
                  <a:pt x="3910" y="7886"/>
                </a:lnTo>
                <a:lnTo>
                  <a:pt x="3912" y="7886"/>
                </a:lnTo>
                <a:lnTo>
                  <a:pt x="3912" y="7884"/>
                </a:lnTo>
                <a:lnTo>
                  <a:pt x="3910" y="7882"/>
                </a:lnTo>
                <a:lnTo>
                  <a:pt x="3908" y="7882"/>
                </a:lnTo>
                <a:close/>
                <a:moveTo>
                  <a:pt x="4038" y="7944"/>
                </a:moveTo>
                <a:lnTo>
                  <a:pt x="4038" y="7944"/>
                </a:lnTo>
                <a:lnTo>
                  <a:pt x="4040" y="7946"/>
                </a:lnTo>
                <a:lnTo>
                  <a:pt x="4046" y="7946"/>
                </a:lnTo>
                <a:lnTo>
                  <a:pt x="4050" y="7944"/>
                </a:lnTo>
                <a:lnTo>
                  <a:pt x="4052" y="7942"/>
                </a:lnTo>
                <a:lnTo>
                  <a:pt x="4048" y="7940"/>
                </a:lnTo>
                <a:lnTo>
                  <a:pt x="4044" y="7940"/>
                </a:lnTo>
                <a:lnTo>
                  <a:pt x="4038" y="7942"/>
                </a:lnTo>
                <a:lnTo>
                  <a:pt x="4038" y="7944"/>
                </a:lnTo>
                <a:close/>
                <a:moveTo>
                  <a:pt x="4056" y="7930"/>
                </a:moveTo>
                <a:lnTo>
                  <a:pt x="4056" y="7930"/>
                </a:lnTo>
                <a:lnTo>
                  <a:pt x="4054" y="7932"/>
                </a:lnTo>
                <a:lnTo>
                  <a:pt x="4052" y="7932"/>
                </a:lnTo>
                <a:lnTo>
                  <a:pt x="4050" y="7934"/>
                </a:lnTo>
                <a:lnTo>
                  <a:pt x="4050" y="7936"/>
                </a:lnTo>
                <a:lnTo>
                  <a:pt x="4056" y="7940"/>
                </a:lnTo>
                <a:lnTo>
                  <a:pt x="4060" y="7940"/>
                </a:lnTo>
                <a:lnTo>
                  <a:pt x="4060" y="7938"/>
                </a:lnTo>
                <a:lnTo>
                  <a:pt x="4058" y="7932"/>
                </a:lnTo>
                <a:lnTo>
                  <a:pt x="4056" y="7928"/>
                </a:lnTo>
                <a:lnTo>
                  <a:pt x="4056" y="7930"/>
                </a:lnTo>
                <a:close/>
                <a:moveTo>
                  <a:pt x="3872" y="7846"/>
                </a:moveTo>
                <a:lnTo>
                  <a:pt x="3872" y="7846"/>
                </a:lnTo>
                <a:lnTo>
                  <a:pt x="3872" y="7850"/>
                </a:lnTo>
                <a:lnTo>
                  <a:pt x="3874" y="7850"/>
                </a:lnTo>
                <a:lnTo>
                  <a:pt x="3876" y="7850"/>
                </a:lnTo>
                <a:lnTo>
                  <a:pt x="3876" y="7848"/>
                </a:lnTo>
                <a:lnTo>
                  <a:pt x="3876" y="7846"/>
                </a:lnTo>
                <a:lnTo>
                  <a:pt x="3878" y="7844"/>
                </a:lnTo>
                <a:lnTo>
                  <a:pt x="3880" y="7844"/>
                </a:lnTo>
                <a:lnTo>
                  <a:pt x="3880" y="7840"/>
                </a:lnTo>
                <a:lnTo>
                  <a:pt x="3882" y="7838"/>
                </a:lnTo>
                <a:lnTo>
                  <a:pt x="3882" y="7836"/>
                </a:lnTo>
                <a:lnTo>
                  <a:pt x="3882" y="7834"/>
                </a:lnTo>
                <a:lnTo>
                  <a:pt x="3882" y="7832"/>
                </a:lnTo>
                <a:lnTo>
                  <a:pt x="3882" y="7828"/>
                </a:lnTo>
                <a:lnTo>
                  <a:pt x="3884" y="7826"/>
                </a:lnTo>
                <a:lnTo>
                  <a:pt x="3880" y="7824"/>
                </a:lnTo>
                <a:lnTo>
                  <a:pt x="3874" y="7822"/>
                </a:lnTo>
                <a:lnTo>
                  <a:pt x="3872" y="7822"/>
                </a:lnTo>
                <a:lnTo>
                  <a:pt x="3870" y="7824"/>
                </a:lnTo>
                <a:lnTo>
                  <a:pt x="3868" y="7826"/>
                </a:lnTo>
                <a:lnTo>
                  <a:pt x="3866" y="7826"/>
                </a:lnTo>
                <a:lnTo>
                  <a:pt x="3864" y="7824"/>
                </a:lnTo>
                <a:lnTo>
                  <a:pt x="3860" y="7824"/>
                </a:lnTo>
                <a:lnTo>
                  <a:pt x="3860" y="7826"/>
                </a:lnTo>
                <a:lnTo>
                  <a:pt x="3860" y="7828"/>
                </a:lnTo>
                <a:lnTo>
                  <a:pt x="3864" y="7836"/>
                </a:lnTo>
                <a:lnTo>
                  <a:pt x="3872" y="7840"/>
                </a:lnTo>
                <a:lnTo>
                  <a:pt x="3874" y="7842"/>
                </a:lnTo>
                <a:lnTo>
                  <a:pt x="3872" y="7846"/>
                </a:lnTo>
                <a:close/>
                <a:moveTo>
                  <a:pt x="3834" y="7700"/>
                </a:moveTo>
                <a:lnTo>
                  <a:pt x="3834" y="7700"/>
                </a:lnTo>
                <a:lnTo>
                  <a:pt x="3828" y="7706"/>
                </a:lnTo>
                <a:lnTo>
                  <a:pt x="3826" y="7708"/>
                </a:lnTo>
                <a:lnTo>
                  <a:pt x="3826" y="7710"/>
                </a:lnTo>
                <a:lnTo>
                  <a:pt x="3828" y="7710"/>
                </a:lnTo>
                <a:lnTo>
                  <a:pt x="3830" y="7710"/>
                </a:lnTo>
                <a:lnTo>
                  <a:pt x="3834" y="7706"/>
                </a:lnTo>
                <a:lnTo>
                  <a:pt x="3836" y="7702"/>
                </a:lnTo>
                <a:lnTo>
                  <a:pt x="3834" y="7700"/>
                </a:lnTo>
                <a:close/>
                <a:moveTo>
                  <a:pt x="3852" y="7832"/>
                </a:moveTo>
                <a:lnTo>
                  <a:pt x="3852" y="7832"/>
                </a:lnTo>
                <a:lnTo>
                  <a:pt x="3854" y="7834"/>
                </a:lnTo>
                <a:lnTo>
                  <a:pt x="3856" y="7834"/>
                </a:lnTo>
                <a:lnTo>
                  <a:pt x="3854" y="7828"/>
                </a:lnTo>
                <a:lnTo>
                  <a:pt x="3854" y="7826"/>
                </a:lnTo>
                <a:lnTo>
                  <a:pt x="3856" y="7824"/>
                </a:lnTo>
                <a:lnTo>
                  <a:pt x="3858" y="7822"/>
                </a:lnTo>
                <a:lnTo>
                  <a:pt x="3862" y="7820"/>
                </a:lnTo>
                <a:lnTo>
                  <a:pt x="3864" y="7818"/>
                </a:lnTo>
                <a:lnTo>
                  <a:pt x="3862" y="7816"/>
                </a:lnTo>
                <a:lnTo>
                  <a:pt x="3860" y="7814"/>
                </a:lnTo>
                <a:lnTo>
                  <a:pt x="3856" y="7812"/>
                </a:lnTo>
                <a:lnTo>
                  <a:pt x="3854" y="7812"/>
                </a:lnTo>
                <a:lnTo>
                  <a:pt x="3852" y="7808"/>
                </a:lnTo>
                <a:lnTo>
                  <a:pt x="3852" y="7806"/>
                </a:lnTo>
                <a:lnTo>
                  <a:pt x="3848" y="7804"/>
                </a:lnTo>
                <a:lnTo>
                  <a:pt x="3846" y="7802"/>
                </a:lnTo>
                <a:lnTo>
                  <a:pt x="3842" y="7802"/>
                </a:lnTo>
                <a:lnTo>
                  <a:pt x="3840" y="7804"/>
                </a:lnTo>
                <a:lnTo>
                  <a:pt x="3840" y="7802"/>
                </a:lnTo>
                <a:lnTo>
                  <a:pt x="3838" y="7800"/>
                </a:lnTo>
                <a:lnTo>
                  <a:pt x="3836" y="7802"/>
                </a:lnTo>
                <a:lnTo>
                  <a:pt x="3834" y="7804"/>
                </a:lnTo>
                <a:lnTo>
                  <a:pt x="3834" y="7802"/>
                </a:lnTo>
                <a:lnTo>
                  <a:pt x="3834" y="7798"/>
                </a:lnTo>
                <a:lnTo>
                  <a:pt x="3830" y="7794"/>
                </a:lnTo>
                <a:lnTo>
                  <a:pt x="3826" y="7792"/>
                </a:lnTo>
                <a:lnTo>
                  <a:pt x="3824" y="7796"/>
                </a:lnTo>
                <a:lnTo>
                  <a:pt x="3824" y="7798"/>
                </a:lnTo>
                <a:lnTo>
                  <a:pt x="3818" y="7798"/>
                </a:lnTo>
                <a:lnTo>
                  <a:pt x="3816" y="7796"/>
                </a:lnTo>
                <a:lnTo>
                  <a:pt x="3814" y="7798"/>
                </a:lnTo>
                <a:lnTo>
                  <a:pt x="3816" y="7802"/>
                </a:lnTo>
                <a:lnTo>
                  <a:pt x="3818" y="7804"/>
                </a:lnTo>
                <a:lnTo>
                  <a:pt x="3818" y="7806"/>
                </a:lnTo>
                <a:lnTo>
                  <a:pt x="3816" y="7806"/>
                </a:lnTo>
                <a:lnTo>
                  <a:pt x="3810" y="7804"/>
                </a:lnTo>
                <a:lnTo>
                  <a:pt x="3808" y="7804"/>
                </a:lnTo>
                <a:lnTo>
                  <a:pt x="3804" y="7808"/>
                </a:lnTo>
                <a:lnTo>
                  <a:pt x="3804" y="7810"/>
                </a:lnTo>
                <a:lnTo>
                  <a:pt x="3806" y="7810"/>
                </a:lnTo>
                <a:lnTo>
                  <a:pt x="3808" y="7812"/>
                </a:lnTo>
                <a:lnTo>
                  <a:pt x="3808" y="7814"/>
                </a:lnTo>
                <a:lnTo>
                  <a:pt x="3808" y="7816"/>
                </a:lnTo>
                <a:lnTo>
                  <a:pt x="3812" y="7814"/>
                </a:lnTo>
                <a:lnTo>
                  <a:pt x="3816" y="7814"/>
                </a:lnTo>
                <a:lnTo>
                  <a:pt x="3818" y="7814"/>
                </a:lnTo>
                <a:lnTo>
                  <a:pt x="3818" y="7818"/>
                </a:lnTo>
                <a:lnTo>
                  <a:pt x="3818" y="7824"/>
                </a:lnTo>
                <a:lnTo>
                  <a:pt x="3820" y="7828"/>
                </a:lnTo>
                <a:lnTo>
                  <a:pt x="3824" y="7830"/>
                </a:lnTo>
                <a:lnTo>
                  <a:pt x="3826" y="7832"/>
                </a:lnTo>
                <a:lnTo>
                  <a:pt x="3828" y="7830"/>
                </a:lnTo>
                <a:lnTo>
                  <a:pt x="3828" y="7826"/>
                </a:lnTo>
                <a:lnTo>
                  <a:pt x="3828" y="7822"/>
                </a:lnTo>
                <a:lnTo>
                  <a:pt x="3828" y="7820"/>
                </a:lnTo>
                <a:lnTo>
                  <a:pt x="3830" y="7822"/>
                </a:lnTo>
                <a:lnTo>
                  <a:pt x="3834" y="7822"/>
                </a:lnTo>
                <a:lnTo>
                  <a:pt x="3836" y="7822"/>
                </a:lnTo>
                <a:lnTo>
                  <a:pt x="3838" y="7822"/>
                </a:lnTo>
                <a:lnTo>
                  <a:pt x="3838" y="7826"/>
                </a:lnTo>
                <a:lnTo>
                  <a:pt x="3836" y="7830"/>
                </a:lnTo>
                <a:lnTo>
                  <a:pt x="3832" y="7834"/>
                </a:lnTo>
                <a:lnTo>
                  <a:pt x="3830" y="7836"/>
                </a:lnTo>
                <a:lnTo>
                  <a:pt x="3834" y="7838"/>
                </a:lnTo>
                <a:lnTo>
                  <a:pt x="3838" y="7838"/>
                </a:lnTo>
                <a:lnTo>
                  <a:pt x="3842" y="7836"/>
                </a:lnTo>
                <a:lnTo>
                  <a:pt x="3844" y="7834"/>
                </a:lnTo>
                <a:lnTo>
                  <a:pt x="3846" y="7834"/>
                </a:lnTo>
                <a:lnTo>
                  <a:pt x="3848" y="7834"/>
                </a:lnTo>
                <a:lnTo>
                  <a:pt x="3848" y="7832"/>
                </a:lnTo>
                <a:lnTo>
                  <a:pt x="3850" y="7832"/>
                </a:lnTo>
                <a:lnTo>
                  <a:pt x="3852" y="7832"/>
                </a:lnTo>
                <a:close/>
                <a:moveTo>
                  <a:pt x="3856" y="7838"/>
                </a:moveTo>
                <a:lnTo>
                  <a:pt x="3856" y="7838"/>
                </a:lnTo>
                <a:lnTo>
                  <a:pt x="3854" y="7840"/>
                </a:lnTo>
                <a:lnTo>
                  <a:pt x="3850" y="7842"/>
                </a:lnTo>
                <a:lnTo>
                  <a:pt x="3850" y="7846"/>
                </a:lnTo>
                <a:lnTo>
                  <a:pt x="3852" y="7846"/>
                </a:lnTo>
                <a:lnTo>
                  <a:pt x="3854" y="7846"/>
                </a:lnTo>
                <a:lnTo>
                  <a:pt x="3860" y="7842"/>
                </a:lnTo>
                <a:lnTo>
                  <a:pt x="3860" y="7838"/>
                </a:lnTo>
                <a:lnTo>
                  <a:pt x="3860" y="7836"/>
                </a:lnTo>
                <a:lnTo>
                  <a:pt x="3858" y="7836"/>
                </a:lnTo>
                <a:lnTo>
                  <a:pt x="3856" y="7838"/>
                </a:lnTo>
                <a:close/>
                <a:moveTo>
                  <a:pt x="3780" y="7788"/>
                </a:moveTo>
                <a:lnTo>
                  <a:pt x="3780" y="7788"/>
                </a:lnTo>
                <a:lnTo>
                  <a:pt x="3782" y="7788"/>
                </a:lnTo>
                <a:lnTo>
                  <a:pt x="3786" y="7788"/>
                </a:lnTo>
                <a:lnTo>
                  <a:pt x="3786" y="7784"/>
                </a:lnTo>
                <a:lnTo>
                  <a:pt x="3786" y="7782"/>
                </a:lnTo>
                <a:lnTo>
                  <a:pt x="3784" y="7782"/>
                </a:lnTo>
                <a:lnTo>
                  <a:pt x="3782" y="7784"/>
                </a:lnTo>
                <a:lnTo>
                  <a:pt x="3780" y="7786"/>
                </a:lnTo>
                <a:lnTo>
                  <a:pt x="3780" y="7788"/>
                </a:lnTo>
                <a:close/>
                <a:moveTo>
                  <a:pt x="3800" y="7744"/>
                </a:moveTo>
                <a:lnTo>
                  <a:pt x="3800" y="7744"/>
                </a:lnTo>
                <a:lnTo>
                  <a:pt x="3800" y="7742"/>
                </a:lnTo>
                <a:lnTo>
                  <a:pt x="3802" y="7740"/>
                </a:lnTo>
                <a:lnTo>
                  <a:pt x="3802" y="7738"/>
                </a:lnTo>
                <a:lnTo>
                  <a:pt x="3802" y="7734"/>
                </a:lnTo>
                <a:lnTo>
                  <a:pt x="3800" y="7732"/>
                </a:lnTo>
                <a:lnTo>
                  <a:pt x="3798" y="7732"/>
                </a:lnTo>
                <a:lnTo>
                  <a:pt x="3790" y="7740"/>
                </a:lnTo>
                <a:lnTo>
                  <a:pt x="3788" y="7742"/>
                </a:lnTo>
                <a:lnTo>
                  <a:pt x="3788" y="7744"/>
                </a:lnTo>
                <a:lnTo>
                  <a:pt x="3792" y="7752"/>
                </a:lnTo>
                <a:lnTo>
                  <a:pt x="3794" y="7752"/>
                </a:lnTo>
                <a:lnTo>
                  <a:pt x="3796" y="7752"/>
                </a:lnTo>
                <a:lnTo>
                  <a:pt x="3798" y="7748"/>
                </a:lnTo>
                <a:lnTo>
                  <a:pt x="3800" y="7744"/>
                </a:lnTo>
                <a:close/>
                <a:moveTo>
                  <a:pt x="3808" y="7788"/>
                </a:moveTo>
                <a:lnTo>
                  <a:pt x="3808" y="7788"/>
                </a:lnTo>
                <a:lnTo>
                  <a:pt x="3810" y="7790"/>
                </a:lnTo>
                <a:lnTo>
                  <a:pt x="3812" y="7788"/>
                </a:lnTo>
                <a:lnTo>
                  <a:pt x="3814" y="7788"/>
                </a:lnTo>
                <a:lnTo>
                  <a:pt x="3818" y="7790"/>
                </a:lnTo>
                <a:lnTo>
                  <a:pt x="3822" y="7792"/>
                </a:lnTo>
                <a:lnTo>
                  <a:pt x="3824" y="7790"/>
                </a:lnTo>
                <a:lnTo>
                  <a:pt x="3820" y="7786"/>
                </a:lnTo>
                <a:lnTo>
                  <a:pt x="3814" y="7780"/>
                </a:lnTo>
                <a:lnTo>
                  <a:pt x="3812" y="7778"/>
                </a:lnTo>
                <a:lnTo>
                  <a:pt x="3810" y="7778"/>
                </a:lnTo>
                <a:lnTo>
                  <a:pt x="3808" y="7776"/>
                </a:lnTo>
                <a:lnTo>
                  <a:pt x="3806" y="7774"/>
                </a:lnTo>
                <a:lnTo>
                  <a:pt x="3804" y="7772"/>
                </a:lnTo>
                <a:lnTo>
                  <a:pt x="3804" y="7774"/>
                </a:lnTo>
                <a:lnTo>
                  <a:pt x="3802" y="7774"/>
                </a:lnTo>
                <a:lnTo>
                  <a:pt x="3800" y="7774"/>
                </a:lnTo>
                <a:lnTo>
                  <a:pt x="3792" y="7768"/>
                </a:lnTo>
                <a:lnTo>
                  <a:pt x="3780" y="7764"/>
                </a:lnTo>
                <a:lnTo>
                  <a:pt x="3776" y="7762"/>
                </a:lnTo>
                <a:lnTo>
                  <a:pt x="3770" y="7758"/>
                </a:lnTo>
                <a:lnTo>
                  <a:pt x="3764" y="7754"/>
                </a:lnTo>
                <a:lnTo>
                  <a:pt x="3760" y="7752"/>
                </a:lnTo>
                <a:lnTo>
                  <a:pt x="3762" y="7756"/>
                </a:lnTo>
                <a:lnTo>
                  <a:pt x="3766" y="7760"/>
                </a:lnTo>
                <a:lnTo>
                  <a:pt x="3766" y="7762"/>
                </a:lnTo>
                <a:lnTo>
                  <a:pt x="3766" y="7764"/>
                </a:lnTo>
                <a:lnTo>
                  <a:pt x="3768" y="7766"/>
                </a:lnTo>
                <a:lnTo>
                  <a:pt x="3772" y="7768"/>
                </a:lnTo>
                <a:lnTo>
                  <a:pt x="3774" y="7770"/>
                </a:lnTo>
                <a:lnTo>
                  <a:pt x="3778" y="7772"/>
                </a:lnTo>
                <a:lnTo>
                  <a:pt x="3784" y="7774"/>
                </a:lnTo>
                <a:lnTo>
                  <a:pt x="3790" y="7776"/>
                </a:lnTo>
                <a:lnTo>
                  <a:pt x="3792" y="7778"/>
                </a:lnTo>
                <a:lnTo>
                  <a:pt x="3796" y="7780"/>
                </a:lnTo>
                <a:lnTo>
                  <a:pt x="3798" y="7782"/>
                </a:lnTo>
                <a:lnTo>
                  <a:pt x="3800" y="7782"/>
                </a:lnTo>
                <a:lnTo>
                  <a:pt x="3800" y="7780"/>
                </a:lnTo>
                <a:lnTo>
                  <a:pt x="3804" y="7782"/>
                </a:lnTo>
                <a:lnTo>
                  <a:pt x="3806" y="7784"/>
                </a:lnTo>
                <a:lnTo>
                  <a:pt x="3806" y="7786"/>
                </a:lnTo>
                <a:lnTo>
                  <a:pt x="3806" y="7788"/>
                </a:lnTo>
                <a:lnTo>
                  <a:pt x="3808" y="7788"/>
                </a:lnTo>
                <a:close/>
                <a:moveTo>
                  <a:pt x="3790" y="7696"/>
                </a:moveTo>
                <a:lnTo>
                  <a:pt x="3790" y="7696"/>
                </a:lnTo>
                <a:lnTo>
                  <a:pt x="3790" y="7694"/>
                </a:lnTo>
                <a:lnTo>
                  <a:pt x="3790" y="7690"/>
                </a:lnTo>
                <a:lnTo>
                  <a:pt x="3786" y="7680"/>
                </a:lnTo>
                <a:lnTo>
                  <a:pt x="3784" y="7682"/>
                </a:lnTo>
                <a:lnTo>
                  <a:pt x="3784" y="7686"/>
                </a:lnTo>
                <a:lnTo>
                  <a:pt x="3782" y="7688"/>
                </a:lnTo>
                <a:lnTo>
                  <a:pt x="3780" y="7692"/>
                </a:lnTo>
                <a:lnTo>
                  <a:pt x="3784" y="7694"/>
                </a:lnTo>
                <a:lnTo>
                  <a:pt x="3786" y="7696"/>
                </a:lnTo>
                <a:lnTo>
                  <a:pt x="3790" y="7696"/>
                </a:lnTo>
                <a:close/>
                <a:moveTo>
                  <a:pt x="3758" y="7690"/>
                </a:moveTo>
                <a:lnTo>
                  <a:pt x="3758" y="7690"/>
                </a:lnTo>
                <a:lnTo>
                  <a:pt x="3756" y="7686"/>
                </a:lnTo>
                <a:lnTo>
                  <a:pt x="3754" y="7688"/>
                </a:lnTo>
                <a:lnTo>
                  <a:pt x="3754" y="7692"/>
                </a:lnTo>
                <a:lnTo>
                  <a:pt x="3754" y="7696"/>
                </a:lnTo>
                <a:lnTo>
                  <a:pt x="3750" y="7692"/>
                </a:lnTo>
                <a:lnTo>
                  <a:pt x="3750" y="7690"/>
                </a:lnTo>
                <a:lnTo>
                  <a:pt x="3748" y="7690"/>
                </a:lnTo>
                <a:lnTo>
                  <a:pt x="3746" y="7694"/>
                </a:lnTo>
                <a:lnTo>
                  <a:pt x="3746" y="7698"/>
                </a:lnTo>
                <a:lnTo>
                  <a:pt x="3746" y="7702"/>
                </a:lnTo>
                <a:lnTo>
                  <a:pt x="3748" y="7704"/>
                </a:lnTo>
                <a:lnTo>
                  <a:pt x="3748" y="7706"/>
                </a:lnTo>
                <a:lnTo>
                  <a:pt x="3746" y="7708"/>
                </a:lnTo>
                <a:lnTo>
                  <a:pt x="3748" y="7712"/>
                </a:lnTo>
                <a:lnTo>
                  <a:pt x="3750" y="7714"/>
                </a:lnTo>
                <a:lnTo>
                  <a:pt x="3750" y="7716"/>
                </a:lnTo>
                <a:lnTo>
                  <a:pt x="3754" y="7708"/>
                </a:lnTo>
                <a:lnTo>
                  <a:pt x="3758" y="7698"/>
                </a:lnTo>
                <a:lnTo>
                  <a:pt x="3758" y="7694"/>
                </a:lnTo>
                <a:lnTo>
                  <a:pt x="3758" y="7690"/>
                </a:lnTo>
                <a:close/>
                <a:moveTo>
                  <a:pt x="3778" y="7704"/>
                </a:moveTo>
                <a:lnTo>
                  <a:pt x="3778" y="7704"/>
                </a:lnTo>
                <a:lnTo>
                  <a:pt x="3782" y="7704"/>
                </a:lnTo>
                <a:lnTo>
                  <a:pt x="3782" y="7702"/>
                </a:lnTo>
                <a:lnTo>
                  <a:pt x="3782" y="7700"/>
                </a:lnTo>
                <a:lnTo>
                  <a:pt x="3778" y="7694"/>
                </a:lnTo>
                <a:lnTo>
                  <a:pt x="3774" y="7692"/>
                </a:lnTo>
                <a:lnTo>
                  <a:pt x="3772" y="7690"/>
                </a:lnTo>
                <a:lnTo>
                  <a:pt x="3770" y="7692"/>
                </a:lnTo>
                <a:lnTo>
                  <a:pt x="3772" y="7694"/>
                </a:lnTo>
                <a:lnTo>
                  <a:pt x="3772" y="7696"/>
                </a:lnTo>
                <a:lnTo>
                  <a:pt x="3772" y="7698"/>
                </a:lnTo>
                <a:lnTo>
                  <a:pt x="3774" y="7700"/>
                </a:lnTo>
                <a:lnTo>
                  <a:pt x="3778" y="7704"/>
                </a:lnTo>
                <a:close/>
                <a:moveTo>
                  <a:pt x="3786" y="7706"/>
                </a:moveTo>
                <a:lnTo>
                  <a:pt x="3786" y="7706"/>
                </a:lnTo>
                <a:lnTo>
                  <a:pt x="3786" y="7708"/>
                </a:lnTo>
                <a:lnTo>
                  <a:pt x="3788" y="7710"/>
                </a:lnTo>
                <a:lnTo>
                  <a:pt x="3796" y="7716"/>
                </a:lnTo>
                <a:lnTo>
                  <a:pt x="3800" y="7722"/>
                </a:lnTo>
                <a:lnTo>
                  <a:pt x="3802" y="7720"/>
                </a:lnTo>
                <a:lnTo>
                  <a:pt x="3798" y="7714"/>
                </a:lnTo>
                <a:lnTo>
                  <a:pt x="3792" y="7706"/>
                </a:lnTo>
                <a:lnTo>
                  <a:pt x="3788" y="7704"/>
                </a:lnTo>
                <a:lnTo>
                  <a:pt x="3786" y="7706"/>
                </a:lnTo>
                <a:close/>
                <a:moveTo>
                  <a:pt x="3782" y="7732"/>
                </a:moveTo>
                <a:lnTo>
                  <a:pt x="3782" y="7732"/>
                </a:lnTo>
                <a:lnTo>
                  <a:pt x="3784" y="7732"/>
                </a:lnTo>
                <a:lnTo>
                  <a:pt x="3786" y="7732"/>
                </a:lnTo>
                <a:lnTo>
                  <a:pt x="3792" y="7728"/>
                </a:lnTo>
                <a:lnTo>
                  <a:pt x="3794" y="7726"/>
                </a:lnTo>
                <a:lnTo>
                  <a:pt x="3792" y="7724"/>
                </a:lnTo>
                <a:lnTo>
                  <a:pt x="3782" y="7718"/>
                </a:lnTo>
                <a:lnTo>
                  <a:pt x="3778" y="7714"/>
                </a:lnTo>
                <a:lnTo>
                  <a:pt x="3774" y="7714"/>
                </a:lnTo>
                <a:lnTo>
                  <a:pt x="3772" y="7714"/>
                </a:lnTo>
                <a:lnTo>
                  <a:pt x="3774" y="7718"/>
                </a:lnTo>
                <a:lnTo>
                  <a:pt x="3776" y="7718"/>
                </a:lnTo>
                <a:lnTo>
                  <a:pt x="3778" y="7718"/>
                </a:lnTo>
                <a:lnTo>
                  <a:pt x="3780" y="7720"/>
                </a:lnTo>
                <a:lnTo>
                  <a:pt x="3782" y="7722"/>
                </a:lnTo>
                <a:lnTo>
                  <a:pt x="3780" y="7724"/>
                </a:lnTo>
                <a:lnTo>
                  <a:pt x="3780" y="7726"/>
                </a:lnTo>
                <a:lnTo>
                  <a:pt x="3782" y="7732"/>
                </a:lnTo>
                <a:close/>
                <a:moveTo>
                  <a:pt x="3760" y="7702"/>
                </a:moveTo>
                <a:lnTo>
                  <a:pt x="3760" y="7702"/>
                </a:lnTo>
                <a:lnTo>
                  <a:pt x="3756" y="7712"/>
                </a:lnTo>
                <a:lnTo>
                  <a:pt x="3756" y="7716"/>
                </a:lnTo>
                <a:lnTo>
                  <a:pt x="3758" y="7714"/>
                </a:lnTo>
                <a:lnTo>
                  <a:pt x="3760" y="7710"/>
                </a:lnTo>
                <a:lnTo>
                  <a:pt x="3764" y="7704"/>
                </a:lnTo>
                <a:lnTo>
                  <a:pt x="3764" y="7700"/>
                </a:lnTo>
                <a:lnTo>
                  <a:pt x="3764" y="7698"/>
                </a:lnTo>
                <a:lnTo>
                  <a:pt x="3762" y="7698"/>
                </a:lnTo>
                <a:lnTo>
                  <a:pt x="3760" y="7702"/>
                </a:lnTo>
                <a:close/>
                <a:moveTo>
                  <a:pt x="3764" y="7720"/>
                </a:moveTo>
                <a:lnTo>
                  <a:pt x="3764" y="7720"/>
                </a:lnTo>
                <a:lnTo>
                  <a:pt x="3756" y="7720"/>
                </a:lnTo>
                <a:lnTo>
                  <a:pt x="3754" y="7720"/>
                </a:lnTo>
                <a:lnTo>
                  <a:pt x="3752" y="7722"/>
                </a:lnTo>
                <a:lnTo>
                  <a:pt x="3754" y="7724"/>
                </a:lnTo>
                <a:lnTo>
                  <a:pt x="3758" y="7726"/>
                </a:lnTo>
                <a:lnTo>
                  <a:pt x="3762" y="7726"/>
                </a:lnTo>
                <a:lnTo>
                  <a:pt x="3764" y="7724"/>
                </a:lnTo>
                <a:lnTo>
                  <a:pt x="3766" y="7722"/>
                </a:lnTo>
                <a:lnTo>
                  <a:pt x="3764" y="7720"/>
                </a:lnTo>
                <a:close/>
                <a:moveTo>
                  <a:pt x="3744" y="7666"/>
                </a:moveTo>
                <a:lnTo>
                  <a:pt x="3744" y="7666"/>
                </a:lnTo>
                <a:lnTo>
                  <a:pt x="3742" y="7666"/>
                </a:lnTo>
                <a:lnTo>
                  <a:pt x="3740" y="7668"/>
                </a:lnTo>
                <a:lnTo>
                  <a:pt x="3740" y="7676"/>
                </a:lnTo>
                <a:lnTo>
                  <a:pt x="3736" y="7682"/>
                </a:lnTo>
                <a:lnTo>
                  <a:pt x="3736" y="7686"/>
                </a:lnTo>
                <a:lnTo>
                  <a:pt x="3740" y="7686"/>
                </a:lnTo>
                <a:lnTo>
                  <a:pt x="3742" y="7684"/>
                </a:lnTo>
                <a:lnTo>
                  <a:pt x="3744" y="7682"/>
                </a:lnTo>
                <a:lnTo>
                  <a:pt x="3744" y="7678"/>
                </a:lnTo>
                <a:lnTo>
                  <a:pt x="3746" y="7674"/>
                </a:lnTo>
                <a:lnTo>
                  <a:pt x="3748" y="7670"/>
                </a:lnTo>
                <a:lnTo>
                  <a:pt x="3744" y="7666"/>
                </a:lnTo>
                <a:close/>
                <a:moveTo>
                  <a:pt x="3780" y="7668"/>
                </a:moveTo>
                <a:lnTo>
                  <a:pt x="3780" y="7668"/>
                </a:lnTo>
                <a:lnTo>
                  <a:pt x="3778" y="7668"/>
                </a:lnTo>
                <a:lnTo>
                  <a:pt x="3778" y="7670"/>
                </a:lnTo>
                <a:lnTo>
                  <a:pt x="3778" y="7672"/>
                </a:lnTo>
                <a:lnTo>
                  <a:pt x="3782" y="7674"/>
                </a:lnTo>
                <a:lnTo>
                  <a:pt x="3784" y="7674"/>
                </a:lnTo>
                <a:lnTo>
                  <a:pt x="3784" y="7672"/>
                </a:lnTo>
                <a:lnTo>
                  <a:pt x="3782" y="7668"/>
                </a:lnTo>
                <a:lnTo>
                  <a:pt x="3780" y="7668"/>
                </a:lnTo>
                <a:close/>
                <a:moveTo>
                  <a:pt x="3792" y="7664"/>
                </a:moveTo>
                <a:lnTo>
                  <a:pt x="3792" y="7664"/>
                </a:lnTo>
                <a:lnTo>
                  <a:pt x="3790" y="7662"/>
                </a:lnTo>
                <a:lnTo>
                  <a:pt x="3788" y="7662"/>
                </a:lnTo>
                <a:lnTo>
                  <a:pt x="3784" y="7664"/>
                </a:lnTo>
                <a:lnTo>
                  <a:pt x="3784" y="7668"/>
                </a:lnTo>
                <a:lnTo>
                  <a:pt x="3786" y="7670"/>
                </a:lnTo>
                <a:lnTo>
                  <a:pt x="3788" y="7670"/>
                </a:lnTo>
                <a:lnTo>
                  <a:pt x="3790" y="7668"/>
                </a:lnTo>
                <a:lnTo>
                  <a:pt x="3792" y="7664"/>
                </a:lnTo>
                <a:close/>
                <a:moveTo>
                  <a:pt x="3766" y="7668"/>
                </a:moveTo>
                <a:lnTo>
                  <a:pt x="3766" y="7668"/>
                </a:lnTo>
                <a:lnTo>
                  <a:pt x="3766" y="7664"/>
                </a:lnTo>
                <a:lnTo>
                  <a:pt x="3766" y="7662"/>
                </a:lnTo>
                <a:lnTo>
                  <a:pt x="3762" y="7662"/>
                </a:lnTo>
                <a:lnTo>
                  <a:pt x="3758" y="7662"/>
                </a:lnTo>
                <a:lnTo>
                  <a:pt x="3756" y="7664"/>
                </a:lnTo>
                <a:lnTo>
                  <a:pt x="3752" y="7670"/>
                </a:lnTo>
                <a:lnTo>
                  <a:pt x="3748" y="7674"/>
                </a:lnTo>
                <a:lnTo>
                  <a:pt x="3750" y="7676"/>
                </a:lnTo>
                <a:lnTo>
                  <a:pt x="3756" y="7674"/>
                </a:lnTo>
                <a:lnTo>
                  <a:pt x="3758" y="7674"/>
                </a:lnTo>
                <a:lnTo>
                  <a:pt x="3760" y="7670"/>
                </a:lnTo>
                <a:lnTo>
                  <a:pt x="3760" y="7668"/>
                </a:lnTo>
                <a:lnTo>
                  <a:pt x="3762" y="7670"/>
                </a:lnTo>
                <a:lnTo>
                  <a:pt x="3764" y="7672"/>
                </a:lnTo>
                <a:lnTo>
                  <a:pt x="3766" y="7672"/>
                </a:lnTo>
                <a:lnTo>
                  <a:pt x="3766" y="7670"/>
                </a:lnTo>
                <a:lnTo>
                  <a:pt x="3766" y="7668"/>
                </a:lnTo>
                <a:close/>
                <a:moveTo>
                  <a:pt x="3780" y="7662"/>
                </a:moveTo>
                <a:lnTo>
                  <a:pt x="3780" y="7662"/>
                </a:lnTo>
                <a:lnTo>
                  <a:pt x="3780" y="7660"/>
                </a:lnTo>
                <a:lnTo>
                  <a:pt x="3780" y="7652"/>
                </a:lnTo>
                <a:lnTo>
                  <a:pt x="3778" y="7646"/>
                </a:lnTo>
                <a:lnTo>
                  <a:pt x="3776" y="7644"/>
                </a:lnTo>
                <a:lnTo>
                  <a:pt x="3774" y="7648"/>
                </a:lnTo>
                <a:lnTo>
                  <a:pt x="3776" y="7654"/>
                </a:lnTo>
                <a:lnTo>
                  <a:pt x="3776" y="7660"/>
                </a:lnTo>
                <a:lnTo>
                  <a:pt x="3778" y="7662"/>
                </a:lnTo>
                <a:lnTo>
                  <a:pt x="3780" y="7662"/>
                </a:lnTo>
                <a:close/>
                <a:moveTo>
                  <a:pt x="3770" y="7568"/>
                </a:moveTo>
                <a:lnTo>
                  <a:pt x="3770" y="7568"/>
                </a:lnTo>
                <a:lnTo>
                  <a:pt x="3768" y="7570"/>
                </a:lnTo>
                <a:lnTo>
                  <a:pt x="3766" y="7568"/>
                </a:lnTo>
                <a:lnTo>
                  <a:pt x="3768" y="7562"/>
                </a:lnTo>
                <a:lnTo>
                  <a:pt x="3770" y="7558"/>
                </a:lnTo>
                <a:lnTo>
                  <a:pt x="3770" y="7552"/>
                </a:lnTo>
                <a:lnTo>
                  <a:pt x="3770" y="7534"/>
                </a:lnTo>
                <a:lnTo>
                  <a:pt x="3770" y="7520"/>
                </a:lnTo>
                <a:lnTo>
                  <a:pt x="3768" y="7516"/>
                </a:lnTo>
                <a:lnTo>
                  <a:pt x="3766" y="7514"/>
                </a:lnTo>
                <a:lnTo>
                  <a:pt x="3762" y="7514"/>
                </a:lnTo>
                <a:lnTo>
                  <a:pt x="3760" y="7514"/>
                </a:lnTo>
                <a:lnTo>
                  <a:pt x="3758" y="7512"/>
                </a:lnTo>
                <a:lnTo>
                  <a:pt x="3756" y="7514"/>
                </a:lnTo>
                <a:lnTo>
                  <a:pt x="3748" y="7520"/>
                </a:lnTo>
                <a:lnTo>
                  <a:pt x="3746" y="7522"/>
                </a:lnTo>
                <a:lnTo>
                  <a:pt x="3748" y="7524"/>
                </a:lnTo>
                <a:lnTo>
                  <a:pt x="3750" y="7526"/>
                </a:lnTo>
                <a:lnTo>
                  <a:pt x="3750" y="7528"/>
                </a:lnTo>
                <a:lnTo>
                  <a:pt x="3752" y="7530"/>
                </a:lnTo>
                <a:lnTo>
                  <a:pt x="3756" y="7534"/>
                </a:lnTo>
                <a:lnTo>
                  <a:pt x="3756" y="7538"/>
                </a:lnTo>
                <a:lnTo>
                  <a:pt x="3754" y="7548"/>
                </a:lnTo>
                <a:lnTo>
                  <a:pt x="3752" y="7550"/>
                </a:lnTo>
                <a:lnTo>
                  <a:pt x="3748" y="7548"/>
                </a:lnTo>
                <a:lnTo>
                  <a:pt x="3746" y="7546"/>
                </a:lnTo>
                <a:lnTo>
                  <a:pt x="3742" y="7546"/>
                </a:lnTo>
                <a:lnTo>
                  <a:pt x="3740" y="7548"/>
                </a:lnTo>
                <a:lnTo>
                  <a:pt x="3740" y="7546"/>
                </a:lnTo>
                <a:lnTo>
                  <a:pt x="3738" y="7546"/>
                </a:lnTo>
                <a:lnTo>
                  <a:pt x="3734" y="7546"/>
                </a:lnTo>
                <a:lnTo>
                  <a:pt x="3732" y="7548"/>
                </a:lnTo>
                <a:lnTo>
                  <a:pt x="3730" y="7550"/>
                </a:lnTo>
                <a:lnTo>
                  <a:pt x="3732" y="7556"/>
                </a:lnTo>
                <a:lnTo>
                  <a:pt x="3736" y="7560"/>
                </a:lnTo>
                <a:lnTo>
                  <a:pt x="3738" y="7568"/>
                </a:lnTo>
                <a:lnTo>
                  <a:pt x="3740" y="7572"/>
                </a:lnTo>
                <a:lnTo>
                  <a:pt x="3742" y="7578"/>
                </a:lnTo>
                <a:lnTo>
                  <a:pt x="3746" y="7582"/>
                </a:lnTo>
                <a:lnTo>
                  <a:pt x="3748" y="7584"/>
                </a:lnTo>
                <a:lnTo>
                  <a:pt x="3750" y="7580"/>
                </a:lnTo>
                <a:lnTo>
                  <a:pt x="3750" y="7572"/>
                </a:lnTo>
                <a:lnTo>
                  <a:pt x="3748" y="7568"/>
                </a:lnTo>
                <a:lnTo>
                  <a:pt x="3748" y="7564"/>
                </a:lnTo>
                <a:lnTo>
                  <a:pt x="3748" y="7562"/>
                </a:lnTo>
                <a:lnTo>
                  <a:pt x="3750" y="7562"/>
                </a:lnTo>
                <a:lnTo>
                  <a:pt x="3754" y="7564"/>
                </a:lnTo>
                <a:lnTo>
                  <a:pt x="3758" y="7568"/>
                </a:lnTo>
                <a:lnTo>
                  <a:pt x="3756" y="7570"/>
                </a:lnTo>
                <a:lnTo>
                  <a:pt x="3754" y="7572"/>
                </a:lnTo>
                <a:lnTo>
                  <a:pt x="3754" y="7576"/>
                </a:lnTo>
                <a:lnTo>
                  <a:pt x="3756" y="7578"/>
                </a:lnTo>
                <a:lnTo>
                  <a:pt x="3754" y="7580"/>
                </a:lnTo>
                <a:lnTo>
                  <a:pt x="3754" y="7586"/>
                </a:lnTo>
                <a:lnTo>
                  <a:pt x="3754" y="7588"/>
                </a:lnTo>
                <a:lnTo>
                  <a:pt x="3756" y="7590"/>
                </a:lnTo>
                <a:lnTo>
                  <a:pt x="3762" y="7592"/>
                </a:lnTo>
                <a:lnTo>
                  <a:pt x="3766" y="7590"/>
                </a:lnTo>
                <a:lnTo>
                  <a:pt x="3768" y="7588"/>
                </a:lnTo>
                <a:lnTo>
                  <a:pt x="3770" y="7584"/>
                </a:lnTo>
                <a:lnTo>
                  <a:pt x="3770" y="7578"/>
                </a:lnTo>
                <a:lnTo>
                  <a:pt x="3772" y="7574"/>
                </a:lnTo>
                <a:lnTo>
                  <a:pt x="3774" y="7572"/>
                </a:lnTo>
                <a:lnTo>
                  <a:pt x="3774" y="7570"/>
                </a:lnTo>
                <a:lnTo>
                  <a:pt x="3772" y="7568"/>
                </a:lnTo>
                <a:lnTo>
                  <a:pt x="3770" y="7568"/>
                </a:lnTo>
                <a:close/>
                <a:moveTo>
                  <a:pt x="3742" y="7626"/>
                </a:moveTo>
                <a:lnTo>
                  <a:pt x="3742" y="7626"/>
                </a:lnTo>
                <a:lnTo>
                  <a:pt x="3744" y="7622"/>
                </a:lnTo>
                <a:lnTo>
                  <a:pt x="3746" y="7620"/>
                </a:lnTo>
                <a:lnTo>
                  <a:pt x="3742" y="7618"/>
                </a:lnTo>
                <a:lnTo>
                  <a:pt x="3736" y="7618"/>
                </a:lnTo>
                <a:lnTo>
                  <a:pt x="3730" y="7618"/>
                </a:lnTo>
                <a:lnTo>
                  <a:pt x="3730" y="7620"/>
                </a:lnTo>
                <a:lnTo>
                  <a:pt x="3732" y="7624"/>
                </a:lnTo>
                <a:lnTo>
                  <a:pt x="3732" y="7626"/>
                </a:lnTo>
                <a:lnTo>
                  <a:pt x="3728" y="7632"/>
                </a:lnTo>
                <a:lnTo>
                  <a:pt x="3730" y="7634"/>
                </a:lnTo>
                <a:lnTo>
                  <a:pt x="3734" y="7636"/>
                </a:lnTo>
                <a:lnTo>
                  <a:pt x="3738" y="7636"/>
                </a:lnTo>
                <a:lnTo>
                  <a:pt x="3738" y="7634"/>
                </a:lnTo>
                <a:lnTo>
                  <a:pt x="3738" y="7630"/>
                </a:lnTo>
                <a:lnTo>
                  <a:pt x="3742" y="7626"/>
                </a:lnTo>
                <a:close/>
                <a:moveTo>
                  <a:pt x="3778" y="7630"/>
                </a:moveTo>
                <a:lnTo>
                  <a:pt x="3778" y="7630"/>
                </a:lnTo>
                <a:lnTo>
                  <a:pt x="3776" y="7626"/>
                </a:lnTo>
                <a:lnTo>
                  <a:pt x="3776" y="7622"/>
                </a:lnTo>
                <a:lnTo>
                  <a:pt x="3774" y="7620"/>
                </a:lnTo>
                <a:lnTo>
                  <a:pt x="3772" y="7616"/>
                </a:lnTo>
                <a:lnTo>
                  <a:pt x="3768" y="7616"/>
                </a:lnTo>
                <a:lnTo>
                  <a:pt x="3766" y="7616"/>
                </a:lnTo>
                <a:lnTo>
                  <a:pt x="3766" y="7618"/>
                </a:lnTo>
                <a:lnTo>
                  <a:pt x="3770" y="7622"/>
                </a:lnTo>
                <a:lnTo>
                  <a:pt x="3770" y="7624"/>
                </a:lnTo>
                <a:lnTo>
                  <a:pt x="3768" y="7624"/>
                </a:lnTo>
                <a:lnTo>
                  <a:pt x="3768" y="7628"/>
                </a:lnTo>
                <a:lnTo>
                  <a:pt x="3772" y="7636"/>
                </a:lnTo>
                <a:lnTo>
                  <a:pt x="3776" y="7638"/>
                </a:lnTo>
                <a:lnTo>
                  <a:pt x="3780" y="7638"/>
                </a:lnTo>
                <a:lnTo>
                  <a:pt x="3782" y="7638"/>
                </a:lnTo>
                <a:lnTo>
                  <a:pt x="3784" y="7636"/>
                </a:lnTo>
                <a:lnTo>
                  <a:pt x="3778" y="7630"/>
                </a:lnTo>
                <a:close/>
                <a:moveTo>
                  <a:pt x="3736" y="7582"/>
                </a:moveTo>
                <a:lnTo>
                  <a:pt x="3736" y="7582"/>
                </a:lnTo>
                <a:lnTo>
                  <a:pt x="3738" y="7584"/>
                </a:lnTo>
                <a:lnTo>
                  <a:pt x="3740" y="7584"/>
                </a:lnTo>
                <a:lnTo>
                  <a:pt x="3738" y="7576"/>
                </a:lnTo>
                <a:lnTo>
                  <a:pt x="3736" y="7568"/>
                </a:lnTo>
                <a:lnTo>
                  <a:pt x="3734" y="7566"/>
                </a:lnTo>
                <a:lnTo>
                  <a:pt x="3730" y="7566"/>
                </a:lnTo>
                <a:lnTo>
                  <a:pt x="3728" y="7566"/>
                </a:lnTo>
                <a:lnTo>
                  <a:pt x="3726" y="7568"/>
                </a:lnTo>
                <a:lnTo>
                  <a:pt x="3726" y="7578"/>
                </a:lnTo>
                <a:lnTo>
                  <a:pt x="3726" y="7580"/>
                </a:lnTo>
                <a:lnTo>
                  <a:pt x="3728" y="7580"/>
                </a:lnTo>
                <a:lnTo>
                  <a:pt x="3732" y="7576"/>
                </a:lnTo>
                <a:lnTo>
                  <a:pt x="3734" y="7576"/>
                </a:lnTo>
                <a:lnTo>
                  <a:pt x="3734" y="7578"/>
                </a:lnTo>
                <a:lnTo>
                  <a:pt x="3734" y="7580"/>
                </a:lnTo>
                <a:lnTo>
                  <a:pt x="3736" y="7582"/>
                </a:lnTo>
                <a:close/>
                <a:moveTo>
                  <a:pt x="3742" y="7612"/>
                </a:moveTo>
                <a:lnTo>
                  <a:pt x="3742" y="7612"/>
                </a:lnTo>
                <a:lnTo>
                  <a:pt x="3746" y="7610"/>
                </a:lnTo>
                <a:lnTo>
                  <a:pt x="3746" y="7612"/>
                </a:lnTo>
                <a:lnTo>
                  <a:pt x="3748" y="7612"/>
                </a:lnTo>
                <a:lnTo>
                  <a:pt x="3752" y="7610"/>
                </a:lnTo>
                <a:lnTo>
                  <a:pt x="3754" y="7608"/>
                </a:lnTo>
                <a:lnTo>
                  <a:pt x="3752" y="7606"/>
                </a:lnTo>
                <a:lnTo>
                  <a:pt x="3752" y="7604"/>
                </a:lnTo>
                <a:lnTo>
                  <a:pt x="3754" y="7602"/>
                </a:lnTo>
                <a:lnTo>
                  <a:pt x="3758" y="7600"/>
                </a:lnTo>
                <a:lnTo>
                  <a:pt x="3758" y="7598"/>
                </a:lnTo>
                <a:lnTo>
                  <a:pt x="3756" y="7598"/>
                </a:lnTo>
                <a:lnTo>
                  <a:pt x="3752" y="7598"/>
                </a:lnTo>
                <a:lnTo>
                  <a:pt x="3750" y="7600"/>
                </a:lnTo>
                <a:lnTo>
                  <a:pt x="3750" y="7598"/>
                </a:lnTo>
                <a:lnTo>
                  <a:pt x="3750" y="7596"/>
                </a:lnTo>
                <a:lnTo>
                  <a:pt x="3748" y="7594"/>
                </a:lnTo>
                <a:lnTo>
                  <a:pt x="3746" y="7594"/>
                </a:lnTo>
                <a:lnTo>
                  <a:pt x="3742" y="7592"/>
                </a:lnTo>
                <a:lnTo>
                  <a:pt x="3740" y="7590"/>
                </a:lnTo>
                <a:lnTo>
                  <a:pt x="3734" y="7590"/>
                </a:lnTo>
                <a:lnTo>
                  <a:pt x="3732" y="7592"/>
                </a:lnTo>
                <a:lnTo>
                  <a:pt x="3736" y="7596"/>
                </a:lnTo>
                <a:lnTo>
                  <a:pt x="3740" y="7598"/>
                </a:lnTo>
                <a:lnTo>
                  <a:pt x="3742" y="7600"/>
                </a:lnTo>
                <a:lnTo>
                  <a:pt x="3742" y="7602"/>
                </a:lnTo>
                <a:lnTo>
                  <a:pt x="3738" y="7602"/>
                </a:lnTo>
                <a:lnTo>
                  <a:pt x="3736" y="7600"/>
                </a:lnTo>
                <a:lnTo>
                  <a:pt x="3732" y="7600"/>
                </a:lnTo>
                <a:lnTo>
                  <a:pt x="3730" y="7606"/>
                </a:lnTo>
                <a:lnTo>
                  <a:pt x="3730" y="7608"/>
                </a:lnTo>
                <a:lnTo>
                  <a:pt x="3730" y="7610"/>
                </a:lnTo>
                <a:lnTo>
                  <a:pt x="3734" y="7610"/>
                </a:lnTo>
                <a:lnTo>
                  <a:pt x="3738" y="7608"/>
                </a:lnTo>
                <a:lnTo>
                  <a:pt x="3738" y="7610"/>
                </a:lnTo>
                <a:lnTo>
                  <a:pt x="3736" y="7612"/>
                </a:lnTo>
                <a:lnTo>
                  <a:pt x="3738" y="7614"/>
                </a:lnTo>
                <a:lnTo>
                  <a:pt x="3740" y="7614"/>
                </a:lnTo>
                <a:lnTo>
                  <a:pt x="3742" y="7612"/>
                </a:lnTo>
                <a:close/>
                <a:moveTo>
                  <a:pt x="3758" y="7644"/>
                </a:moveTo>
                <a:lnTo>
                  <a:pt x="3758" y="7644"/>
                </a:lnTo>
                <a:lnTo>
                  <a:pt x="3754" y="7644"/>
                </a:lnTo>
                <a:lnTo>
                  <a:pt x="3750" y="7644"/>
                </a:lnTo>
                <a:lnTo>
                  <a:pt x="3750" y="7646"/>
                </a:lnTo>
                <a:lnTo>
                  <a:pt x="3752" y="7646"/>
                </a:lnTo>
                <a:lnTo>
                  <a:pt x="3756" y="7648"/>
                </a:lnTo>
                <a:lnTo>
                  <a:pt x="3756" y="7650"/>
                </a:lnTo>
                <a:lnTo>
                  <a:pt x="3756" y="7652"/>
                </a:lnTo>
                <a:lnTo>
                  <a:pt x="3760" y="7654"/>
                </a:lnTo>
                <a:lnTo>
                  <a:pt x="3762" y="7654"/>
                </a:lnTo>
                <a:lnTo>
                  <a:pt x="3764" y="7652"/>
                </a:lnTo>
                <a:lnTo>
                  <a:pt x="3768" y="7650"/>
                </a:lnTo>
                <a:lnTo>
                  <a:pt x="3770" y="7650"/>
                </a:lnTo>
                <a:lnTo>
                  <a:pt x="3772" y="7650"/>
                </a:lnTo>
                <a:lnTo>
                  <a:pt x="3772" y="7648"/>
                </a:lnTo>
                <a:lnTo>
                  <a:pt x="3772" y="7642"/>
                </a:lnTo>
                <a:lnTo>
                  <a:pt x="3770" y="7638"/>
                </a:lnTo>
                <a:lnTo>
                  <a:pt x="3766" y="7634"/>
                </a:lnTo>
                <a:lnTo>
                  <a:pt x="3764" y="7634"/>
                </a:lnTo>
                <a:lnTo>
                  <a:pt x="3762" y="7636"/>
                </a:lnTo>
                <a:lnTo>
                  <a:pt x="3764" y="7642"/>
                </a:lnTo>
                <a:lnTo>
                  <a:pt x="3764" y="7644"/>
                </a:lnTo>
                <a:lnTo>
                  <a:pt x="3758" y="7644"/>
                </a:lnTo>
                <a:close/>
                <a:moveTo>
                  <a:pt x="3752" y="7630"/>
                </a:moveTo>
                <a:lnTo>
                  <a:pt x="3752" y="7630"/>
                </a:lnTo>
                <a:lnTo>
                  <a:pt x="3750" y="7634"/>
                </a:lnTo>
                <a:lnTo>
                  <a:pt x="3752" y="7636"/>
                </a:lnTo>
                <a:lnTo>
                  <a:pt x="3754" y="7640"/>
                </a:lnTo>
                <a:lnTo>
                  <a:pt x="3758" y="7640"/>
                </a:lnTo>
                <a:lnTo>
                  <a:pt x="3760" y="7640"/>
                </a:lnTo>
                <a:lnTo>
                  <a:pt x="3760" y="7636"/>
                </a:lnTo>
                <a:lnTo>
                  <a:pt x="3756" y="7632"/>
                </a:lnTo>
                <a:lnTo>
                  <a:pt x="3754" y="7630"/>
                </a:lnTo>
                <a:lnTo>
                  <a:pt x="3752" y="7630"/>
                </a:lnTo>
                <a:close/>
                <a:moveTo>
                  <a:pt x="3770" y="7654"/>
                </a:moveTo>
                <a:lnTo>
                  <a:pt x="3770" y="7654"/>
                </a:lnTo>
                <a:lnTo>
                  <a:pt x="3768" y="7654"/>
                </a:lnTo>
                <a:lnTo>
                  <a:pt x="3766" y="7654"/>
                </a:lnTo>
                <a:lnTo>
                  <a:pt x="3766" y="7656"/>
                </a:lnTo>
                <a:lnTo>
                  <a:pt x="3770" y="7660"/>
                </a:lnTo>
                <a:lnTo>
                  <a:pt x="3772" y="7660"/>
                </a:lnTo>
                <a:lnTo>
                  <a:pt x="3772" y="7658"/>
                </a:lnTo>
                <a:lnTo>
                  <a:pt x="3772" y="7656"/>
                </a:lnTo>
                <a:lnTo>
                  <a:pt x="3770" y="7654"/>
                </a:lnTo>
                <a:close/>
                <a:moveTo>
                  <a:pt x="3750" y="7544"/>
                </a:moveTo>
                <a:lnTo>
                  <a:pt x="3750" y="7544"/>
                </a:lnTo>
                <a:lnTo>
                  <a:pt x="3752" y="7542"/>
                </a:lnTo>
                <a:lnTo>
                  <a:pt x="3752" y="7536"/>
                </a:lnTo>
                <a:lnTo>
                  <a:pt x="3750" y="7534"/>
                </a:lnTo>
                <a:lnTo>
                  <a:pt x="3746" y="7534"/>
                </a:lnTo>
                <a:lnTo>
                  <a:pt x="3742" y="7534"/>
                </a:lnTo>
                <a:lnTo>
                  <a:pt x="3740" y="7538"/>
                </a:lnTo>
                <a:lnTo>
                  <a:pt x="3740" y="7540"/>
                </a:lnTo>
                <a:lnTo>
                  <a:pt x="3742" y="7540"/>
                </a:lnTo>
                <a:lnTo>
                  <a:pt x="3746" y="7540"/>
                </a:lnTo>
                <a:lnTo>
                  <a:pt x="3750" y="7544"/>
                </a:lnTo>
                <a:close/>
                <a:moveTo>
                  <a:pt x="3750" y="7500"/>
                </a:moveTo>
                <a:lnTo>
                  <a:pt x="3750" y="7500"/>
                </a:lnTo>
                <a:lnTo>
                  <a:pt x="3748" y="7504"/>
                </a:lnTo>
                <a:lnTo>
                  <a:pt x="3750" y="7506"/>
                </a:lnTo>
                <a:lnTo>
                  <a:pt x="3762" y="7510"/>
                </a:lnTo>
                <a:lnTo>
                  <a:pt x="3768" y="7512"/>
                </a:lnTo>
                <a:lnTo>
                  <a:pt x="3770" y="7508"/>
                </a:lnTo>
                <a:lnTo>
                  <a:pt x="3772" y="7506"/>
                </a:lnTo>
                <a:lnTo>
                  <a:pt x="3770" y="7506"/>
                </a:lnTo>
                <a:lnTo>
                  <a:pt x="3768" y="7506"/>
                </a:lnTo>
                <a:lnTo>
                  <a:pt x="3766" y="7504"/>
                </a:lnTo>
                <a:lnTo>
                  <a:pt x="3766" y="7502"/>
                </a:lnTo>
                <a:lnTo>
                  <a:pt x="3766" y="7500"/>
                </a:lnTo>
                <a:lnTo>
                  <a:pt x="3766" y="7496"/>
                </a:lnTo>
                <a:lnTo>
                  <a:pt x="3766" y="7492"/>
                </a:lnTo>
                <a:lnTo>
                  <a:pt x="3762" y="7482"/>
                </a:lnTo>
                <a:lnTo>
                  <a:pt x="3760" y="7482"/>
                </a:lnTo>
                <a:lnTo>
                  <a:pt x="3758" y="7484"/>
                </a:lnTo>
                <a:lnTo>
                  <a:pt x="3758" y="7490"/>
                </a:lnTo>
                <a:lnTo>
                  <a:pt x="3758" y="7492"/>
                </a:lnTo>
                <a:lnTo>
                  <a:pt x="3760" y="7498"/>
                </a:lnTo>
                <a:lnTo>
                  <a:pt x="3758" y="7500"/>
                </a:lnTo>
                <a:lnTo>
                  <a:pt x="3756" y="7498"/>
                </a:lnTo>
                <a:lnTo>
                  <a:pt x="3754" y="7498"/>
                </a:lnTo>
                <a:lnTo>
                  <a:pt x="3750" y="7500"/>
                </a:lnTo>
                <a:close/>
                <a:moveTo>
                  <a:pt x="3790" y="7468"/>
                </a:moveTo>
                <a:lnTo>
                  <a:pt x="3790" y="7468"/>
                </a:lnTo>
                <a:lnTo>
                  <a:pt x="3794" y="7470"/>
                </a:lnTo>
                <a:lnTo>
                  <a:pt x="3796" y="7466"/>
                </a:lnTo>
                <a:lnTo>
                  <a:pt x="3794" y="7464"/>
                </a:lnTo>
                <a:lnTo>
                  <a:pt x="3788" y="7462"/>
                </a:lnTo>
                <a:lnTo>
                  <a:pt x="3784" y="7462"/>
                </a:lnTo>
                <a:lnTo>
                  <a:pt x="3778" y="7462"/>
                </a:lnTo>
                <a:lnTo>
                  <a:pt x="3772" y="7462"/>
                </a:lnTo>
                <a:lnTo>
                  <a:pt x="3770" y="7464"/>
                </a:lnTo>
                <a:lnTo>
                  <a:pt x="3770" y="7466"/>
                </a:lnTo>
                <a:lnTo>
                  <a:pt x="3772" y="7468"/>
                </a:lnTo>
                <a:lnTo>
                  <a:pt x="3778" y="7468"/>
                </a:lnTo>
                <a:lnTo>
                  <a:pt x="3784" y="7466"/>
                </a:lnTo>
                <a:lnTo>
                  <a:pt x="3790" y="7468"/>
                </a:lnTo>
                <a:close/>
                <a:moveTo>
                  <a:pt x="3742" y="7476"/>
                </a:moveTo>
                <a:lnTo>
                  <a:pt x="3742" y="7476"/>
                </a:lnTo>
                <a:lnTo>
                  <a:pt x="3740" y="7476"/>
                </a:lnTo>
                <a:lnTo>
                  <a:pt x="3738" y="7478"/>
                </a:lnTo>
                <a:lnTo>
                  <a:pt x="3740" y="7482"/>
                </a:lnTo>
                <a:lnTo>
                  <a:pt x="3746" y="7496"/>
                </a:lnTo>
                <a:lnTo>
                  <a:pt x="3748" y="7496"/>
                </a:lnTo>
                <a:lnTo>
                  <a:pt x="3750" y="7496"/>
                </a:lnTo>
                <a:lnTo>
                  <a:pt x="3754" y="7494"/>
                </a:lnTo>
                <a:lnTo>
                  <a:pt x="3754" y="7492"/>
                </a:lnTo>
                <a:lnTo>
                  <a:pt x="3754" y="7490"/>
                </a:lnTo>
                <a:lnTo>
                  <a:pt x="3756" y="7484"/>
                </a:lnTo>
                <a:lnTo>
                  <a:pt x="3754" y="7482"/>
                </a:lnTo>
                <a:lnTo>
                  <a:pt x="3752" y="7480"/>
                </a:lnTo>
                <a:lnTo>
                  <a:pt x="3742" y="7476"/>
                </a:lnTo>
                <a:close/>
                <a:moveTo>
                  <a:pt x="3730" y="7544"/>
                </a:moveTo>
                <a:lnTo>
                  <a:pt x="3730" y="7544"/>
                </a:lnTo>
                <a:lnTo>
                  <a:pt x="3730" y="7542"/>
                </a:lnTo>
                <a:lnTo>
                  <a:pt x="3732" y="7540"/>
                </a:lnTo>
                <a:lnTo>
                  <a:pt x="3734" y="7538"/>
                </a:lnTo>
                <a:lnTo>
                  <a:pt x="3734" y="7534"/>
                </a:lnTo>
                <a:lnTo>
                  <a:pt x="3734" y="7532"/>
                </a:lnTo>
                <a:lnTo>
                  <a:pt x="3732" y="7534"/>
                </a:lnTo>
                <a:lnTo>
                  <a:pt x="3730" y="7536"/>
                </a:lnTo>
                <a:lnTo>
                  <a:pt x="3726" y="7538"/>
                </a:lnTo>
                <a:lnTo>
                  <a:pt x="3724" y="7538"/>
                </a:lnTo>
                <a:lnTo>
                  <a:pt x="3722" y="7540"/>
                </a:lnTo>
                <a:lnTo>
                  <a:pt x="3722" y="7542"/>
                </a:lnTo>
                <a:lnTo>
                  <a:pt x="3724" y="7546"/>
                </a:lnTo>
                <a:lnTo>
                  <a:pt x="3728" y="7548"/>
                </a:lnTo>
                <a:lnTo>
                  <a:pt x="3730" y="7544"/>
                </a:lnTo>
                <a:close/>
                <a:moveTo>
                  <a:pt x="3742" y="7474"/>
                </a:moveTo>
                <a:lnTo>
                  <a:pt x="3742" y="7474"/>
                </a:lnTo>
                <a:lnTo>
                  <a:pt x="3746" y="7472"/>
                </a:lnTo>
                <a:lnTo>
                  <a:pt x="3748" y="7474"/>
                </a:lnTo>
                <a:lnTo>
                  <a:pt x="3750" y="7476"/>
                </a:lnTo>
                <a:lnTo>
                  <a:pt x="3754" y="7476"/>
                </a:lnTo>
                <a:lnTo>
                  <a:pt x="3756" y="7474"/>
                </a:lnTo>
                <a:lnTo>
                  <a:pt x="3758" y="7468"/>
                </a:lnTo>
                <a:lnTo>
                  <a:pt x="3756" y="7462"/>
                </a:lnTo>
                <a:lnTo>
                  <a:pt x="3756" y="7460"/>
                </a:lnTo>
                <a:lnTo>
                  <a:pt x="3754" y="7460"/>
                </a:lnTo>
                <a:lnTo>
                  <a:pt x="3752" y="7464"/>
                </a:lnTo>
                <a:lnTo>
                  <a:pt x="3750" y="7466"/>
                </a:lnTo>
                <a:lnTo>
                  <a:pt x="3744" y="7468"/>
                </a:lnTo>
                <a:lnTo>
                  <a:pt x="3740" y="7470"/>
                </a:lnTo>
                <a:lnTo>
                  <a:pt x="3738" y="7472"/>
                </a:lnTo>
                <a:lnTo>
                  <a:pt x="3738" y="7474"/>
                </a:lnTo>
                <a:lnTo>
                  <a:pt x="3742" y="7474"/>
                </a:lnTo>
                <a:close/>
                <a:moveTo>
                  <a:pt x="3732" y="7494"/>
                </a:moveTo>
                <a:lnTo>
                  <a:pt x="3732" y="7494"/>
                </a:lnTo>
                <a:lnTo>
                  <a:pt x="3734" y="7494"/>
                </a:lnTo>
                <a:lnTo>
                  <a:pt x="3736" y="7494"/>
                </a:lnTo>
                <a:lnTo>
                  <a:pt x="3736" y="7502"/>
                </a:lnTo>
                <a:lnTo>
                  <a:pt x="3738" y="7510"/>
                </a:lnTo>
                <a:lnTo>
                  <a:pt x="3738" y="7512"/>
                </a:lnTo>
                <a:lnTo>
                  <a:pt x="3740" y="7512"/>
                </a:lnTo>
                <a:lnTo>
                  <a:pt x="3744" y="7508"/>
                </a:lnTo>
                <a:lnTo>
                  <a:pt x="3746" y="7504"/>
                </a:lnTo>
                <a:lnTo>
                  <a:pt x="3740" y="7492"/>
                </a:lnTo>
                <a:lnTo>
                  <a:pt x="3738" y="7486"/>
                </a:lnTo>
                <a:lnTo>
                  <a:pt x="3736" y="7480"/>
                </a:lnTo>
                <a:lnTo>
                  <a:pt x="3734" y="7472"/>
                </a:lnTo>
                <a:lnTo>
                  <a:pt x="3732" y="7472"/>
                </a:lnTo>
                <a:lnTo>
                  <a:pt x="3728" y="7474"/>
                </a:lnTo>
                <a:lnTo>
                  <a:pt x="3726" y="7478"/>
                </a:lnTo>
                <a:lnTo>
                  <a:pt x="3726" y="7480"/>
                </a:lnTo>
                <a:lnTo>
                  <a:pt x="3728" y="7484"/>
                </a:lnTo>
                <a:lnTo>
                  <a:pt x="3728" y="7488"/>
                </a:lnTo>
                <a:lnTo>
                  <a:pt x="3726" y="7490"/>
                </a:lnTo>
                <a:lnTo>
                  <a:pt x="3726" y="7494"/>
                </a:lnTo>
                <a:lnTo>
                  <a:pt x="3728" y="7494"/>
                </a:lnTo>
                <a:lnTo>
                  <a:pt x="3732" y="7494"/>
                </a:lnTo>
                <a:close/>
                <a:moveTo>
                  <a:pt x="3722" y="7504"/>
                </a:moveTo>
                <a:lnTo>
                  <a:pt x="3722" y="7504"/>
                </a:lnTo>
                <a:lnTo>
                  <a:pt x="3722" y="7508"/>
                </a:lnTo>
                <a:lnTo>
                  <a:pt x="3724" y="7510"/>
                </a:lnTo>
                <a:lnTo>
                  <a:pt x="3728" y="7510"/>
                </a:lnTo>
                <a:lnTo>
                  <a:pt x="3732" y="7510"/>
                </a:lnTo>
                <a:lnTo>
                  <a:pt x="3734" y="7506"/>
                </a:lnTo>
                <a:lnTo>
                  <a:pt x="3734" y="7502"/>
                </a:lnTo>
                <a:lnTo>
                  <a:pt x="3732" y="7498"/>
                </a:lnTo>
                <a:lnTo>
                  <a:pt x="3730" y="7498"/>
                </a:lnTo>
                <a:lnTo>
                  <a:pt x="3728" y="7500"/>
                </a:lnTo>
                <a:lnTo>
                  <a:pt x="3724" y="7498"/>
                </a:lnTo>
                <a:lnTo>
                  <a:pt x="3722" y="7500"/>
                </a:lnTo>
                <a:lnTo>
                  <a:pt x="3722" y="7504"/>
                </a:lnTo>
                <a:close/>
                <a:moveTo>
                  <a:pt x="3732" y="7530"/>
                </a:moveTo>
                <a:lnTo>
                  <a:pt x="3732" y="7530"/>
                </a:lnTo>
                <a:lnTo>
                  <a:pt x="3734" y="7530"/>
                </a:lnTo>
                <a:lnTo>
                  <a:pt x="3736" y="7530"/>
                </a:lnTo>
                <a:lnTo>
                  <a:pt x="3738" y="7532"/>
                </a:lnTo>
                <a:lnTo>
                  <a:pt x="3738" y="7530"/>
                </a:lnTo>
                <a:lnTo>
                  <a:pt x="3738" y="7524"/>
                </a:lnTo>
                <a:lnTo>
                  <a:pt x="3732" y="7522"/>
                </a:lnTo>
                <a:lnTo>
                  <a:pt x="3728" y="7522"/>
                </a:lnTo>
                <a:lnTo>
                  <a:pt x="3724" y="7522"/>
                </a:lnTo>
                <a:lnTo>
                  <a:pt x="3722" y="7524"/>
                </a:lnTo>
                <a:lnTo>
                  <a:pt x="3722" y="7528"/>
                </a:lnTo>
                <a:lnTo>
                  <a:pt x="3722" y="7530"/>
                </a:lnTo>
                <a:lnTo>
                  <a:pt x="3726" y="7530"/>
                </a:lnTo>
                <a:lnTo>
                  <a:pt x="3732" y="7530"/>
                </a:lnTo>
                <a:close/>
                <a:moveTo>
                  <a:pt x="3746" y="7456"/>
                </a:moveTo>
                <a:lnTo>
                  <a:pt x="3746" y="7456"/>
                </a:lnTo>
                <a:lnTo>
                  <a:pt x="3742" y="7454"/>
                </a:lnTo>
                <a:lnTo>
                  <a:pt x="3740" y="7456"/>
                </a:lnTo>
                <a:lnTo>
                  <a:pt x="3738" y="7458"/>
                </a:lnTo>
                <a:lnTo>
                  <a:pt x="3740" y="7462"/>
                </a:lnTo>
                <a:lnTo>
                  <a:pt x="3742" y="7462"/>
                </a:lnTo>
                <a:lnTo>
                  <a:pt x="3744" y="7462"/>
                </a:lnTo>
                <a:lnTo>
                  <a:pt x="3746" y="7460"/>
                </a:lnTo>
                <a:lnTo>
                  <a:pt x="3746" y="7456"/>
                </a:lnTo>
                <a:close/>
                <a:moveTo>
                  <a:pt x="3788" y="7418"/>
                </a:moveTo>
                <a:lnTo>
                  <a:pt x="3788" y="7418"/>
                </a:lnTo>
                <a:lnTo>
                  <a:pt x="3788" y="7414"/>
                </a:lnTo>
                <a:lnTo>
                  <a:pt x="3784" y="7414"/>
                </a:lnTo>
                <a:lnTo>
                  <a:pt x="3780" y="7414"/>
                </a:lnTo>
                <a:lnTo>
                  <a:pt x="3780" y="7416"/>
                </a:lnTo>
                <a:lnTo>
                  <a:pt x="3780" y="7420"/>
                </a:lnTo>
                <a:lnTo>
                  <a:pt x="3782" y="7420"/>
                </a:lnTo>
                <a:lnTo>
                  <a:pt x="3786" y="7420"/>
                </a:lnTo>
                <a:lnTo>
                  <a:pt x="3788" y="7418"/>
                </a:lnTo>
                <a:close/>
                <a:moveTo>
                  <a:pt x="3732" y="7512"/>
                </a:moveTo>
                <a:lnTo>
                  <a:pt x="3732" y="7512"/>
                </a:lnTo>
                <a:lnTo>
                  <a:pt x="3724" y="7514"/>
                </a:lnTo>
                <a:lnTo>
                  <a:pt x="3722" y="7518"/>
                </a:lnTo>
                <a:lnTo>
                  <a:pt x="3724" y="7518"/>
                </a:lnTo>
                <a:lnTo>
                  <a:pt x="3732" y="7516"/>
                </a:lnTo>
                <a:lnTo>
                  <a:pt x="3736" y="7514"/>
                </a:lnTo>
                <a:lnTo>
                  <a:pt x="3736" y="7512"/>
                </a:lnTo>
                <a:lnTo>
                  <a:pt x="3734" y="7512"/>
                </a:lnTo>
                <a:lnTo>
                  <a:pt x="3732" y="7512"/>
                </a:lnTo>
                <a:close/>
                <a:moveTo>
                  <a:pt x="3746" y="7528"/>
                </a:moveTo>
                <a:lnTo>
                  <a:pt x="3746" y="7528"/>
                </a:lnTo>
                <a:lnTo>
                  <a:pt x="3746" y="7526"/>
                </a:lnTo>
                <a:lnTo>
                  <a:pt x="3740" y="7520"/>
                </a:lnTo>
                <a:lnTo>
                  <a:pt x="3738" y="7518"/>
                </a:lnTo>
                <a:lnTo>
                  <a:pt x="3738" y="7520"/>
                </a:lnTo>
                <a:lnTo>
                  <a:pt x="3740" y="7524"/>
                </a:lnTo>
                <a:lnTo>
                  <a:pt x="3742" y="7528"/>
                </a:lnTo>
                <a:lnTo>
                  <a:pt x="3744" y="7530"/>
                </a:lnTo>
                <a:lnTo>
                  <a:pt x="3746" y="7528"/>
                </a:lnTo>
                <a:close/>
                <a:moveTo>
                  <a:pt x="3772" y="7494"/>
                </a:moveTo>
                <a:lnTo>
                  <a:pt x="3772" y="7494"/>
                </a:lnTo>
                <a:lnTo>
                  <a:pt x="3782" y="7496"/>
                </a:lnTo>
                <a:lnTo>
                  <a:pt x="3786" y="7496"/>
                </a:lnTo>
                <a:lnTo>
                  <a:pt x="3780" y="7492"/>
                </a:lnTo>
                <a:lnTo>
                  <a:pt x="3772" y="7486"/>
                </a:lnTo>
                <a:lnTo>
                  <a:pt x="3768" y="7480"/>
                </a:lnTo>
                <a:lnTo>
                  <a:pt x="3766" y="7482"/>
                </a:lnTo>
                <a:lnTo>
                  <a:pt x="3766" y="7486"/>
                </a:lnTo>
                <a:lnTo>
                  <a:pt x="3768" y="7492"/>
                </a:lnTo>
                <a:lnTo>
                  <a:pt x="3772" y="7494"/>
                </a:lnTo>
                <a:close/>
                <a:moveTo>
                  <a:pt x="4194" y="7874"/>
                </a:moveTo>
                <a:lnTo>
                  <a:pt x="4194" y="7874"/>
                </a:lnTo>
                <a:lnTo>
                  <a:pt x="4188" y="7874"/>
                </a:lnTo>
                <a:lnTo>
                  <a:pt x="4184" y="7874"/>
                </a:lnTo>
                <a:lnTo>
                  <a:pt x="4180" y="7874"/>
                </a:lnTo>
                <a:lnTo>
                  <a:pt x="4176" y="7876"/>
                </a:lnTo>
                <a:lnTo>
                  <a:pt x="4166" y="7878"/>
                </a:lnTo>
                <a:lnTo>
                  <a:pt x="4164" y="7880"/>
                </a:lnTo>
                <a:lnTo>
                  <a:pt x="4166" y="7884"/>
                </a:lnTo>
                <a:lnTo>
                  <a:pt x="4170" y="7884"/>
                </a:lnTo>
                <a:lnTo>
                  <a:pt x="4174" y="7880"/>
                </a:lnTo>
                <a:lnTo>
                  <a:pt x="4178" y="7878"/>
                </a:lnTo>
                <a:lnTo>
                  <a:pt x="4180" y="7878"/>
                </a:lnTo>
                <a:lnTo>
                  <a:pt x="4182" y="7880"/>
                </a:lnTo>
                <a:lnTo>
                  <a:pt x="4186" y="7880"/>
                </a:lnTo>
                <a:lnTo>
                  <a:pt x="4190" y="7878"/>
                </a:lnTo>
                <a:lnTo>
                  <a:pt x="4192" y="7880"/>
                </a:lnTo>
                <a:lnTo>
                  <a:pt x="4196" y="7880"/>
                </a:lnTo>
                <a:lnTo>
                  <a:pt x="4200" y="7878"/>
                </a:lnTo>
                <a:lnTo>
                  <a:pt x="4200" y="7876"/>
                </a:lnTo>
                <a:lnTo>
                  <a:pt x="4198" y="7874"/>
                </a:lnTo>
                <a:lnTo>
                  <a:pt x="4194" y="7874"/>
                </a:lnTo>
                <a:close/>
                <a:moveTo>
                  <a:pt x="4054" y="7888"/>
                </a:moveTo>
                <a:lnTo>
                  <a:pt x="4054" y="7888"/>
                </a:lnTo>
                <a:lnTo>
                  <a:pt x="4026" y="7886"/>
                </a:lnTo>
                <a:lnTo>
                  <a:pt x="4018" y="7888"/>
                </a:lnTo>
                <a:lnTo>
                  <a:pt x="4020" y="7890"/>
                </a:lnTo>
                <a:lnTo>
                  <a:pt x="4022" y="7892"/>
                </a:lnTo>
                <a:lnTo>
                  <a:pt x="4024" y="7894"/>
                </a:lnTo>
                <a:lnTo>
                  <a:pt x="4024" y="7896"/>
                </a:lnTo>
                <a:lnTo>
                  <a:pt x="4024" y="7898"/>
                </a:lnTo>
                <a:lnTo>
                  <a:pt x="4026" y="7906"/>
                </a:lnTo>
                <a:lnTo>
                  <a:pt x="4028" y="7906"/>
                </a:lnTo>
                <a:lnTo>
                  <a:pt x="4032" y="7908"/>
                </a:lnTo>
                <a:lnTo>
                  <a:pt x="4042" y="7908"/>
                </a:lnTo>
                <a:lnTo>
                  <a:pt x="4046" y="7906"/>
                </a:lnTo>
                <a:lnTo>
                  <a:pt x="4046" y="7904"/>
                </a:lnTo>
                <a:lnTo>
                  <a:pt x="4046" y="7902"/>
                </a:lnTo>
                <a:lnTo>
                  <a:pt x="4050" y="7902"/>
                </a:lnTo>
                <a:lnTo>
                  <a:pt x="4054" y="7904"/>
                </a:lnTo>
                <a:lnTo>
                  <a:pt x="4054" y="7906"/>
                </a:lnTo>
                <a:lnTo>
                  <a:pt x="4054" y="7910"/>
                </a:lnTo>
                <a:lnTo>
                  <a:pt x="4058" y="7910"/>
                </a:lnTo>
                <a:lnTo>
                  <a:pt x="4062" y="7910"/>
                </a:lnTo>
                <a:lnTo>
                  <a:pt x="4066" y="7908"/>
                </a:lnTo>
                <a:lnTo>
                  <a:pt x="4068" y="7898"/>
                </a:lnTo>
                <a:lnTo>
                  <a:pt x="4070" y="7894"/>
                </a:lnTo>
                <a:lnTo>
                  <a:pt x="4068" y="7892"/>
                </a:lnTo>
                <a:lnTo>
                  <a:pt x="4064" y="7890"/>
                </a:lnTo>
                <a:lnTo>
                  <a:pt x="4060" y="7888"/>
                </a:lnTo>
                <a:lnTo>
                  <a:pt x="4054" y="7888"/>
                </a:lnTo>
                <a:close/>
                <a:moveTo>
                  <a:pt x="4070" y="7910"/>
                </a:moveTo>
                <a:lnTo>
                  <a:pt x="4070" y="7910"/>
                </a:lnTo>
                <a:lnTo>
                  <a:pt x="4070" y="7912"/>
                </a:lnTo>
                <a:lnTo>
                  <a:pt x="4074" y="7912"/>
                </a:lnTo>
                <a:lnTo>
                  <a:pt x="4076" y="7910"/>
                </a:lnTo>
                <a:lnTo>
                  <a:pt x="4078" y="7908"/>
                </a:lnTo>
                <a:lnTo>
                  <a:pt x="4076" y="7904"/>
                </a:lnTo>
                <a:lnTo>
                  <a:pt x="4074" y="7906"/>
                </a:lnTo>
                <a:lnTo>
                  <a:pt x="4070" y="7908"/>
                </a:lnTo>
                <a:lnTo>
                  <a:pt x="4070" y="7910"/>
                </a:lnTo>
                <a:close/>
                <a:moveTo>
                  <a:pt x="4088" y="7908"/>
                </a:moveTo>
                <a:lnTo>
                  <a:pt x="4088" y="7908"/>
                </a:lnTo>
                <a:lnTo>
                  <a:pt x="4092" y="7908"/>
                </a:lnTo>
                <a:lnTo>
                  <a:pt x="4094" y="7906"/>
                </a:lnTo>
                <a:lnTo>
                  <a:pt x="4094" y="7904"/>
                </a:lnTo>
                <a:lnTo>
                  <a:pt x="4092" y="7902"/>
                </a:lnTo>
                <a:lnTo>
                  <a:pt x="4090" y="7902"/>
                </a:lnTo>
                <a:lnTo>
                  <a:pt x="4088" y="7904"/>
                </a:lnTo>
                <a:lnTo>
                  <a:pt x="4086" y="7906"/>
                </a:lnTo>
                <a:lnTo>
                  <a:pt x="4088" y="7908"/>
                </a:lnTo>
                <a:close/>
                <a:moveTo>
                  <a:pt x="1488" y="2116"/>
                </a:moveTo>
                <a:lnTo>
                  <a:pt x="1488" y="2116"/>
                </a:lnTo>
                <a:lnTo>
                  <a:pt x="1490" y="2118"/>
                </a:lnTo>
                <a:lnTo>
                  <a:pt x="1492" y="2118"/>
                </a:lnTo>
                <a:lnTo>
                  <a:pt x="1494" y="2118"/>
                </a:lnTo>
                <a:lnTo>
                  <a:pt x="1498" y="2114"/>
                </a:lnTo>
                <a:lnTo>
                  <a:pt x="1498" y="2110"/>
                </a:lnTo>
                <a:lnTo>
                  <a:pt x="1496" y="2108"/>
                </a:lnTo>
                <a:lnTo>
                  <a:pt x="1492" y="2110"/>
                </a:lnTo>
                <a:lnTo>
                  <a:pt x="1490" y="2112"/>
                </a:lnTo>
                <a:lnTo>
                  <a:pt x="1488" y="2116"/>
                </a:lnTo>
                <a:close/>
                <a:moveTo>
                  <a:pt x="1514" y="2102"/>
                </a:moveTo>
                <a:lnTo>
                  <a:pt x="1514" y="2102"/>
                </a:lnTo>
                <a:lnTo>
                  <a:pt x="1518" y="2098"/>
                </a:lnTo>
                <a:lnTo>
                  <a:pt x="1522" y="2092"/>
                </a:lnTo>
                <a:lnTo>
                  <a:pt x="1524" y="2088"/>
                </a:lnTo>
                <a:lnTo>
                  <a:pt x="1522" y="2088"/>
                </a:lnTo>
                <a:lnTo>
                  <a:pt x="1516" y="2094"/>
                </a:lnTo>
                <a:lnTo>
                  <a:pt x="1508" y="2100"/>
                </a:lnTo>
                <a:lnTo>
                  <a:pt x="1506" y="2102"/>
                </a:lnTo>
                <a:lnTo>
                  <a:pt x="1508" y="2106"/>
                </a:lnTo>
                <a:lnTo>
                  <a:pt x="1510" y="2106"/>
                </a:lnTo>
                <a:lnTo>
                  <a:pt x="1514" y="2102"/>
                </a:lnTo>
                <a:close/>
                <a:moveTo>
                  <a:pt x="1474" y="2094"/>
                </a:moveTo>
                <a:lnTo>
                  <a:pt x="1474" y="2094"/>
                </a:lnTo>
                <a:lnTo>
                  <a:pt x="1476" y="2096"/>
                </a:lnTo>
                <a:lnTo>
                  <a:pt x="1480" y="2092"/>
                </a:lnTo>
                <a:lnTo>
                  <a:pt x="1478" y="2088"/>
                </a:lnTo>
                <a:lnTo>
                  <a:pt x="1474" y="2088"/>
                </a:lnTo>
                <a:lnTo>
                  <a:pt x="1470" y="2090"/>
                </a:lnTo>
                <a:lnTo>
                  <a:pt x="1470" y="2092"/>
                </a:lnTo>
                <a:lnTo>
                  <a:pt x="1474" y="2094"/>
                </a:lnTo>
                <a:close/>
                <a:moveTo>
                  <a:pt x="1420" y="2104"/>
                </a:moveTo>
                <a:lnTo>
                  <a:pt x="1420" y="2104"/>
                </a:lnTo>
                <a:lnTo>
                  <a:pt x="1418" y="2100"/>
                </a:lnTo>
                <a:lnTo>
                  <a:pt x="1416" y="2096"/>
                </a:lnTo>
                <a:lnTo>
                  <a:pt x="1408" y="2088"/>
                </a:lnTo>
                <a:lnTo>
                  <a:pt x="1406" y="2084"/>
                </a:lnTo>
                <a:lnTo>
                  <a:pt x="1406" y="2082"/>
                </a:lnTo>
                <a:lnTo>
                  <a:pt x="1408" y="2080"/>
                </a:lnTo>
                <a:lnTo>
                  <a:pt x="1406" y="2078"/>
                </a:lnTo>
                <a:lnTo>
                  <a:pt x="1404" y="2072"/>
                </a:lnTo>
                <a:lnTo>
                  <a:pt x="1402" y="2074"/>
                </a:lnTo>
                <a:lnTo>
                  <a:pt x="1400" y="2076"/>
                </a:lnTo>
                <a:lnTo>
                  <a:pt x="1398" y="2080"/>
                </a:lnTo>
                <a:lnTo>
                  <a:pt x="1402" y="2088"/>
                </a:lnTo>
                <a:lnTo>
                  <a:pt x="1410" y="2100"/>
                </a:lnTo>
                <a:lnTo>
                  <a:pt x="1414" y="2106"/>
                </a:lnTo>
                <a:lnTo>
                  <a:pt x="1418" y="2108"/>
                </a:lnTo>
                <a:lnTo>
                  <a:pt x="1420" y="2108"/>
                </a:lnTo>
                <a:lnTo>
                  <a:pt x="1420" y="2104"/>
                </a:lnTo>
                <a:close/>
                <a:moveTo>
                  <a:pt x="628" y="1922"/>
                </a:moveTo>
                <a:lnTo>
                  <a:pt x="628" y="1922"/>
                </a:lnTo>
                <a:lnTo>
                  <a:pt x="624" y="1918"/>
                </a:lnTo>
                <a:lnTo>
                  <a:pt x="624" y="1916"/>
                </a:lnTo>
                <a:lnTo>
                  <a:pt x="624" y="1912"/>
                </a:lnTo>
                <a:lnTo>
                  <a:pt x="622" y="1908"/>
                </a:lnTo>
                <a:lnTo>
                  <a:pt x="618" y="1906"/>
                </a:lnTo>
                <a:lnTo>
                  <a:pt x="616" y="1906"/>
                </a:lnTo>
                <a:lnTo>
                  <a:pt x="612" y="1908"/>
                </a:lnTo>
                <a:lnTo>
                  <a:pt x="608" y="1906"/>
                </a:lnTo>
                <a:lnTo>
                  <a:pt x="602" y="1902"/>
                </a:lnTo>
                <a:lnTo>
                  <a:pt x="596" y="1900"/>
                </a:lnTo>
                <a:lnTo>
                  <a:pt x="592" y="1900"/>
                </a:lnTo>
                <a:lnTo>
                  <a:pt x="592" y="1902"/>
                </a:lnTo>
                <a:lnTo>
                  <a:pt x="592" y="1904"/>
                </a:lnTo>
                <a:lnTo>
                  <a:pt x="594" y="1908"/>
                </a:lnTo>
                <a:lnTo>
                  <a:pt x="592" y="1910"/>
                </a:lnTo>
                <a:lnTo>
                  <a:pt x="588" y="1914"/>
                </a:lnTo>
                <a:lnTo>
                  <a:pt x="580" y="1914"/>
                </a:lnTo>
                <a:lnTo>
                  <a:pt x="578" y="1912"/>
                </a:lnTo>
                <a:lnTo>
                  <a:pt x="574" y="1908"/>
                </a:lnTo>
                <a:lnTo>
                  <a:pt x="570" y="1904"/>
                </a:lnTo>
                <a:lnTo>
                  <a:pt x="568" y="1906"/>
                </a:lnTo>
                <a:lnTo>
                  <a:pt x="566" y="1912"/>
                </a:lnTo>
                <a:lnTo>
                  <a:pt x="564" y="1918"/>
                </a:lnTo>
                <a:lnTo>
                  <a:pt x="564" y="1922"/>
                </a:lnTo>
                <a:lnTo>
                  <a:pt x="562" y="1924"/>
                </a:lnTo>
                <a:lnTo>
                  <a:pt x="558" y="1922"/>
                </a:lnTo>
                <a:lnTo>
                  <a:pt x="550" y="1922"/>
                </a:lnTo>
                <a:lnTo>
                  <a:pt x="544" y="1924"/>
                </a:lnTo>
                <a:lnTo>
                  <a:pt x="538" y="1926"/>
                </a:lnTo>
                <a:lnTo>
                  <a:pt x="534" y="1932"/>
                </a:lnTo>
                <a:lnTo>
                  <a:pt x="530" y="1936"/>
                </a:lnTo>
                <a:lnTo>
                  <a:pt x="530" y="1940"/>
                </a:lnTo>
                <a:lnTo>
                  <a:pt x="530" y="1944"/>
                </a:lnTo>
                <a:lnTo>
                  <a:pt x="534" y="1952"/>
                </a:lnTo>
                <a:lnTo>
                  <a:pt x="538" y="1962"/>
                </a:lnTo>
                <a:lnTo>
                  <a:pt x="542" y="1968"/>
                </a:lnTo>
                <a:lnTo>
                  <a:pt x="544" y="1970"/>
                </a:lnTo>
                <a:lnTo>
                  <a:pt x="548" y="1970"/>
                </a:lnTo>
                <a:lnTo>
                  <a:pt x="550" y="1968"/>
                </a:lnTo>
                <a:lnTo>
                  <a:pt x="556" y="1964"/>
                </a:lnTo>
                <a:lnTo>
                  <a:pt x="560" y="1964"/>
                </a:lnTo>
                <a:lnTo>
                  <a:pt x="562" y="1964"/>
                </a:lnTo>
                <a:lnTo>
                  <a:pt x="564" y="1966"/>
                </a:lnTo>
                <a:lnTo>
                  <a:pt x="562" y="1968"/>
                </a:lnTo>
                <a:lnTo>
                  <a:pt x="560" y="1972"/>
                </a:lnTo>
                <a:lnTo>
                  <a:pt x="556" y="1978"/>
                </a:lnTo>
                <a:lnTo>
                  <a:pt x="556" y="1980"/>
                </a:lnTo>
                <a:lnTo>
                  <a:pt x="560" y="1980"/>
                </a:lnTo>
                <a:lnTo>
                  <a:pt x="566" y="1976"/>
                </a:lnTo>
                <a:lnTo>
                  <a:pt x="574" y="1970"/>
                </a:lnTo>
                <a:lnTo>
                  <a:pt x="576" y="1966"/>
                </a:lnTo>
                <a:lnTo>
                  <a:pt x="576" y="1962"/>
                </a:lnTo>
                <a:lnTo>
                  <a:pt x="578" y="1956"/>
                </a:lnTo>
                <a:lnTo>
                  <a:pt x="580" y="1954"/>
                </a:lnTo>
                <a:lnTo>
                  <a:pt x="586" y="1950"/>
                </a:lnTo>
                <a:lnTo>
                  <a:pt x="596" y="1948"/>
                </a:lnTo>
                <a:lnTo>
                  <a:pt x="610" y="1946"/>
                </a:lnTo>
                <a:lnTo>
                  <a:pt x="620" y="1940"/>
                </a:lnTo>
                <a:lnTo>
                  <a:pt x="628" y="1936"/>
                </a:lnTo>
                <a:lnTo>
                  <a:pt x="632" y="1930"/>
                </a:lnTo>
                <a:lnTo>
                  <a:pt x="632" y="1924"/>
                </a:lnTo>
                <a:lnTo>
                  <a:pt x="632" y="1922"/>
                </a:lnTo>
                <a:lnTo>
                  <a:pt x="628" y="1922"/>
                </a:lnTo>
                <a:close/>
                <a:moveTo>
                  <a:pt x="620" y="1874"/>
                </a:moveTo>
                <a:lnTo>
                  <a:pt x="620" y="1874"/>
                </a:lnTo>
                <a:lnTo>
                  <a:pt x="616" y="1870"/>
                </a:lnTo>
                <a:lnTo>
                  <a:pt x="612" y="1868"/>
                </a:lnTo>
                <a:lnTo>
                  <a:pt x="608" y="1870"/>
                </a:lnTo>
                <a:lnTo>
                  <a:pt x="608" y="1876"/>
                </a:lnTo>
                <a:lnTo>
                  <a:pt x="608" y="1880"/>
                </a:lnTo>
                <a:lnTo>
                  <a:pt x="606" y="1880"/>
                </a:lnTo>
                <a:lnTo>
                  <a:pt x="602" y="1880"/>
                </a:lnTo>
                <a:lnTo>
                  <a:pt x="596" y="1882"/>
                </a:lnTo>
                <a:lnTo>
                  <a:pt x="592" y="1886"/>
                </a:lnTo>
                <a:lnTo>
                  <a:pt x="592" y="1890"/>
                </a:lnTo>
                <a:lnTo>
                  <a:pt x="594" y="1894"/>
                </a:lnTo>
                <a:lnTo>
                  <a:pt x="600" y="1898"/>
                </a:lnTo>
                <a:lnTo>
                  <a:pt x="606" y="1900"/>
                </a:lnTo>
                <a:lnTo>
                  <a:pt x="610" y="1898"/>
                </a:lnTo>
                <a:lnTo>
                  <a:pt x="614" y="1894"/>
                </a:lnTo>
                <a:lnTo>
                  <a:pt x="618" y="1890"/>
                </a:lnTo>
                <a:lnTo>
                  <a:pt x="622" y="1890"/>
                </a:lnTo>
                <a:lnTo>
                  <a:pt x="632" y="1888"/>
                </a:lnTo>
                <a:lnTo>
                  <a:pt x="636" y="1886"/>
                </a:lnTo>
                <a:lnTo>
                  <a:pt x="640" y="1884"/>
                </a:lnTo>
                <a:lnTo>
                  <a:pt x="640" y="1880"/>
                </a:lnTo>
                <a:lnTo>
                  <a:pt x="636" y="1874"/>
                </a:lnTo>
                <a:lnTo>
                  <a:pt x="634" y="1872"/>
                </a:lnTo>
                <a:lnTo>
                  <a:pt x="632" y="1872"/>
                </a:lnTo>
                <a:lnTo>
                  <a:pt x="628" y="1874"/>
                </a:lnTo>
                <a:lnTo>
                  <a:pt x="624" y="1876"/>
                </a:lnTo>
                <a:lnTo>
                  <a:pt x="622" y="1876"/>
                </a:lnTo>
                <a:lnTo>
                  <a:pt x="620" y="1874"/>
                </a:lnTo>
                <a:close/>
                <a:moveTo>
                  <a:pt x="830" y="1754"/>
                </a:moveTo>
                <a:lnTo>
                  <a:pt x="830" y="1754"/>
                </a:lnTo>
                <a:lnTo>
                  <a:pt x="820" y="1766"/>
                </a:lnTo>
                <a:lnTo>
                  <a:pt x="804" y="1784"/>
                </a:lnTo>
                <a:lnTo>
                  <a:pt x="802" y="1786"/>
                </a:lnTo>
                <a:lnTo>
                  <a:pt x="806" y="1786"/>
                </a:lnTo>
                <a:lnTo>
                  <a:pt x="818" y="1782"/>
                </a:lnTo>
                <a:lnTo>
                  <a:pt x="822" y="1780"/>
                </a:lnTo>
                <a:lnTo>
                  <a:pt x="826" y="1776"/>
                </a:lnTo>
                <a:lnTo>
                  <a:pt x="828" y="1772"/>
                </a:lnTo>
                <a:lnTo>
                  <a:pt x="834" y="1764"/>
                </a:lnTo>
                <a:lnTo>
                  <a:pt x="840" y="1756"/>
                </a:lnTo>
                <a:lnTo>
                  <a:pt x="840" y="1752"/>
                </a:lnTo>
                <a:lnTo>
                  <a:pt x="838" y="1752"/>
                </a:lnTo>
                <a:lnTo>
                  <a:pt x="836" y="1750"/>
                </a:lnTo>
                <a:lnTo>
                  <a:pt x="830" y="1754"/>
                </a:lnTo>
                <a:close/>
                <a:moveTo>
                  <a:pt x="864" y="1744"/>
                </a:moveTo>
                <a:lnTo>
                  <a:pt x="864" y="1744"/>
                </a:lnTo>
                <a:lnTo>
                  <a:pt x="856" y="1742"/>
                </a:lnTo>
                <a:lnTo>
                  <a:pt x="852" y="1744"/>
                </a:lnTo>
                <a:lnTo>
                  <a:pt x="852" y="1748"/>
                </a:lnTo>
                <a:lnTo>
                  <a:pt x="852" y="1756"/>
                </a:lnTo>
                <a:lnTo>
                  <a:pt x="856" y="1758"/>
                </a:lnTo>
                <a:lnTo>
                  <a:pt x="860" y="1756"/>
                </a:lnTo>
                <a:lnTo>
                  <a:pt x="870" y="1752"/>
                </a:lnTo>
                <a:lnTo>
                  <a:pt x="874" y="1750"/>
                </a:lnTo>
                <a:lnTo>
                  <a:pt x="874" y="1748"/>
                </a:lnTo>
                <a:lnTo>
                  <a:pt x="872" y="1746"/>
                </a:lnTo>
                <a:lnTo>
                  <a:pt x="864" y="1744"/>
                </a:lnTo>
                <a:close/>
                <a:moveTo>
                  <a:pt x="1368" y="1942"/>
                </a:moveTo>
                <a:lnTo>
                  <a:pt x="1368" y="1942"/>
                </a:lnTo>
                <a:lnTo>
                  <a:pt x="1372" y="1942"/>
                </a:lnTo>
                <a:lnTo>
                  <a:pt x="1372" y="1940"/>
                </a:lnTo>
                <a:lnTo>
                  <a:pt x="1372" y="1934"/>
                </a:lnTo>
                <a:lnTo>
                  <a:pt x="1370" y="1928"/>
                </a:lnTo>
                <a:lnTo>
                  <a:pt x="1370" y="1924"/>
                </a:lnTo>
                <a:lnTo>
                  <a:pt x="1372" y="1922"/>
                </a:lnTo>
                <a:lnTo>
                  <a:pt x="1372" y="1920"/>
                </a:lnTo>
                <a:lnTo>
                  <a:pt x="1370" y="1912"/>
                </a:lnTo>
                <a:lnTo>
                  <a:pt x="1360" y="1892"/>
                </a:lnTo>
                <a:lnTo>
                  <a:pt x="1358" y="1888"/>
                </a:lnTo>
                <a:lnTo>
                  <a:pt x="1356" y="1886"/>
                </a:lnTo>
                <a:lnTo>
                  <a:pt x="1350" y="1886"/>
                </a:lnTo>
                <a:lnTo>
                  <a:pt x="1344" y="1884"/>
                </a:lnTo>
                <a:lnTo>
                  <a:pt x="1342" y="1884"/>
                </a:lnTo>
                <a:lnTo>
                  <a:pt x="1338" y="1880"/>
                </a:lnTo>
                <a:lnTo>
                  <a:pt x="1332" y="1876"/>
                </a:lnTo>
                <a:lnTo>
                  <a:pt x="1332" y="1878"/>
                </a:lnTo>
                <a:lnTo>
                  <a:pt x="1334" y="1894"/>
                </a:lnTo>
                <a:lnTo>
                  <a:pt x="1338" y="1912"/>
                </a:lnTo>
                <a:lnTo>
                  <a:pt x="1340" y="1922"/>
                </a:lnTo>
                <a:lnTo>
                  <a:pt x="1344" y="1932"/>
                </a:lnTo>
                <a:lnTo>
                  <a:pt x="1348" y="1940"/>
                </a:lnTo>
                <a:lnTo>
                  <a:pt x="1346" y="1942"/>
                </a:lnTo>
                <a:lnTo>
                  <a:pt x="1342" y="1946"/>
                </a:lnTo>
                <a:lnTo>
                  <a:pt x="1342" y="1950"/>
                </a:lnTo>
                <a:lnTo>
                  <a:pt x="1342" y="1956"/>
                </a:lnTo>
                <a:lnTo>
                  <a:pt x="1342" y="1960"/>
                </a:lnTo>
                <a:lnTo>
                  <a:pt x="1346" y="1960"/>
                </a:lnTo>
                <a:lnTo>
                  <a:pt x="1358" y="1954"/>
                </a:lnTo>
                <a:lnTo>
                  <a:pt x="1360" y="1952"/>
                </a:lnTo>
                <a:lnTo>
                  <a:pt x="1362" y="1950"/>
                </a:lnTo>
                <a:lnTo>
                  <a:pt x="1362" y="1946"/>
                </a:lnTo>
                <a:lnTo>
                  <a:pt x="1362" y="1944"/>
                </a:lnTo>
                <a:lnTo>
                  <a:pt x="1368" y="1942"/>
                </a:lnTo>
                <a:close/>
                <a:moveTo>
                  <a:pt x="1338" y="1970"/>
                </a:moveTo>
                <a:lnTo>
                  <a:pt x="1338" y="1970"/>
                </a:lnTo>
                <a:lnTo>
                  <a:pt x="1334" y="1956"/>
                </a:lnTo>
                <a:lnTo>
                  <a:pt x="1332" y="1946"/>
                </a:lnTo>
                <a:lnTo>
                  <a:pt x="1326" y="1938"/>
                </a:lnTo>
                <a:lnTo>
                  <a:pt x="1316" y="1932"/>
                </a:lnTo>
                <a:lnTo>
                  <a:pt x="1312" y="1930"/>
                </a:lnTo>
                <a:lnTo>
                  <a:pt x="1308" y="1930"/>
                </a:lnTo>
                <a:lnTo>
                  <a:pt x="1304" y="1932"/>
                </a:lnTo>
                <a:lnTo>
                  <a:pt x="1302" y="1934"/>
                </a:lnTo>
                <a:lnTo>
                  <a:pt x="1302" y="1942"/>
                </a:lnTo>
                <a:lnTo>
                  <a:pt x="1302" y="1946"/>
                </a:lnTo>
                <a:lnTo>
                  <a:pt x="1310" y="1952"/>
                </a:lnTo>
                <a:lnTo>
                  <a:pt x="1312" y="1958"/>
                </a:lnTo>
                <a:lnTo>
                  <a:pt x="1312" y="1966"/>
                </a:lnTo>
                <a:lnTo>
                  <a:pt x="1312" y="1970"/>
                </a:lnTo>
                <a:lnTo>
                  <a:pt x="1312" y="1972"/>
                </a:lnTo>
                <a:lnTo>
                  <a:pt x="1316" y="1976"/>
                </a:lnTo>
                <a:lnTo>
                  <a:pt x="1320" y="1978"/>
                </a:lnTo>
                <a:lnTo>
                  <a:pt x="1320" y="1980"/>
                </a:lnTo>
                <a:lnTo>
                  <a:pt x="1320" y="1984"/>
                </a:lnTo>
                <a:lnTo>
                  <a:pt x="1322" y="1988"/>
                </a:lnTo>
                <a:lnTo>
                  <a:pt x="1324" y="1988"/>
                </a:lnTo>
                <a:lnTo>
                  <a:pt x="1326" y="1988"/>
                </a:lnTo>
                <a:lnTo>
                  <a:pt x="1326" y="1992"/>
                </a:lnTo>
                <a:lnTo>
                  <a:pt x="1326" y="1998"/>
                </a:lnTo>
                <a:lnTo>
                  <a:pt x="1326" y="2002"/>
                </a:lnTo>
                <a:lnTo>
                  <a:pt x="1332" y="2006"/>
                </a:lnTo>
                <a:lnTo>
                  <a:pt x="1338" y="2016"/>
                </a:lnTo>
                <a:lnTo>
                  <a:pt x="1340" y="2016"/>
                </a:lnTo>
                <a:lnTo>
                  <a:pt x="1342" y="2014"/>
                </a:lnTo>
                <a:lnTo>
                  <a:pt x="1342" y="2008"/>
                </a:lnTo>
                <a:lnTo>
                  <a:pt x="1340" y="1998"/>
                </a:lnTo>
                <a:lnTo>
                  <a:pt x="1340" y="1992"/>
                </a:lnTo>
                <a:lnTo>
                  <a:pt x="1340" y="1990"/>
                </a:lnTo>
                <a:lnTo>
                  <a:pt x="1342" y="1984"/>
                </a:lnTo>
                <a:lnTo>
                  <a:pt x="1338" y="1970"/>
                </a:lnTo>
                <a:close/>
                <a:moveTo>
                  <a:pt x="1294" y="1940"/>
                </a:moveTo>
                <a:lnTo>
                  <a:pt x="1294" y="1940"/>
                </a:lnTo>
                <a:lnTo>
                  <a:pt x="1292" y="1942"/>
                </a:lnTo>
                <a:lnTo>
                  <a:pt x="1292" y="1946"/>
                </a:lnTo>
                <a:lnTo>
                  <a:pt x="1292" y="1954"/>
                </a:lnTo>
                <a:lnTo>
                  <a:pt x="1292" y="1962"/>
                </a:lnTo>
                <a:lnTo>
                  <a:pt x="1294" y="1962"/>
                </a:lnTo>
                <a:lnTo>
                  <a:pt x="1298" y="1962"/>
                </a:lnTo>
                <a:lnTo>
                  <a:pt x="1300" y="1960"/>
                </a:lnTo>
                <a:lnTo>
                  <a:pt x="1300" y="1956"/>
                </a:lnTo>
                <a:lnTo>
                  <a:pt x="1300" y="1948"/>
                </a:lnTo>
                <a:lnTo>
                  <a:pt x="1296" y="1942"/>
                </a:lnTo>
                <a:lnTo>
                  <a:pt x="1294" y="1940"/>
                </a:lnTo>
                <a:close/>
                <a:moveTo>
                  <a:pt x="1300" y="1922"/>
                </a:moveTo>
                <a:lnTo>
                  <a:pt x="1300" y="1922"/>
                </a:lnTo>
                <a:lnTo>
                  <a:pt x="1298" y="1916"/>
                </a:lnTo>
                <a:lnTo>
                  <a:pt x="1300" y="1914"/>
                </a:lnTo>
                <a:lnTo>
                  <a:pt x="1304" y="1916"/>
                </a:lnTo>
                <a:lnTo>
                  <a:pt x="1314" y="1922"/>
                </a:lnTo>
                <a:lnTo>
                  <a:pt x="1324" y="1928"/>
                </a:lnTo>
                <a:lnTo>
                  <a:pt x="1330" y="1930"/>
                </a:lnTo>
                <a:lnTo>
                  <a:pt x="1332" y="1930"/>
                </a:lnTo>
                <a:lnTo>
                  <a:pt x="1334" y="1928"/>
                </a:lnTo>
                <a:lnTo>
                  <a:pt x="1332" y="1920"/>
                </a:lnTo>
                <a:lnTo>
                  <a:pt x="1328" y="1910"/>
                </a:lnTo>
                <a:lnTo>
                  <a:pt x="1328" y="1908"/>
                </a:lnTo>
                <a:lnTo>
                  <a:pt x="1330" y="1902"/>
                </a:lnTo>
                <a:lnTo>
                  <a:pt x="1330" y="1900"/>
                </a:lnTo>
                <a:lnTo>
                  <a:pt x="1328" y="1896"/>
                </a:lnTo>
                <a:lnTo>
                  <a:pt x="1320" y="1890"/>
                </a:lnTo>
                <a:lnTo>
                  <a:pt x="1302" y="1882"/>
                </a:lnTo>
                <a:lnTo>
                  <a:pt x="1294" y="1880"/>
                </a:lnTo>
                <a:lnTo>
                  <a:pt x="1288" y="1882"/>
                </a:lnTo>
                <a:lnTo>
                  <a:pt x="1284" y="1884"/>
                </a:lnTo>
                <a:lnTo>
                  <a:pt x="1278" y="1884"/>
                </a:lnTo>
                <a:lnTo>
                  <a:pt x="1274" y="1884"/>
                </a:lnTo>
                <a:lnTo>
                  <a:pt x="1272" y="1886"/>
                </a:lnTo>
                <a:lnTo>
                  <a:pt x="1268" y="1892"/>
                </a:lnTo>
                <a:lnTo>
                  <a:pt x="1266" y="1898"/>
                </a:lnTo>
                <a:lnTo>
                  <a:pt x="1266" y="1902"/>
                </a:lnTo>
                <a:lnTo>
                  <a:pt x="1268" y="1906"/>
                </a:lnTo>
                <a:lnTo>
                  <a:pt x="1276" y="1910"/>
                </a:lnTo>
                <a:lnTo>
                  <a:pt x="1278" y="1912"/>
                </a:lnTo>
                <a:lnTo>
                  <a:pt x="1280" y="1914"/>
                </a:lnTo>
                <a:lnTo>
                  <a:pt x="1280" y="1918"/>
                </a:lnTo>
                <a:lnTo>
                  <a:pt x="1280" y="1924"/>
                </a:lnTo>
                <a:lnTo>
                  <a:pt x="1284" y="1928"/>
                </a:lnTo>
                <a:lnTo>
                  <a:pt x="1288" y="1932"/>
                </a:lnTo>
                <a:lnTo>
                  <a:pt x="1294" y="1934"/>
                </a:lnTo>
                <a:lnTo>
                  <a:pt x="1298" y="1932"/>
                </a:lnTo>
                <a:lnTo>
                  <a:pt x="1302" y="1926"/>
                </a:lnTo>
                <a:lnTo>
                  <a:pt x="1302" y="1924"/>
                </a:lnTo>
                <a:lnTo>
                  <a:pt x="1300" y="1922"/>
                </a:lnTo>
                <a:close/>
                <a:moveTo>
                  <a:pt x="1404" y="1984"/>
                </a:moveTo>
                <a:lnTo>
                  <a:pt x="1404" y="1984"/>
                </a:lnTo>
                <a:lnTo>
                  <a:pt x="1406" y="1982"/>
                </a:lnTo>
                <a:lnTo>
                  <a:pt x="1408" y="1976"/>
                </a:lnTo>
                <a:lnTo>
                  <a:pt x="1410" y="1970"/>
                </a:lnTo>
                <a:lnTo>
                  <a:pt x="1408" y="1964"/>
                </a:lnTo>
                <a:lnTo>
                  <a:pt x="1404" y="1962"/>
                </a:lnTo>
                <a:lnTo>
                  <a:pt x="1400" y="1962"/>
                </a:lnTo>
                <a:lnTo>
                  <a:pt x="1394" y="1962"/>
                </a:lnTo>
                <a:lnTo>
                  <a:pt x="1388" y="1960"/>
                </a:lnTo>
                <a:lnTo>
                  <a:pt x="1382" y="1956"/>
                </a:lnTo>
                <a:lnTo>
                  <a:pt x="1374" y="1956"/>
                </a:lnTo>
                <a:lnTo>
                  <a:pt x="1370" y="1958"/>
                </a:lnTo>
                <a:lnTo>
                  <a:pt x="1370" y="1962"/>
                </a:lnTo>
                <a:lnTo>
                  <a:pt x="1370" y="1966"/>
                </a:lnTo>
                <a:lnTo>
                  <a:pt x="1370" y="1970"/>
                </a:lnTo>
                <a:lnTo>
                  <a:pt x="1372" y="1970"/>
                </a:lnTo>
                <a:lnTo>
                  <a:pt x="1378" y="1970"/>
                </a:lnTo>
                <a:lnTo>
                  <a:pt x="1380" y="1970"/>
                </a:lnTo>
                <a:lnTo>
                  <a:pt x="1382" y="1972"/>
                </a:lnTo>
                <a:lnTo>
                  <a:pt x="1382" y="1976"/>
                </a:lnTo>
                <a:lnTo>
                  <a:pt x="1382" y="1982"/>
                </a:lnTo>
                <a:lnTo>
                  <a:pt x="1382" y="1992"/>
                </a:lnTo>
                <a:lnTo>
                  <a:pt x="1384" y="1994"/>
                </a:lnTo>
                <a:lnTo>
                  <a:pt x="1386" y="1996"/>
                </a:lnTo>
                <a:lnTo>
                  <a:pt x="1390" y="1996"/>
                </a:lnTo>
                <a:lnTo>
                  <a:pt x="1398" y="1996"/>
                </a:lnTo>
                <a:lnTo>
                  <a:pt x="1402" y="1996"/>
                </a:lnTo>
                <a:lnTo>
                  <a:pt x="1404" y="1996"/>
                </a:lnTo>
                <a:lnTo>
                  <a:pt x="1404" y="1992"/>
                </a:lnTo>
                <a:lnTo>
                  <a:pt x="1404" y="1988"/>
                </a:lnTo>
                <a:lnTo>
                  <a:pt x="1404" y="1986"/>
                </a:lnTo>
                <a:lnTo>
                  <a:pt x="1404" y="1984"/>
                </a:lnTo>
                <a:close/>
                <a:moveTo>
                  <a:pt x="1376" y="1988"/>
                </a:moveTo>
                <a:lnTo>
                  <a:pt x="1376" y="1988"/>
                </a:lnTo>
                <a:lnTo>
                  <a:pt x="1378" y="1980"/>
                </a:lnTo>
                <a:lnTo>
                  <a:pt x="1376" y="1978"/>
                </a:lnTo>
                <a:lnTo>
                  <a:pt x="1374" y="1976"/>
                </a:lnTo>
                <a:lnTo>
                  <a:pt x="1370" y="1974"/>
                </a:lnTo>
                <a:lnTo>
                  <a:pt x="1366" y="1970"/>
                </a:lnTo>
                <a:lnTo>
                  <a:pt x="1364" y="1966"/>
                </a:lnTo>
                <a:lnTo>
                  <a:pt x="1360" y="1966"/>
                </a:lnTo>
                <a:lnTo>
                  <a:pt x="1356" y="1968"/>
                </a:lnTo>
                <a:lnTo>
                  <a:pt x="1352" y="1972"/>
                </a:lnTo>
                <a:lnTo>
                  <a:pt x="1350" y="1974"/>
                </a:lnTo>
                <a:lnTo>
                  <a:pt x="1350" y="1978"/>
                </a:lnTo>
                <a:lnTo>
                  <a:pt x="1354" y="1984"/>
                </a:lnTo>
                <a:lnTo>
                  <a:pt x="1364" y="1996"/>
                </a:lnTo>
                <a:lnTo>
                  <a:pt x="1366" y="2000"/>
                </a:lnTo>
                <a:lnTo>
                  <a:pt x="1364" y="2000"/>
                </a:lnTo>
                <a:lnTo>
                  <a:pt x="1362" y="2000"/>
                </a:lnTo>
                <a:lnTo>
                  <a:pt x="1358" y="2000"/>
                </a:lnTo>
                <a:lnTo>
                  <a:pt x="1356" y="2004"/>
                </a:lnTo>
                <a:lnTo>
                  <a:pt x="1356" y="2010"/>
                </a:lnTo>
                <a:lnTo>
                  <a:pt x="1358" y="2020"/>
                </a:lnTo>
                <a:lnTo>
                  <a:pt x="1360" y="2022"/>
                </a:lnTo>
                <a:lnTo>
                  <a:pt x="1362" y="2022"/>
                </a:lnTo>
                <a:lnTo>
                  <a:pt x="1362" y="2018"/>
                </a:lnTo>
                <a:lnTo>
                  <a:pt x="1364" y="2014"/>
                </a:lnTo>
                <a:lnTo>
                  <a:pt x="1364" y="2012"/>
                </a:lnTo>
                <a:lnTo>
                  <a:pt x="1366" y="2014"/>
                </a:lnTo>
                <a:lnTo>
                  <a:pt x="1368" y="2020"/>
                </a:lnTo>
                <a:lnTo>
                  <a:pt x="1370" y="2020"/>
                </a:lnTo>
                <a:lnTo>
                  <a:pt x="1372" y="2012"/>
                </a:lnTo>
                <a:lnTo>
                  <a:pt x="1374" y="2008"/>
                </a:lnTo>
                <a:lnTo>
                  <a:pt x="1374" y="2002"/>
                </a:lnTo>
                <a:lnTo>
                  <a:pt x="1374" y="1996"/>
                </a:lnTo>
                <a:lnTo>
                  <a:pt x="1376" y="1988"/>
                </a:lnTo>
                <a:close/>
                <a:moveTo>
                  <a:pt x="1392" y="2016"/>
                </a:moveTo>
                <a:lnTo>
                  <a:pt x="1392" y="2016"/>
                </a:lnTo>
                <a:lnTo>
                  <a:pt x="1384" y="2016"/>
                </a:lnTo>
                <a:lnTo>
                  <a:pt x="1382" y="2016"/>
                </a:lnTo>
                <a:lnTo>
                  <a:pt x="1384" y="2018"/>
                </a:lnTo>
                <a:lnTo>
                  <a:pt x="1384" y="2020"/>
                </a:lnTo>
                <a:lnTo>
                  <a:pt x="1382" y="2020"/>
                </a:lnTo>
                <a:lnTo>
                  <a:pt x="1378" y="2022"/>
                </a:lnTo>
                <a:lnTo>
                  <a:pt x="1376" y="2024"/>
                </a:lnTo>
                <a:lnTo>
                  <a:pt x="1376" y="2028"/>
                </a:lnTo>
                <a:lnTo>
                  <a:pt x="1376" y="2030"/>
                </a:lnTo>
                <a:lnTo>
                  <a:pt x="1378" y="2030"/>
                </a:lnTo>
                <a:lnTo>
                  <a:pt x="1384" y="2028"/>
                </a:lnTo>
                <a:lnTo>
                  <a:pt x="1386" y="2026"/>
                </a:lnTo>
                <a:lnTo>
                  <a:pt x="1392" y="2026"/>
                </a:lnTo>
                <a:lnTo>
                  <a:pt x="1396" y="2024"/>
                </a:lnTo>
                <a:lnTo>
                  <a:pt x="1396" y="2022"/>
                </a:lnTo>
                <a:lnTo>
                  <a:pt x="1396" y="2018"/>
                </a:lnTo>
                <a:lnTo>
                  <a:pt x="1392" y="2016"/>
                </a:lnTo>
                <a:close/>
                <a:moveTo>
                  <a:pt x="1406" y="2070"/>
                </a:moveTo>
                <a:lnTo>
                  <a:pt x="1406" y="2070"/>
                </a:lnTo>
                <a:lnTo>
                  <a:pt x="1410" y="2070"/>
                </a:lnTo>
                <a:lnTo>
                  <a:pt x="1410" y="2072"/>
                </a:lnTo>
                <a:lnTo>
                  <a:pt x="1412" y="2074"/>
                </a:lnTo>
                <a:lnTo>
                  <a:pt x="1416" y="2072"/>
                </a:lnTo>
                <a:lnTo>
                  <a:pt x="1418" y="2074"/>
                </a:lnTo>
                <a:lnTo>
                  <a:pt x="1424" y="2080"/>
                </a:lnTo>
                <a:lnTo>
                  <a:pt x="1426" y="2084"/>
                </a:lnTo>
                <a:lnTo>
                  <a:pt x="1426" y="2086"/>
                </a:lnTo>
                <a:lnTo>
                  <a:pt x="1426" y="2088"/>
                </a:lnTo>
                <a:lnTo>
                  <a:pt x="1428" y="2090"/>
                </a:lnTo>
                <a:lnTo>
                  <a:pt x="1430" y="2092"/>
                </a:lnTo>
                <a:lnTo>
                  <a:pt x="1432" y="2090"/>
                </a:lnTo>
                <a:lnTo>
                  <a:pt x="1434" y="2090"/>
                </a:lnTo>
                <a:lnTo>
                  <a:pt x="1434" y="2094"/>
                </a:lnTo>
                <a:lnTo>
                  <a:pt x="1436" y="2102"/>
                </a:lnTo>
                <a:lnTo>
                  <a:pt x="1440" y="2106"/>
                </a:lnTo>
                <a:lnTo>
                  <a:pt x="1444" y="2106"/>
                </a:lnTo>
                <a:lnTo>
                  <a:pt x="1448" y="2104"/>
                </a:lnTo>
                <a:lnTo>
                  <a:pt x="1450" y="2100"/>
                </a:lnTo>
                <a:lnTo>
                  <a:pt x="1450" y="2096"/>
                </a:lnTo>
                <a:lnTo>
                  <a:pt x="1450" y="2092"/>
                </a:lnTo>
                <a:lnTo>
                  <a:pt x="1450" y="2088"/>
                </a:lnTo>
                <a:lnTo>
                  <a:pt x="1450" y="2084"/>
                </a:lnTo>
                <a:lnTo>
                  <a:pt x="1448" y="2084"/>
                </a:lnTo>
                <a:lnTo>
                  <a:pt x="1448" y="2082"/>
                </a:lnTo>
                <a:lnTo>
                  <a:pt x="1448" y="2076"/>
                </a:lnTo>
                <a:lnTo>
                  <a:pt x="1450" y="2070"/>
                </a:lnTo>
                <a:lnTo>
                  <a:pt x="1448" y="2070"/>
                </a:lnTo>
                <a:lnTo>
                  <a:pt x="1446" y="2070"/>
                </a:lnTo>
                <a:lnTo>
                  <a:pt x="1444" y="2068"/>
                </a:lnTo>
                <a:lnTo>
                  <a:pt x="1444" y="2066"/>
                </a:lnTo>
                <a:lnTo>
                  <a:pt x="1442" y="2062"/>
                </a:lnTo>
                <a:lnTo>
                  <a:pt x="1440" y="2062"/>
                </a:lnTo>
                <a:lnTo>
                  <a:pt x="1438" y="2062"/>
                </a:lnTo>
                <a:lnTo>
                  <a:pt x="1434" y="2060"/>
                </a:lnTo>
                <a:lnTo>
                  <a:pt x="1432" y="2058"/>
                </a:lnTo>
                <a:lnTo>
                  <a:pt x="1428" y="2058"/>
                </a:lnTo>
                <a:lnTo>
                  <a:pt x="1424" y="2060"/>
                </a:lnTo>
                <a:lnTo>
                  <a:pt x="1422" y="2058"/>
                </a:lnTo>
                <a:lnTo>
                  <a:pt x="1422" y="2056"/>
                </a:lnTo>
                <a:lnTo>
                  <a:pt x="1424" y="2052"/>
                </a:lnTo>
                <a:lnTo>
                  <a:pt x="1430" y="2052"/>
                </a:lnTo>
                <a:lnTo>
                  <a:pt x="1436" y="2056"/>
                </a:lnTo>
                <a:lnTo>
                  <a:pt x="1440" y="2058"/>
                </a:lnTo>
                <a:lnTo>
                  <a:pt x="1442" y="2058"/>
                </a:lnTo>
                <a:lnTo>
                  <a:pt x="1434" y="2050"/>
                </a:lnTo>
                <a:lnTo>
                  <a:pt x="1430" y="2044"/>
                </a:lnTo>
                <a:lnTo>
                  <a:pt x="1428" y="2038"/>
                </a:lnTo>
                <a:lnTo>
                  <a:pt x="1426" y="2032"/>
                </a:lnTo>
                <a:lnTo>
                  <a:pt x="1422" y="2026"/>
                </a:lnTo>
                <a:lnTo>
                  <a:pt x="1416" y="2022"/>
                </a:lnTo>
                <a:lnTo>
                  <a:pt x="1410" y="2022"/>
                </a:lnTo>
                <a:lnTo>
                  <a:pt x="1406" y="2022"/>
                </a:lnTo>
                <a:lnTo>
                  <a:pt x="1404" y="2020"/>
                </a:lnTo>
                <a:lnTo>
                  <a:pt x="1404" y="2018"/>
                </a:lnTo>
                <a:lnTo>
                  <a:pt x="1404" y="2014"/>
                </a:lnTo>
                <a:lnTo>
                  <a:pt x="1404" y="2008"/>
                </a:lnTo>
                <a:lnTo>
                  <a:pt x="1402" y="2004"/>
                </a:lnTo>
                <a:lnTo>
                  <a:pt x="1400" y="2002"/>
                </a:lnTo>
                <a:lnTo>
                  <a:pt x="1398" y="2002"/>
                </a:lnTo>
                <a:lnTo>
                  <a:pt x="1396" y="2004"/>
                </a:lnTo>
                <a:lnTo>
                  <a:pt x="1390" y="2004"/>
                </a:lnTo>
                <a:lnTo>
                  <a:pt x="1386" y="2002"/>
                </a:lnTo>
                <a:lnTo>
                  <a:pt x="1386" y="2004"/>
                </a:lnTo>
                <a:lnTo>
                  <a:pt x="1384" y="2006"/>
                </a:lnTo>
                <a:lnTo>
                  <a:pt x="1382" y="2008"/>
                </a:lnTo>
                <a:lnTo>
                  <a:pt x="1382" y="2010"/>
                </a:lnTo>
                <a:lnTo>
                  <a:pt x="1390" y="2012"/>
                </a:lnTo>
                <a:lnTo>
                  <a:pt x="1396" y="2014"/>
                </a:lnTo>
                <a:lnTo>
                  <a:pt x="1398" y="2018"/>
                </a:lnTo>
                <a:lnTo>
                  <a:pt x="1398" y="2022"/>
                </a:lnTo>
                <a:lnTo>
                  <a:pt x="1398" y="2028"/>
                </a:lnTo>
                <a:lnTo>
                  <a:pt x="1400" y="2030"/>
                </a:lnTo>
                <a:lnTo>
                  <a:pt x="1402" y="2034"/>
                </a:lnTo>
                <a:lnTo>
                  <a:pt x="1402" y="2038"/>
                </a:lnTo>
                <a:lnTo>
                  <a:pt x="1400" y="2040"/>
                </a:lnTo>
                <a:lnTo>
                  <a:pt x="1398" y="2040"/>
                </a:lnTo>
                <a:lnTo>
                  <a:pt x="1396" y="2040"/>
                </a:lnTo>
                <a:lnTo>
                  <a:pt x="1394" y="2042"/>
                </a:lnTo>
                <a:lnTo>
                  <a:pt x="1392" y="2046"/>
                </a:lnTo>
                <a:lnTo>
                  <a:pt x="1394" y="2048"/>
                </a:lnTo>
                <a:lnTo>
                  <a:pt x="1402" y="2050"/>
                </a:lnTo>
                <a:lnTo>
                  <a:pt x="1406" y="2050"/>
                </a:lnTo>
                <a:lnTo>
                  <a:pt x="1404" y="2052"/>
                </a:lnTo>
                <a:lnTo>
                  <a:pt x="1404" y="2056"/>
                </a:lnTo>
                <a:lnTo>
                  <a:pt x="1406" y="2060"/>
                </a:lnTo>
                <a:lnTo>
                  <a:pt x="1408" y="2062"/>
                </a:lnTo>
                <a:lnTo>
                  <a:pt x="1406" y="2064"/>
                </a:lnTo>
                <a:lnTo>
                  <a:pt x="1404" y="2064"/>
                </a:lnTo>
                <a:lnTo>
                  <a:pt x="1398" y="2064"/>
                </a:lnTo>
                <a:lnTo>
                  <a:pt x="1398" y="2066"/>
                </a:lnTo>
                <a:lnTo>
                  <a:pt x="1398" y="2068"/>
                </a:lnTo>
                <a:lnTo>
                  <a:pt x="1400" y="2070"/>
                </a:lnTo>
                <a:lnTo>
                  <a:pt x="1406" y="2070"/>
                </a:lnTo>
                <a:close/>
                <a:moveTo>
                  <a:pt x="3826" y="3942"/>
                </a:moveTo>
                <a:lnTo>
                  <a:pt x="3826" y="3942"/>
                </a:lnTo>
                <a:lnTo>
                  <a:pt x="3824" y="3946"/>
                </a:lnTo>
                <a:lnTo>
                  <a:pt x="3822" y="3946"/>
                </a:lnTo>
                <a:lnTo>
                  <a:pt x="3818" y="3946"/>
                </a:lnTo>
                <a:lnTo>
                  <a:pt x="3812" y="3946"/>
                </a:lnTo>
                <a:lnTo>
                  <a:pt x="3808" y="3948"/>
                </a:lnTo>
                <a:lnTo>
                  <a:pt x="3804" y="3952"/>
                </a:lnTo>
                <a:lnTo>
                  <a:pt x="3802" y="3956"/>
                </a:lnTo>
                <a:lnTo>
                  <a:pt x="3802" y="3960"/>
                </a:lnTo>
                <a:lnTo>
                  <a:pt x="3806" y="3960"/>
                </a:lnTo>
                <a:lnTo>
                  <a:pt x="3818" y="3958"/>
                </a:lnTo>
                <a:lnTo>
                  <a:pt x="3824" y="3956"/>
                </a:lnTo>
                <a:lnTo>
                  <a:pt x="3828" y="3952"/>
                </a:lnTo>
                <a:lnTo>
                  <a:pt x="3830" y="3948"/>
                </a:lnTo>
                <a:lnTo>
                  <a:pt x="3830" y="3944"/>
                </a:lnTo>
                <a:lnTo>
                  <a:pt x="3830" y="3940"/>
                </a:lnTo>
                <a:lnTo>
                  <a:pt x="3828" y="3940"/>
                </a:lnTo>
                <a:lnTo>
                  <a:pt x="3826" y="3942"/>
                </a:lnTo>
                <a:close/>
                <a:moveTo>
                  <a:pt x="3640" y="3780"/>
                </a:moveTo>
                <a:lnTo>
                  <a:pt x="3640" y="3780"/>
                </a:lnTo>
                <a:lnTo>
                  <a:pt x="3642" y="3776"/>
                </a:lnTo>
                <a:lnTo>
                  <a:pt x="3644" y="3772"/>
                </a:lnTo>
                <a:lnTo>
                  <a:pt x="3642" y="3766"/>
                </a:lnTo>
                <a:lnTo>
                  <a:pt x="3636" y="3760"/>
                </a:lnTo>
                <a:lnTo>
                  <a:pt x="3632" y="3754"/>
                </a:lnTo>
                <a:lnTo>
                  <a:pt x="3630" y="3748"/>
                </a:lnTo>
                <a:lnTo>
                  <a:pt x="3630" y="3744"/>
                </a:lnTo>
                <a:lnTo>
                  <a:pt x="3626" y="3742"/>
                </a:lnTo>
                <a:lnTo>
                  <a:pt x="3622" y="3744"/>
                </a:lnTo>
                <a:lnTo>
                  <a:pt x="3622" y="3748"/>
                </a:lnTo>
                <a:lnTo>
                  <a:pt x="3622" y="3754"/>
                </a:lnTo>
                <a:lnTo>
                  <a:pt x="3620" y="3764"/>
                </a:lnTo>
                <a:lnTo>
                  <a:pt x="3616" y="3772"/>
                </a:lnTo>
                <a:lnTo>
                  <a:pt x="3618" y="3776"/>
                </a:lnTo>
                <a:lnTo>
                  <a:pt x="3622" y="3780"/>
                </a:lnTo>
                <a:lnTo>
                  <a:pt x="3628" y="3786"/>
                </a:lnTo>
                <a:lnTo>
                  <a:pt x="3632" y="3788"/>
                </a:lnTo>
                <a:lnTo>
                  <a:pt x="3634" y="3786"/>
                </a:lnTo>
                <a:lnTo>
                  <a:pt x="3640" y="3780"/>
                </a:lnTo>
                <a:close/>
                <a:moveTo>
                  <a:pt x="3646" y="3816"/>
                </a:moveTo>
                <a:lnTo>
                  <a:pt x="3646" y="3816"/>
                </a:lnTo>
                <a:lnTo>
                  <a:pt x="3650" y="3814"/>
                </a:lnTo>
                <a:lnTo>
                  <a:pt x="3652" y="3810"/>
                </a:lnTo>
                <a:lnTo>
                  <a:pt x="3652" y="3804"/>
                </a:lnTo>
                <a:lnTo>
                  <a:pt x="3650" y="3796"/>
                </a:lnTo>
                <a:lnTo>
                  <a:pt x="3646" y="3790"/>
                </a:lnTo>
                <a:lnTo>
                  <a:pt x="3644" y="3792"/>
                </a:lnTo>
                <a:lnTo>
                  <a:pt x="3642" y="3792"/>
                </a:lnTo>
                <a:lnTo>
                  <a:pt x="3640" y="3792"/>
                </a:lnTo>
                <a:lnTo>
                  <a:pt x="3638" y="3790"/>
                </a:lnTo>
                <a:lnTo>
                  <a:pt x="3636" y="3790"/>
                </a:lnTo>
                <a:lnTo>
                  <a:pt x="3634" y="3794"/>
                </a:lnTo>
                <a:lnTo>
                  <a:pt x="3634" y="3802"/>
                </a:lnTo>
                <a:lnTo>
                  <a:pt x="3640" y="3808"/>
                </a:lnTo>
                <a:lnTo>
                  <a:pt x="3642" y="3814"/>
                </a:lnTo>
                <a:lnTo>
                  <a:pt x="3644" y="3816"/>
                </a:lnTo>
                <a:lnTo>
                  <a:pt x="3646" y="3816"/>
                </a:lnTo>
                <a:close/>
                <a:moveTo>
                  <a:pt x="3596" y="3668"/>
                </a:moveTo>
                <a:lnTo>
                  <a:pt x="3596" y="3668"/>
                </a:lnTo>
                <a:lnTo>
                  <a:pt x="3590" y="3666"/>
                </a:lnTo>
                <a:lnTo>
                  <a:pt x="3590" y="3670"/>
                </a:lnTo>
                <a:lnTo>
                  <a:pt x="3596" y="3674"/>
                </a:lnTo>
                <a:lnTo>
                  <a:pt x="3598" y="3676"/>
                </a:lnTo>
                <a:lnTo>
                  <a:pt x="3602" y="3676"/>
                </a:lnTo>
                <a:lnTo>
                  <a:pt x="3616" y="3670"/>
                </a:lnTo>
                <a:lnTo>
                  <a:pt x="3624" y="3668"/>
                </a:lnTo>
                <a:lnTo>
                  <a:pt x="3630" y="3668"/>
                </a:lnTo>
                <a:lnTo>
                  <a:pt x="3632" y="3668"/>
                </a:lnTo>
                <a:lnTo>
                  <a:pt x="3634" y="3666"/>
                </a:lnTo>
                <a:lnTo>
                  <a:pt x="3634" y="3664"/>
                </a:lnTo>
                <a:lnTo>
                  <a:pt x="3632" y="3662"/>
                </a:lnTo>
                <a:lnTo>
                  <a:pt x="3626" y="3662"/>
                </a:lnTo>
                <a:lnTo>
                  <a:pt x="3618" y="3664"/>
                </a:lnTo>
                <a:lnTo>
                  <a:pt x="3608" y="3662"/>
                </a:lnTo>
                <a:lnTo>
                  <a:pt x="3604" y="3660"/>
                </a:lnTo>
                <a:lnTo>
                  <a:pt x="3602" y="3660"/>
                </a:lnTo>
                <a:lnTo>
                  <a:pt x="3602" y="3664"/>
                </a:lnTo>
                <a:lnTo>
                  <a:pt x="3602" y="3668"/>
                </a:lnTo>
                <a:lnTo>
                  <a:pt x="3600" y="3670"/>
                </a:lnTo>
                <a:lnTo>
                  <a:pt x="3596" y="3668"/>
                </a:lnTo>
                <a:close/>
                <a:moveTo>
                  <a:pt x="3666" y="3688"/>
                </a:moveTo>
                <a:lnTo>
                  <a:pt x="3666" y="3688"/>
                </a:lnTo>
                <a:lnTo>
                  <a:pt x="3668" y="3686"/>
                </a:lnTo>
                <a:lnTo>
                  <a:pt x="3668" y="3680"/>
                </a:lnTo>
                <a:lnTo>
                  <a:pt x="3668" y="3674"/>
                </a:lnTo>
                <a:lnTo>
                  <a:pt x="3664" y="3670"/>
                </a:lnTo>
                <a:lnTo>
                  <a:pt x="3658" y="3666"/>
                </a:lnTo>
                <a:lnTo>
                  <a:pt x="3654" y="3660"/>
                </a:lnTo>
                <a:lnTo>
                  <a:pt x="3648" y="3656"/>
                </a:lnTo>
                <a:lnTo>
                  <a:pt x="3640" y="3654"/>
                </a:lnTo>
                <a:lnTo>
                  <a:pt x="3634" y="3654"/>
                </a:lnTo>
                <a:lnTo>
                  <a:pt x="3644" y="3658"/>
                </a:lnTo>
                <a:lnTo>
                  <a:pt x="3648" y="3660"/>
                </a:lnTo>
                <a:lnTo>
                  <a:pt x="3650" y="3662"/>
                </a:lnTo>
                <a:lnTo>
                  <a:pt x="3654" y="3666"/>
                </a:lnTo>
                <a:lnTo>
                  <a:pt x="3658" y="3672"/>
                </a:lnTo>
                <a:lnTo>
                  <a:pt x="3662" y="3676"/>
                </a:lnTo>
                <a:lnTo>
                  <a:pt x="3662" y="3678"/>
                </a:lnTo>
                <a:lnTo>
                  <a:pt x="3660" y="3682"/>
                </a:lnTo>
                <a:lnTo>
                  <a:pt x="3658" y="3690"/>
                </a:lnTo>
                <a:lnTo>
                  <a:pt x="3658" y="3694"/>
                </a:lnTo>
                <a:lnTo>
                  <a:pt x="3656" y="3696"/>
                </a:lnTo>
                <a:lnTo>
                  <a:pt x="3654" y="3698"/>
                </a:lnTo>
                <a:lnTo>
                  <a:pt x="3652" y="3700"/>
                </a:lnTo>
                <a:lnTo>
                  <a:pt x="3658" y="3706"/>
                </a:lnTo>
                <a:lnTo>
                  <a:pt x="3660" y="3708"/>
                </a:lnTo>
                <a:lnTo>
                  <a:pt x="3660" y="3706"/>
                </a:lnTo>
                <a:lnTo>
                  <a:pt x="3662" y="3700"/>
                </a:lnTo>
                <a:lnTo>
                  <a:pt x="3664" y="3694"/>
                </a:lnTo>
                <a:lnTo>
                  <a:pt x="3666" y="3688"/>
                </a:lnTo>
                <a:close/>
                <a:moveTo>
                  <a:pt x="3840" y="3888"/>
                </a:moveTo>
                <a:lnTo>
                  <a:pt x="3840" y="3888"/>
                </a:lnTo>
                <a:lnTo>
                  <a:pt x="3838" y="3886"/>
                </a:lnTo>
                <a:lnTo>
                  <a:pt x="3834" y="3884"/>
                </a:lnTo>
                <a:lnTo>
                  <a:pt x="3828" y="3882"/>
                </a:lnTo>
                <a:lnTo>
                  <a:pt x="3824" y="3884"/>
                </a:lnTo>
                <a:lnTo>
                  <a:pt x="3824" y="3886"/>
                </a:lnTo>
                <a:lnTo>
                  <a:pt x="3826" y="3888"/>
                </a:lnTo>
                <a:lnTo>
                  <a:pt x="3830" y="3888"/>
                </a:lnTo>
                <a:lnTo>
                  <a:pt x="3834" y="3890"/>
                </a:lnTo>
                <a:lnTo>
                  <a:pt x="3838" y="3890"/>
                </a:lnTo>
                <a:lnTo>
                  <a:pt x="3840" y="3890"/>
                </a:lnTo>
                <a:lnTo>
                  <a:pt x="3840" y="3888"/>
                </a:lnTo>
                <a:close/>
                <a:moveTo>
                  <a:pt x="3700" y="3740"/>
                </a:moveTo>
                <a:lnTo>
                  <a:pt x="3700" y="3740"/>
                </a:lnTo>
                <a:lnTo>
                  <a:pt x="3686" y="3726"/>
                </a:lnTo>
                <a:lnTo>
                  <a:pt x="3680" y="3724"/>
                </a:lnTo>
                <a:lnTo>
                  <a:pt x="3678" y="3726"/>
                </a:lnTo>
                <a:lnTo>
                  <a:pt x="3682" y="3730"/>
                </a:lnTo>
                <a:lnTo>
                  <a:pt x="3686" y="3734"/>
                </a:lnTo>
                <a:lnTo>
                  <a:pt x="3694" y="3740"/>
                </a:lnTo>
                <a:lnTo>
                  <a:pt x="3700" y="3746"/>
                </a:lnTo>
                <a:lnTo>
                  <a:pt x="3702" y="3750"/>
                </a:lnTo>
                <a:lnTo>
                  <a:pt x="3702" y="3752"/>
                </a:lnTo>
                <a:lnTo>
                  <a:pt x="3698" y="3756"/>
                </a:lnTo>
                <a:lnTo>
                  <a:pt x="3694" y="3760"/>
                </a:lnTo>
                <a:lnTo>
                  <a:pt x="3694" y="3762"/>
                </a:lnTo>
                <a:lnTo>
                  <a:pt x="3696" y="3764"/>
                </a:lnTo>
                <a:lnTo>
                  <a:pt x="3702" y="3774"/>
                </a:lnTo>
                <a:lnTo>
                  <a:pt x="3702" y="3776"/>
                </a:lnTo>
                <a:lnTo>
                  <a:pt x="3704" y="3776"/>
                </a:lnTo>
                <a:lnTo>
                  <a:pt x="3702" y="3766"/>
                </a:lnTo>
                <a:lnTo>
                  <a:pt x="3704" y="3758"/>
                </a:lnTo>
                <a:lnTo>
                  <a:pt x="3706" y="3752"/>
                </a:lnTo>
                <a:lnTo>
                  <a:pt x="3704" y="3746"/>
                </a:lnTo>
                <a:lnTo>
                  <a:pt x="3700" y="3740"/>
                </a:lnTo>
                <a:close/>
                <a:moveTo>
                  <a:pt x="3780" y="3864"/>
                </a:moveTo>
                <a:lnTo>
                  <a:pt x="3780" y="3864"/>
                </a:lnTo>
                <a:lnTo>
                  <a:pt x="3776" y="3862"/>
                </a:lnTo>
                <a:lnTo>
                  <a:pt x="3774" y="3864"/>
                </a:lnTo>
                <a:lnTo>
                  <a:pt x="3776" y="3868"/>
                </a:lnTo>
                <a:lnTo>
                  <a:pt x="3780" y="3872"/>
                </a:lnTo>
                <a:lnTo>
                  <a:pt x="3782" y="3872"/>
                </a:lnTo>
                <a:lnTo>
                  <a:pt x="3786" y="3872"/>
                </a:lnTo>
                <a:lnTo>
                  <a:pt x="3788" y="3874"/>
                </a:lnTo>
                <a:lnTo>
                  <a:pt x="3790" y="3876"/>
                </a:lnTo>
                <a:lnTo>
                  <a:pt x="3790" y="3880"/>
                </a:lnTo>
                <a:lnTo>
                  <a:pt x="3786" y="3886"/>
                </a:lnTo>
                <a:lnTo>
                  <a:pt x="3782" y="3890"/>
                </a:lnTo>
                <a:lnTo>
                  <a:pt x="3780" y="3894"/>
                </a:lnTo>
                <a:lnTo>
                  <a:pt x="3780" y="3896"/>
                </a:lnTo>
                <a:lnTo>
                  <a:pt x="3786" y="3892"/>
                </a:lnTo>
                <a:lnTo>
                  <a:pt x="3792" y="3886"/>
                </a:lnTo>
                <a:lnTo>
                  <a:pt x="3796" y="3882"/>
                </a:lnTo>
                <a:lnTo>
                  <a:pt x="3796" y="3876"/>
                </a:lnTo>
                <a:lnTo>
                  <a:pt x="3796" y="3870"/>
                </a:lnTo>
                <a:lnTo>
                  <a:pt x="3794" y="3866"/>
                </a:lnTo>
                <a:lnTo>
                  <a:pt x="3792" y="3866"/>
                </a:lnTo>
                <a:lnTo>
                  <a:pt x="3788" y="3866"/>
                </a:lnTo>
                <a:lnTo>
                  <a:pt x="3780" y="3864"/>
                </a:lnTo>
                <a:close/>
                <a:moveTo>
                  <a:pt x="3708" y="3820"/>
                </a:moveTo>
                <a:lnTo>
                  <a:pt x="3708" y="3820"/>
                </a:lnTo>
                <a:lnTo>
                  <a:pt x="3708" y="3824"/>
                </a:lnTo>
                <a:lnTo>
                  <a:pt x="3714" y="3828"/>
                </a:lnTo>
                <a:lnTo>
                  <a:pt x="3718" y="3832"/>
                </a:lnTo>
                <a:lnTo>
                  <a:pt x="3720" y="3832"/>
                </a:lnTo>
                <a:lnTo>
                  <a:pt x="3720" y="3830"/>
                </a:lnTo>
                <a:lnTo>
                  <a:pt x="3718" y="3828"/>
                </a:lnTo>
                <a:lnTo>
                  <a:pt x="3712" y="3820"/>
                </a:lnTo>
                <a:lnTo>
                  <a:pt x="3710" y="3818"/>
                </a:lnTo>
                <a:lnTo>
                  <a:pt x="3708" y="3820"/>
                </a:lnTo>
                <a:close/>
                <a:moveTo>
                  <a:pt x="3724" y="3770"/>
                </a:moveTo>
                <a:lnTo>
                  <a:pt x="3724" y="3770"/>
                </a:lnTo>
                <a:lnTo>
                  <a:pt x="3720" y="3768"/>
                </a:lnTo>
                <a:lnTo>
                  <a:pt x="3720" y="3770"/>
                </a:lnTo>
                <a:lnTo>
                  <a:pt x="3722" y="3772"/>
                </a:lnTo>
                <a:lnTo>
                  <a:pt x="3724" y="3778"/>
                </a:lnTo>
                <a:lnTo>
                  <a:pt x="3730" y="3788"/>
                </a:lnTo>
                <a:lnTo>
                  <a:pt x="3732" y="3794"/>
                </a:lnTo>
                <a:lnTo>
                  <a:pt x="3730" y="3798"/>
                </a:lnTo>
                <a:lnTo>
                  <a:pt x="3730" y="3800"/>
                </a:lnTo>
                <a:lnTo>
                  <a:pt x="3734" y="3798"/>
                </a:lnTo>
                <a:lnTo>
                  <a:pt x="3736" y="3796"/>
                </a:lnTo>
                <a:lnTo>
                  <a:pt x="3736" y="3794"/>
                </a:lnTo>
                <a:lnTo>
                  <a:pt x="3732" y="3788"/>
                </a:lnTo>
                <a:lnTo>
                  <a:pt x="3730" y="3780"/>
                </a:lnTo>
                <a:lnTo>
                  <a:pt x="3724" y="3770"/>
                </a:lnTo>
                <a:close/>
                <a:moveTo>
                  <a:pt x="3748" y="3850"/>
                </a:moveTo>
                <a:lnTo>
                  <a:pt x="3748" y="3850"/>
                </a:lnTo>
                <a:lnTo>
                  <a:pt x="3754" y="3858"/>
                </a:lnTo>
                <a:lnTo>
                  <a:pt x="3756" y="3862"/>
                </a:lnTo>
                <a:lnTo>
                  <a:pt x="3756" y="3856"/>
                </a:lnTo>
                <a:lnTo>
                  <a:pt x="3750" y="3848"/>
                </a:lnTo>
                <a:lnTo>
                  <a:pt x="3748" y="3844"/>
                </a:lnTo>
                <a:lnTo>
                  <a:pt x="3748" y="3842"/>
                </a:lnTo>
                <a:lnTo>
                  <a:pt x="3744" y="3832"/>
                </a:lnTo>
                <a:lnTo>
                  <a:pt x="3740" y="3826"/>
                </a:lnTo>
                <a:lnTo>
                  <a:pt x="3736" y="3820"/>
                </a:lnTo>
                <a:lnTo>
                  <a:pt x="3734" y="3820"/>
                </a:lnTo>
                <a:lnTo>
                  <a:pt x="3736" y="3824"/>
                </a:lnTo>
                <a:lnTo>
                  <a:pt x="3742" y="3838"/>
                </a:lnTo>
                <a:lnTo>
                  <a:pt x="3744" y="3844"/>
                </a:lnTo>
                <a:lnTo>
                  <a:pt x="3742" y="3844"/>
                </a:lnTo>
                <a:lnTo>
                  <a:pt x="3742" y="3846"/>
                </a:lnTo>
                <a:lnTo>
                  <a:pt x="3748" y="3850"/>
                </a:lnTo>
                <a:close/>
                <a:moveTo>
                  <a:pt x="3494" y="4042"/>
                </a:moveTo>
                <a:lnTo>
                  <a:pt x="3494" y="4042"/>
                </a:lnTo>
                <a:lnTo>
                  <a:pt x="3502" y="4042"/>
                </a:lnTo>
                <a:lnTo>
                  <a:pt x="3506" y="4040"/>
                </a:lnTo>
                <a:lnTo>
                  <a:pt x="3506" y="4038"/>
                </a:lnTo>
                <a:lnTo>
                  <a:pt x="3504" y="4036"/>
                </a:lnTo>
                <a:lnTo>
                  <a:pt x="3500" y="4036"/>
                </a:lnTo>
                <a:lnTo>
                  <a:pt x="3496" y="4038"/>
                </a:lnTo>
                <a:lnTo>
                  <a:pt x="3494" y="4040"/>
                </a:lnTo>
                <a:lnTo>
                  <a:pt x="3494" y="4042"/>
                </a:lnTo>
                <a:close/>
                <a:moveTo>
                  <a:pt x="3432" y="3908"/>
                </a:moveTo>
                <a:lnTo>
                  <a:pt x="3432" y="3908"/>
                </a:lnTo>
                <a:lnTo>
                  <a:pt x="3428" y="3908"/>
                </a:lnTo>
                <a:lnTo>
                  <a:pt x="3426" y="3912"/>
                </a:lnTo>
                <a:lnTo>
                  <a:pt x="3426" y="3916"/>
                </a:lnTo>
                <a:lnTo>
                  <a:pt x="3426" y="3920"/>
                </a:lnTo>
                <a:lnTo>
                  <a:pt x="3428" y="3926"/>
                </a:lnTo>
                <a:lnTo>
                  <a:pt x="3432" y="3928"/>
                </a:lnTo>
                <a:lnTo>
                  <a:pt x="3438" y="3930"/>
                </a:lnTo>
                <a:lnTo>
                  <a:pt x="3444" y="3930"/>
                </a:lnTo>
                <a:lnTo>
                  <a:pt x="3448" y="3928"/>
                </a:lnTo>
                <a:lnTo>
                  <a:pt x="3448" y="3926"/>
                </a:lnTo>
                <a:lnTo>
                  <a:pt x="3446" y="3918"/>
                </a:lnTo>
                <a:lnTo>
                  <a:pt x="3440" y="3910"/>
                </a:lnTo>
                <a:lnTo>
                  <a:pt x="3436" y="3908"/>
                </a:lnTo>
                <a:lnTo>
                  <a:pt x="3432" y="3908"/>
                </a:lnTo>
                <a:close/>
                <a:moveTo>
                  <a:pt x="4328" y="4390"/>
                </a:moveTo>
                <a:lnTo>
                  <a:pt x="4328" y="4390"/>
                </a:lnTo>
                <a:lnTo>
                  <a:pt x="4326" y="4392"/>
                </a:lnTo>
                <a:lnTo>
                  <a:pt x="4324" y="4394"/>
                </a:lnTo>
                <a:lnTo>
                  <a:pt x="4324" y="4402"/>
                </a:lnTo>
                <a:lnTo>
                  <a:pt x="4326" y="4406"/>
                </a:lnTo>
                <a:lnTo>
                  <a:pt x="4328" y="4408"/>
                </a:lnTo>
                <a:lnTo>
                  <a:pt x="4332" y="4410"/>
                </a:lnTo>
                <a:lnTo>
                  <a:pt x="4338" y="4410"/>
                </a:lnTo>
                <a:lnTo>
                  <a:pt x="4340" y="4408"/>
                </a:lnTo>
                <a:lnTo>
                  <a:pt x="4340" y="4406"/>
                </a:lnTo>
                <a:lnTo>
                  <a:pt x="4338" y="4400"/>
                </a:lnTo>
                <a:lnTo>
                  <a:pt x="4334" y="4392"/>
                </a:lnTo>
                <a:lnTo>
                  <a:pt x="4330" y="4390"/>
                </a:lnTo>
                <a:lnTo>
                  <a:pt x="4328" y="4390"/>
                </a:lnTo>
                <a:close/>
                <a:moveTo>
                  <a:pt x="3606" y="3880"/>
                </a:moveTo>
                <a:lnTo>
                  <a:pt x="3606" y="3880"/>
                </a:lnTo>
                <a:lnTo>
                  <a:pt x="3610" y="3882"/>
                </a:lnTo>
                <a:lnTo>
                  <a:pt x="3614" y="3882"/>
                </a:lnTo>
                <a:lnTo>
                  <a:pt x="3616" y="3880"/>
                </a:lnTo>
                <a:lnTo>
                  <a:pt x="3614" y="3878"/>
                </a:lnTo>
                <a:lnTo>
                  <a:pt x="3604" y="3876"/>
                </a:lnTo>
                <a:lnTo>
                  <a:pt x="3602" y="3878"/>
                </a:lnTo>
                <a:lnTo>
                  <a:pt x="3606" y="3880"/>
                </a:lnTo>
                <a:close/>
                <a:moveTo>
                  <a:pt x="3620" y="3884"/>
                </a:moveTo>
                <a:lnTo>
                  <a:pt x="3620" y="3884"/>
                </a:lnTo>
                <a:lnTo>
                  <a:pt x="3618" y="3886"/>
                </a:lnTo>
                <a:lnTo>
                  <a:pt x="3620" y="3888"/>
                </a:lnTo>
                <a:lnTo>
                  <a:pt x="3630" y="3892"/>
                </a:lnTo>
                <a:lnTo>
                  <a:pt x="3632" y="3892"/>
                </a:lnTo>
                <a:lnTo>
                  <a:pt x="3628" y="3888"/>
                </a:lnTo>
                <a:lnTo>
                  <a:pt x="3624" y="3884"/>
                </a:lnTo>
                <a:lnTo>
                  <a:pt x="3620" y="3884"/>
                </a:lnTo>
                <a:close/>
                <a:moveTo>
                  <a:pt x="3838" y="4066"/>
                </a:moveTo>
                <a:lnTo>
                  <a:pt x="3838" y="4066"/>
                </a:lnTo>
                <a:lnTo>
                  <a:pt x="3838" y="4064"/>
                </a:lnTo>
                <a:lnTo>
                  <a:pt x="3836" y="4062"/>
                </a:lnTo>
                <a:lnTo>
                  <a:pt x="3828" y="4058"/>
                </a:lnTo>
                <a:lnTo>
                  <a:pt x="3822" y="4056"/>
                </a:lnTo>
                <a:lnTo>
                  <a:pt x="3818" y="4058"/>
                </a:lnTo>
                <a:lnTo>
                  <a:pt x="3818" y="4060"/>
                </a:lnTo>
                <a:lnTo>
                  <a:pt x="3820" y="4064"/>
                </a:lnTo>
                <a:lnTo>
                  <a:pt x="3826" y="4066"/>
                </a:lnTo>
                <a:lnTo>
                  <a:pt x="3834" y="4068"/>
                </a:lnTo>
                <a:lnTo>
                  <a:pt x="3836" y="4068"/>
                </a:lnTo>
                <a:lnTo>
                  <a:pt x="3838" y="4066"/>
                </a:lnTo>
                <a:close/>
                <a:moveTo>
                  <a:pt x="3986" y="4384"/>
                </a:moveTo>
                <a:lnTo>
                  <a:pt x="3986" y="4384"/>
                </a:lnTo>
                <a:lnTo>
                  <a:pt x="3982" y="4384"/>
                </a:lnTo>
                <a:lnTo>
                  <a:pt x="3984" y="4386"/>
                </a:lnTo>
                <a:lnTo>
                  <a:pt x="3986" y="4392"/>
                </a:lnTo>
                <a:lnTo>
                  <a:pt x="3992" y="4396"/>
                </a:lnTo>
                <a:lnTo>
                  <a:pt x="4000" y="4402"/>
                </a:lnTo>
                <a:lnTo>
                  <a:pt x="4000" y="4400"/>
                </a:lnTo>
                <a:lnTo>
                  <a:pt x="3998" y="4396"/>
                </a:lnTo>
                <a:lnTo>
                  <a:pt x="3994" y="4392"/>
                </a:lnTo>
                <a:lnTo>
                  <a:pt x="3992" y="4390"/>
                </a:lnTo>
                <a:lnTo>
                  <a:pt x="3990" y="4388"/>
                </a:lnTo>
                <a:lnTo>
                  <a:pt x="3988" y="4386"/>
                </a:lnTo>
                <a:lnTo>
                  <a:pt x="3986" y="4384"/>
                </a:lnTo>
                <a:close/>
                <a:moveTo>
                  <a:pt x="4018" y="4394"/>
                </a:moveTo>
                <a:lnTo>
                  <a:pt x="4018" y="4394"/>
                </a:lnTo>
                <a:lnTo>
                  <a:pt x="4018" y="4396"/>
                </a:lnTo>
                <a:lnTo>
                  <a:pt x="4020" y="4402"/>
                </a:lnTo>
                <a:lnTo>
                  <a:pt x="4020" y="4404"/>
                </a:lnTo>
                <a:lnTo>
                  <a:pt x="4022" y="4402"/>
                </a:lnTo>
                <a:lnTo>
                  <a:pt x="4024" y="4398"/>
                </a:lnTo>
                <a:lnTo>
                  <a:pt x="4024" y="4392"/>
                </a:lnTo>
                <a:lnTo>
                  <a:pt x="4022" y="4390"/>
                </a:lnTo>
                <a:lnTo>
                  <a:pt x="4020" y="4388"/>
                </a:lnTo>
                <a:lnTo>
                  <a:pt x="4016" y="4388"/>
                </a:lnTo>
                <a:lnTo>
                  <a:pt x="4014" y="4388"/>
                </a:lnTo>
                <a:lnTo>
                  <a:pt x="4014" y="4392"/>
                </a:lnTo>
                <a:lnTo>
                  <a:pt x="4018" y="4394"/>
                </a:lnTo>
                <a:close/>
                <a:moveTo>
                  <a:pt x="4194" y="4446"/>
                </a:moveTo>
                <a:lnTo>
                  <a:pt x="4194" y="4446"/>
                </a:lnTo>
                <a:lnTo>
                  <a:pt x="4192" y="4448"/>
                </a:lnTo>
                <a:lnTo>
                  <a:pt x="4190" y="4448"/>
                </a:lnTo>
                <a:lnTo>
                  <a:pt x="4186" y="4446"/>
                </a:lnTo>
                <a:lnTo>
                  <a:pt x="4182" y="4446"/>
                </a:lnTo>
                <a:lnTo>
                  <a:pt x="4180" y="4446"/>
                </a:lnTo>
                <a:lnTo>
                  <a:pt x="4178" y="4450"/>
                </a:lnTo>
                <a:lnTo>
                  <a:pt x="4178" y="4452"/>
                </a:lnTo>
                <a:lnTo>
                  <a:pt x="4180" y="4454"/>
                </a:lnTo>
                <a:lnTo>
                  <a:pt x="4186" y="4454"/>
                </a:lnTo>
                <a:lnTo>
                  <a:pt x="4194" y="4456"/>
                </a:lnTo>
                <a:lnTo>
                  <a:pt x="4198" y="4456"/>
                </a:lnTo>
                <a:lnTo>
                  <a:pt x="4202" y="4454"/>
                </a:lnTo>
                <a:lnTo>
                  <a:pt x="4204" y="4448"/>
                </a:lnTo>
                <a:lnTo>
                  <a:pt x="4202" y="4444"/>
                </a:lnTo>
                <a:lnTo>
                  <a:pt x="4198" y="4444"/>
                </a:lnTo>
                <a:lnTo>
                  <a:pt x="4194" y="4446"/>
                </a:lnTo>
                <a:close/>
                <a:moveTo>
                  <a:pt x="4316" y="4544"/>
                </a:moveTo>
                <a:lnTo>
                  <a:pt x="4316" y="4544"/>
                </a:lnTo>
                <a:lnTo>
                  <a:pt x="4316" y="4546"/>
                </a:lnTo>
                <a:lnTo>
                  <a:pt x="4318" y="4546"/>
                </a:lnTo>
                <a:lnTo>
                  <a:pt x="4320" y="4542"/>
                </a:lnTo>
                <a:lnTo>
                  <a:pt x="4320" y="4540"/>
                </a:lnTo>
                <a:lnTo>
                  <a:pt x="4318" y="4540"/>
                </a:lnTo>
                <a:lnTo>
                  <a:pt x="4316" y="4544"/>
                </a:lnTo>
                <a:close/>
                <a:moveTo>
                  <a:pt x="4310" y="4554"/>
                </a:moveTo>
                <a:lnTo>
                  <a:pt x="4310" y="4554"/>
                </a:lnTo>
                <a:lnTo>
                  <a:pt x="4312" y="4556"/>
                </a:lnTo>
                <a:lnTo>
                  <a:pt x="4316" y="4552"/>
                </a:lnTo>
                <a:lnTo>
                  <a:pt x="4318" y="4548"/>
                </a:lnTo>
                <a:lnTo>
                  <a:pt x="4318" y="4546"/>
                </a:lnTo>
                <a:lnTo>
                  <a:pt x="4316" y="4548"/>
                </a:lnTo>
                <a:lnTo>
                  <a:pt x="4314" y="4550"/>
                </a:lnTo>
                <a:lnTo>
                  <a:pt x="4310" y="4554"/>
                </a:lnTo>
                <a:close/>
                <a:moveTo>
                  <a:pt x="4316" y="4558"/>
                </a:moveTo>
                <a:lnTo>
                  <a:pt x="4316" y="4558"/>
                </a:lnTo>
                <a:lnTo>
                  <a:pt x="4312" y="4558"/>
                </a:lnTo>
                <a:lnTo>
                  <a:pt x="4310" y="4562"/>
                </a:lnTo>
                <a:lnTo>
                  <a:pt x="4308" y="4564"/>
                </a:lnTo>
                <a:lnTo>
                  <a:pt x="4308" y="4566"/>
                </a:lnTo>
                <a:lnTo>
                  <a:pt x="4314" y="4568"/>
                </a:lnTo>
                <a:lnTo>
                  <a:pt x="4316" y="4566"/>
                </a:lnTo>
                <a:lnTo>
                  <a:pt x="4318" y="4562"/>
                </a:lnTo>
                <a:lnTo>
                  <a:pt x="4318" y="4560"/>
                </a:lnTo>
                <a:lnTo>
                  <a:pt x="4316" y="4558"/>
                </a:lnTo>
                <a:close/>
                <a:moveTo>
                  <a:pt x="4306" y="4570"/>
                </a:moveTo>
                <a:lnTo>
                  <a:pt x="4306" y="4570"/>
                </a:lnTo>
                <a:lnTo>
                  <a:pt x="4304" y="4572"/>
                </a:lnTo>
                <a:lnTo>
                  <a:pt x="4306" y="4572"/>
                </a:lnTo>
                <a:lnTo>
                  <a:pt x="4310" y="4574"/>
                </a:lnTo>
                <a:lnTo>
                  <a:pt x="4312" y="4572"/>
                </a:lnTo>
                <a:lnTo>
                  <a:pt x="4314" y="4570"/>
                </a:lnTo>
                <a:lnTo>
                  <a:pt x="4312" y="4570"/>
                </a:lnTo>
                <a:lnTo>
                  <a:pt x="4306" y="4570"/>
                </a:lnTo>
                <a:close/>
                <a:moveTo>
                  <a:pt x="4322" y="4564"/>
                </a:moveTo>
                <a:lnTo>
                  <a:pt x="4322" y="4564"/>
                </a:lnTo>
                <a:lnTo>
                  <a:pt x="4320" y="4564"/>
                </a:lnTo>
                <a:lnTo>
                  <a:pt x="4318" y="4566"/>
                </a:lnTo>
                <a:lnTo>
                  <a:pt x="4318" y="4568"/>
                </a:lnTo>
                <a:lnTo>
                  <a:pt x="4322" y="4566"/>
                </a:lnTo>
                <a:lnTo>
                  <a:pt x="4322" y="4564"/>
                </a:lnTo>
                <a:close/>
                <a:moveTo>
                  <a:pt x="4320" y="4550"/>
                </a:moveTo>
                <a:lnTo>
                  <a:pt x="4320" y="4550"/>
                </a:lnTo>
                <a:lnTo>
                  <a:pt x="4316" y="4550"/>
                </a:lnTo>
                <a:lnTo>
                  <a:pt x="4316" y="4552"/>
                </a:lnTo>
                <a:lnTo>
                  <a:pt x="4316" y="4556"/>
                </a:lnTo>
                <a:lnTo>
                  <a:pt x="4320" y="4554"/>
                </a:lnTo>
                <a:lnTo>
                  <a:pt x="4320" y="4552"/>
                </a:lnTo>
                <a:lnTo>
                  <a:pt x="4320" y="4550"/>
                </a:lnTo>
                <a:close/>
                <a:moveTo>
                  <a:pt x="4334" y="4434"/>
                </a:moveTo>
                <a:lnTo>
                  <a:pt x="4334" y="4434"/>
                </a:lnTo>
                <a:lnTo>
                  <a:pt x="4334" y="4432"/>
                </a:lnTo>
                <a:lnTo>
                  <a:pt x="4330" y="4432"/>
                </a:lnTo>
                <a:lnTo>
                  <a:pt x="4324" y="4436"/>
                </a:lnTo>
                <a:lnTo>
                  <a:pt x="4322" y="4442"/>
                </a:lnTo>
                <a:lnTo>
                  <a:pt x="4326" y="4442"/>
                </a:lnTo>
                <a:lnTo>
                  <a:pt x="4332" y="4438"/>
                </a:lnTo>
                <a:lnTo>
                  <a:pt x="4334" y="4434"/>
                </a:lnTo>
                <a:close/>
                <a:moveTo>
                  <a:pt x="4296" y="4460"/>
                </a:moveTo>
                <a:lnTo>
                  <a:pt x="4296" y="4460"/>
                </a:lnTo>
                <a:lnTo>
                  <a:pt x="4288" y="4462"/>
                </a:lnTo>
                <a:lnTo>
                  <a:pt x="4288" y="4464"/>
                </a:lnTo>
                <a:lnTo>
                  <a:pt x="4290" y="4466"/>
                </a:lnTo>
                <a:lnTo>
                  <a:pt x="4294" y="4470"/>
                </a:lnTo>
                <a:lnTo>
                  <a:pt x="4296" y="4472"/>
                </a:lnTo>
                <a:lnTo>
                  <a:pt x="4296" y="4476"/>
                </a:lnTo>
                <a:lnTo>
                  <a:pt x="4296" y="4482"/>
                </a:lnTo>
                <a:lnTo>
                  <a:pt x="4294" y="4486"/>
                </a:lnTo>
                <a:lnTo>
                  <a:pt x="4282" y="4492"/>
                </a:lnTo>
                <a:lnTo>
                  <a:pt x="4278" y="4496"/>
                </a:lnTo>
                <a:lnTo>
                  <a:pt x="4280" y="4498"/>
                </a:lnTo>
                <a:lnTo>
                  <a:pt x="4300" y="4496"/>
                </a:lnTo>
                <a:lnTo>
                  <a:pt x="4308" y="4496"/>
                </a:lnTo>
                <a:lnTo>
                  <a:pt x="4314" y="4492"/>
                </a:lnTo>
                <a:lnTo>
                  <a:pt x="4316" y="4488"/>
                </a:lnTo>
                <a:lnTo>
                  <a:pt x="4316" y="4482"/>
                </a:lnTo>
                <a:lnTo>
                  <a:pt x="4314" y="4472"/>
                </a:lnTo>
                <a:lnTo>
                  <a:pt x="4314" y="4468"/>
                </a:lnTo>
                <a:lnTo>
                  <a:pt x="4316" y="4464"/>
                </a:lnTo>
                <a:lnTo>
                  <a:pt x="4320" y="4460"/>
                </a:lnTo>
                <a:lnTo>
                  <a:pt x="4316" y="4458"/>
                </a:lnTo>
                <a:lnTo>
                  <a:pt x="4296" y="4460"/>
                </a:lnTo>
                <a:close/>
                <a:moveTo>
                  <a:pt x="4290" y="4390"/>
                </a:moveTo>
                <a:lnTo>
                  <a:pt x="4290" y="4390"/>
                </a:lnTo>
                <a:lnTo>
                  <a:pt x="4286" y="4392"/>
                </a:lnTo>
                <a:lnTo>
                  <a:pt x="4284" y="4396"/>
                </a:lnTo>
                <a:lnTo>
                  <a:pt x="4284" y="4400"/>
                </a:lnTo>
                <a:lnTo>
                  <a:pt x="4288" y="4400"/>
                </a:lnTo>
                <a:lnTo>
                  <a:pt x="4290" y="4398"/>
                </a:lnTo>
                <a:lnTo>
                  <a:pt x="4292" y="4394"/>
                </a:lnTo>
                <a:lnTo>
                  <a:pt x="4292" y="4390"/>
                </a:lnTo>
                <a:lnTo>
                  <a:pt x="4290" y="4390"/>
                </a:lnTo>
                <a:close/>
                <a:moveTo>
                  <a:pt x="4308" y="4332"/>
                </a:moveTo>
                <a:lnTo>
                  <a:pt x="4308" y="4332"/>
                </a:lnTo>
                <a:lnTo>
                  <a:pt x="4306" y="4332"/>
                </a:lnTo>
                <a:lnTo>
                  <a:pt x="4304" y="4336"/>
                </a:lnTo>
                <a:lnTo>
                  <a:pt x="4304" y="4340"/>
                </a:lnTo>
                <a:lnTo>
                  <a:pt x="4306" y="4344"/>
                </a:lnTo>
                <a:lnTo>
                  <a:pt x="4308" y="4344"/>
                </a:lnTo>
                <a:lnTo>
                  <a:pt x="4310" y="4340"/>
                </a:lnTo>
                <a:lnTo>
                  <a:pt x="4310" y="4336"/>
                </a:lnTo>
                <a:lnTo>
                  <a:pt x="4308" y="4332"/>
                </a:lnTo>
                <a:close/>
                <a:moveTo>
                  <a:pt x="4316" y="4300"/>
                </a:moveTo>
                <a:lnTo>
                  <a:pt x="4316" y="4300"/>
                </a:lnTo>
                <a:lnTo>
                  <a:pt x="4314" y="4302"/>
                </a:lnTo>
                <a:lnTo>
                  <a:pt x="4312" y="4306"/>
                </a:lnTo>
                <a:lnTo>
                  <a:pt x="4312" y="4312"/>
                </a:lnTo>
                <a:lnTo>
                  <a:pt x="4314" y="4316"/>
                </a:lnTo>
                <a:lnTo>
                  <a:pt x="4318" y="4316"/>
                </a:lnTo>
                <a:lnTo>
                  <a:pt x="4320" y="4314"/>
                </a:lnTo>
                <a:lnTo>
                  <a:pt x="4322" y="4308"/>
                </a:lnTo>
                <a:lnTo>
                  <a:pt x="4322" y="4304"/>
                </a:lnTo>
                <a:lnTo>
                  <a:pt x="4320" y="4300"/>
                </a:lnTo>
                <a:lnTo>
                  <a:pt x="4320" y="4298"/>
                </a:lnTo>
                <a:lnTo>
                  <a:pt x="4316" y="4300"/>
                </a:lnTo>
                <a:close/>
                <a:moveTo>
                  <a:pt x="4296" y="4230"/>
                </a:moveTo>
                <a:lnTo>
                  <a:pt x="4296" y="4230"/>
                </a:lnTo>
                <a:lnTo>
                  <a:pt x="4298" y="4236"/>
                </a:lnTo>
                <a:lnTo>
                  <a:pt x="4300" y="4240"/>
                </a:lnTo>
                <a:lnTo>
                  <a:pt x="4300" y="4242"/>
                </a:lnTo>
                <a:lnTo>
                  <a:pt x="4304" y="4242"/>
                </a:lnTo>
                <a:lnTo>
                  <a:pt x="4304" y="4238"/>
                </a:lnTo>
                <a:lnTo>
                  <a:pt x="4304" y="4232"/>
                </a:lnTo>
                <a:lnTo>
                  <a:pt x="4304" y="4226"/>
                </a:lnTo>
                <a:lnTo>
                  <a:pt x="4300" y="4222"/>
                </a:lnTo>
                <a:lnTo>
                  <a:pt x="4296" y="4222"/>
                </a:lnTo>
                <a:lnTo>
                  <a:pt x="4296" y="4224"/>
                </a:lnTo>
                <a:lnTo>
                  <a:pt x="4296" y="4228"/>
                </a:lnTo>
                <a:lnTo>
                  <a:pt x="4296" y="4230"/>
                </a:lnTo>
                <a:close/>
                <a:moveTo>
                  <a:pt x="4370" y="4338"/>
                </a:moveTo>
                <a:lnTo>
                  <a:pt x="4370" y="4338"/>
                </a:lnTo>
                <a:lnTo>
                  <a:pt x="4370" y="4344"/>
                </a:lnTo>
                <a:lnTo>
                  <a:pt x="4372" y="4348"/>
                </a:lnTo>
                <a:lnTo>
                  <a:pt x="4374" y="4350"/>
                </a:lnTo>
                <a:lnTo>
                  <a:pt x="4378" y="4348"/>
                </a:lnTo>
                <a:lnTo>
                  <a:pt x="4378" y="4344"/>
                </a:lnTo>
                <a:lnTo>
                  <a:pt x="4378" y="4342"/>
                </a:lnTo>
                <a:lnTo>
                  <a:pt x="4374" y="4338"/>
                </a:lnTo>
                <a:lnTo>
                  <a:pt x="4372" y="4334"/>
                </a:lnTo>
                <a:lnTo>
                  <a:pt x="4370" y="4336"/>
                </a:lnTo>
                <a:lnTo>
                  <a:pt x="4370" y="4338"/>
                </a:lnTo>
                <a:close/>
                <a:moveTo>
                  <a:pt x="4316" y="4280"/>
                </a:moveTo>
                <a:lnTo>
                  <a:pt x="4316" y="4280"/>
                </a:lnTo>
                <a:lnTo>
                  <a:pt x="4320" y="4280"/>
                </a:lnTo>
                <a:lnTo>
                  <a:pt x="4320" y="4282"/>
                </a:lnTo>
                <a:lnTo>
                  <a:pt x="4320" y="4284"/>
                </a:lnTo>
                <a:lnTo>
                  <a:pt x="4322" y="4284"/>
                </a:lnTo>
                <a:lnTo>
                  <a:pt x="4324" y="4280"/>
                </a:lnTo>
                <a:lnTo>
                  <a:pt x="4324" y="4276"/>
                </a:lnTo>
                <a:lnTo>
                  <a:pt x="4322" y="4270"/>
                </a:lnTo>
                <a:lnTo>
                  <a:pt x="4316" y="4264"/>
                </a:lnTo>
                <a:lnTo>
                  <a:pt x="4312" y="4260"/>
                </a:lnTo>
                <a:lnTo>
                  <a:pt x="4308" y="4258"/>
                </a:lnTo>
                <a:lnTo>
                  <a:pt x="4306" y="4262"/>
                </a:lnTo>
                <a:lnTo>
                  <a:pt x="4308" y="4266"/>
                </a:lnTo>
                <a:lnTo>
                  <a:pt x="4310" y="4270"/>
                </a:lnTo>
                <a:lnTo>
                  <a:pt x="4310" y="4274"/>
                </a:lnTo>
                <a:lnTo>
                  <a:pt x="4312" y="4278"/>
                </a:lnTo>
                <a:lnTo>
                  <a:pt x="4316" y="4280"/>
                </a:lnTo>
                <a:close/>
                <a:moveTo>
                  <a:pt x="4284" y="4188"/>
                </a:moveTo>
                <a:lnTo>
                  <a:pt x="4284" y="4188"/>
                </a:lnTo>
                <a:lnTo>
                  <a:pt x="4284" y="4196"/>
                </a:lnTo>
                <a:lnTo>
                  <a:pt x="4284" y="4200"/>
                </a:lnTo>
                <a:lnTo>
                  <a:pt x="4288" y="4204"/>
                </a:lnTo>
                <a:lnTo>
                  <a:pt x="4292" y="4204"/>
                </a:lnTo>
                <a:lnTo>
                  <a:pt x="4292" y="4202"/>
                </a:lnTo>
                <a:lnTo>
                  <a:pt x="4292" y="4200"/>
                </a:lnTo>
                <a:lnTo>
                  <a:pt x="4292" y="4194"/>
                </a:lnTo>
                <a:lnTo>
                  <a:pt x="4290" y="4190"/>
                </a:lnTo>
                <a:lnTo>
                  <a:pt x="4288" y="4186"/>
                </a:lnTo>
                <a:lnTo>
                  <a:pt x="4286" y="4186"/>
                </a:lnTo>
                <a:lnTo>
                  <a:pt x="4284" y="4186"/>
                </a:lnTo>
                <a:lnTo>
                  <a:pt x="4284" y="4188"/>
                </a:lnTo>
                <a:close/>
                <a:moveTo>
                  <a:pt x="4294" y="4192"/>
                </a:moveTo>
                <a:lnTo>
                  <a:pt x="4294" y="4192"/>
                </a:lnTo>
                <a:lnTo>
                  <a:pt x="4296" y="4194"/>
                </a:lnTo>
                <a:lnTo>
                  <a:pt x="4300" y="4192"/>
                </a:lnTo>
                <a:lnTo>
                  <a:pt x="4304" y="4192"/>
                </a:lnTo>
                <a:lnTo>
                  <a:pt x="4306" y="4192"/>
                </a:lnTo>
                <a:lnTo>
                  <a:pt x="4308" y="4192"/>
                </a:lnTo>
                <a:lnTo>
                  <a:pt x="4308" y="4190"/>
                </a:lnTo>
                <a:lnTo>
                  <a:pt x="4306" y="4188"/>
                </a:lnTo>
                <a:lnTo>
                  <a:pt x="4304" y="4188"/>
                </a:lnTo>
                <a:lnTo>
                  <a:pt x="4302" y="4186"/>
                </a:lnTo>
                <a:lnTo>
                  <a:pt x="4300" y="4184"/>
                </a:lnTo>
                <a:lnTo>
                  <a:pt x="4298" y="4180"/>
                </a:lnTo>
                <a:lnTo>
                  <a:pt x="4296" y="4178"/>
                </a:lnTo>
                <a:lnTo>
                  <a:pt x="4294" y="4180"/>
                </a:lnTo>
                <a:lnTo>
                  <a:pt x="4294" y="4182"/>
                </a:lnTo>
                <a:lnTo>
                  <a:pt x="4294" y="4186"/>
                </a:lnTo>
                <a:lnTo>
                  <a:pt x="4294" y="4188"/>
                </a:lnTo>
                <a:lnTo>
                  <a:pt x="4292" y="4188"/>
                </a:lnTo>
                <a:lnTo>
                  <a:pt x="4294" y="4192"/>
                </a:lnTo>
                <a:close/>
                <a:moveTo>
                  <a:pt x="4306" y="4210"/>
                </a:moveTo>
                <a:lnTo>
                  <a:pt x="4306" y="4210"/>
                </a:lnTo>
                <a:lnTo>
                  <a:pt x="4306" y="4208"/>
                </a:lnTo>
                <a:lnTo>
                  <a:pt x="4306" y="4206"/>
                </a:lnTo>
                <a:lnTo>
                  <a:pt x="4306" y="4204"/>
                </a:lnTo>
                <a:lnTo>
                  <a:pt x="4304" y="4204"/>
                </a:lnTo>
                <a:lnTo>
                  <a:pt x="4302" y="4206"/>
                </a:lnTo>
                <a:lnTo>
                  <a:pt x="4302" y="4208"/>
                </a:lnTo>
                <a:lnTo>
                  <a:pt x="4304" y="4208"/>
                </a:lnTo>
                <a:lnTo>
                  <a:pt x="4306" y="4210"/>
                </a:lnTo>
                <a:close/>
                <a:moveTo>
                  <a:pt x="4108" y="4082"/>
                </a:moveTo>
                <a:lnTo>
                  <a:pt x="4108" y="4082"/>
                </a:lnTo>
                <a:lnTo>
                  <a:pt x="4088" y="4080"/>
                </a:lnTo>
                <a:lnTo>
                  <a:pt x="4074" y="4080"/>
                </a:lnTo>
                <a:lnTo>
                  <a:pt x="4070" y="4082"/>
                </a:lnTo>
                <a:lnTo>
                  <a:pt x="4066" y="4086"/>
                </a:lnTo>
                <a:lnTo>
                  <a:pt x="4066" y="4090"/>
                </a:lnTo>
                <a:lnTo>
                  <a:pt x="4066" y="4098"/>
                </a:lnTo>
                <a:lnTo>
                  <a:pt x="4066" y="4104"/>
                </a:lnTo>
                <a:lnTo>
                  <a:pt x="4068" y="4106"/>
                </a:lnTo>
                <a:lnTo>
                  <a:pt x="4072" y="4108"/>
                </a:lnTo>
                <a:lnTo>
                  <a:pt x="4082" y="4106"/>
                </a:lnTo>
                <a:lnTo>
                  <a:pt x="4094" y="4106"/>
                </a:lnTo>
                <a:lnTo>
                  <a:pt x="4098" y="4106"/>
                </a:lnTo>
                <a:lnTo>
                  <a:pt x="4104" y="4108"/>
                </a:lnTo>
                <a:lnTo>
                  <a:pt x="4114" y="4106"/>
                </a:lnTo>
                <a:lnTo>
                  <a:pt x="4124" y="4100"/>
                </a:lnTo>
                <a:lnTo>
                  <a:pt x="4128" y="4096"/>
                </a:lnTo>
                <a:lnTo>
                  <a:pt x="4130" y="4092"/>
                </a:lnTo>
                <a:lnTo>
                  <a:pt x="4128" y="4088"/>
                </a:lnTo>
                <a:lnTo>
                  <a:pt x="4124" y="4086"/>
                </a:lnTo>
                <a:lnTo>
                  <a:pt x="4118" y="4084"/>
                </a:lnTo>
                <a:lnTo>
                  <a:pt x="4108" y="4082"/>
                </a:lnTo>
                <a:close/>
                <a:moveTo>
                  <a:pt x="4132" y="4100"/>
                </a:moveTo>
                <a:lnTo>
                  <a:pt x="4132" y="4100"/>
                </a:lnTo>
                <a:lnTo>
                  <a:pt x="4134" y="4100"/>
                </a:lnTo>
                <a:lnTo>
                  <a:pt x="4138" y="4100"/>
                </a:lnTo>
                <a:lnTo>
                  <a:pt x="4142" y="4098"/>
                </a:lnTo>
                <a:lnTo>
                  <a:pt x="4142" y="4096"/>
                </a:lnTo>
                <a:lnTo>
                  <a:pt x="4140" y="4096"/>
                </a:lnTo>
                <a:lnTo>
                  <a:pt x="4136" y="4096"/>
                </a:lnTo>
                <a:lnTo>
                  <a:pt x="4132" y="4098"/>
                </a:lnTo>
                <a:lnTo>
                  <a:pt x="4132" y="4100"/>
                </a:lnTo>
                <a:close/>
                <a:moveTo>
                  <a:pt x="4158" y="4118"/>
                </a:moveTo>
                <a:lnTo>
                  <a:pt x="4158" y="4118"/>
                </a:lnTo>
                <a:lnTo>
                  <a:pt x="4158" y="4120"/>
                </a:lnTo>
                <a:lnTo>
                  <a:pt x="4160" y="4120"/>
                </a:lnTo>
                <a:lnTo>
                  <a:pt x="4166" y="4118"/>
                </a:lnTo>
                <a:lnTo>
                  <a:pt x="4170" y="4116"/>
                </a:lnTo>
                <a:lnTo>
                  <a:pt x="4170" y="4114"/>
                </a:lnTo>
                <a:lnTo>
                  <a:pt x="4162" y="4114"/>
                </a:lnTo>
                <a:lnTo>
                  <a:pt x="4158" y="4116"/>
                </a:lnTo>
                <a:lnTo>
                  <a:pt x="4158" y="4118"/>
                </a:lnTo>
                <a:close/>
                <a:moveTo>
                  <a:pt x="4228" y="4096"/>
                </a:moveTo>
                <a:lnTo>
                  <a:pt x="4228" y="4096"/>
                </a:lnTo>
                <a:lnTo>
                  <a:pt x="4230" y="4096"/>
                </a:lnTo>
                <a:lnTo>
                  <a:pt x="4232" y="4096"/>
                </a:lnTo>
                <a:lnTo>
                  <a:pt x="4234" y="4094"/>
                </a:lnTo>
                <a:lnTo>
                  <a:pt x="4236" y="4090"/>
                </a:lnTo>
                <a:lnTo>
                  <a:pt x="4234" y="4090"/>
                </a:lnTo>
                <a:lnTo>
                  <a:pt x="4232" y="4090"/>
                </a:lnTo>
                <a:lnTo>
                  <a:pt x="4228" y="4094"/>
                </a:lnTo>
                <a:lnTo>
                  <a:pt x="4228" y="4096"/>
                </a:lnTo>
                <a:close/>
                <a:moveTo>
                  <a:pt x="4232" y="4104"/>
                </a:moveTo>
                <a:lnTo>
                  <a:pt x="4232" y="4104"/>
                </a:lnTo>
                <a:lnTo>
                  <a:pt x="4234" y="4104"/>
                </a:lnTo>
                <a:lnTo>
                  <a:pt x="4234" y="4102"/>
                </a:lnTo>
                <a:lnTo>
                  <a:pt x="4234" y="4100"/>
                </a:lnTo>
                <a:lnTo>
                  <a:pt x="4234" y="4098"/>
                </a:lnTo>
                <a:lnTo>
                  <a:pt x="4232" y="4098"/>
                </a:lnTo>
                <a:lnTo>
                  <a:pt x="4230" y="4100"/>
                </a:lnTo>
                <a:lnTo>
                  <a:pt x="4230" y="4102"/>
                </a:lnTo>
                <a:lnTo>
                  <a:pt x="4232" y="4104"/>
                </a:lnTo>
                <a:close/>
                <a:moveTo>
                  <a:pt x="4266" y="4164"/>
                </a:moveTo>
                <a:lnTo>
                  <a:pt x="4266" y="4164"/>
                </a:lnTo>
                <a:lnTo>
                  <a:pt x="4266" y="4166"/>
                </a:lnTo>
                <a:lnTo>
                  <a:pt x="4264" y="4168"/>
                </a:lnTo>
                <a:lnTo>
                  <a:pt x="4266" y="4170"/>
                </a:lnTo>
                <a:lnTo>
                  <a:pt x="4268" y="4170"/>
                </a:lnTo>
                <a:lnTo>
                  <a:pt x="4268" y="4166"/>
                </a:lnTo>
                <a:lnTo>
                  <a:pt x="4268" y="4164"/>
                </a:lnTo>
                <a:lnTo>
                  <a:pt x="4266" y="4164"/>
                </a:lnTo>
                <a:close/>
                <a:moveTo>
                  <a:pt x="4250" y="4144"/>
                </a:moveTo>
                <a:lnTo>
                  <a:pt x="4250" y="4144"/>
                </a:lnTo>
                <a:lnTo>
                  <a:pt x="4250" y="4148"/>
                </a:lnTo>
                <a:lnTo>
                  <a:pt x="4252" y="4148"/>
                </a:lnTo>
                <a:lnTo>
                  <a:pt x="4254" y="4148"/>
                </a:lnTo>
                <a:lnTo>
                  <a:pt x="4254" y="4146"/>
                </a:lnTo>
                <a:lnTo>
                  <a:pt x="4254" y="4144"/>
                </a:lnTo>
                <a:lnTo>
                  <a:pt x="4252" y="4144"/>
                </a:lnTo>
                <a:lnTo>
                  <a:pt x="4250" y="4144"/>
                </a:lnTo>
                <a:close/>
                <a:moveTo>
                  <a:pt x="4242" y="4134"/>
                </a:moveTo>
                <a:lnTo>
                  <a:pt x="4242" y="4134"/>
                </a:lnTo>
                <a:lnTo>
                  <a:pt x="4242" y="4138"/>
                </a:lnTo>
                <a:lnTo>
                  <a:pt x="4244" y="4140"/>
                </a:lnTo>
                <a:lnTo>
                  <a:pt x="4246" y="4142"/>
                </a:lnTo>
                <a:lnTo>
                  <a:pt x="4248" y="4140"/>
                </a:lnTo>
                <a:lnTo>
                  <a:pt x="4248" y="4138"/>
                </a:lnTo>
                <a:lnTo>
                  <a:pt x="4246" y="4134"/>
                </a:lnTo>
                <a:lnTo>
                  <a:pt x="4242" y="4134"/>
                </a:lnTo>
                <a:close/>
                <a:moveTo>
                  <a:pt x="4282" y="4154"/>
                </a:moveTo>
                <a:lnTo>
                  <a:pt x="4282" y="4154"/>
                </a:lnTo>
                <a:lnTo>
                  <a:pt x="4286" y="4154"/>
                </a:lnTo>
                <a:lnTo>
                  <a:pt x="4288" y="4152"/>
                </a:lnTo>
                <a:lnTo>
                  <a:pt x="4288" y="4150"/>
                </a:lnTo>
                <a:lnTo>
                  <a:pt x="4286" y="4146"/>
                </a:lnTo>
                <a:lnTo>
                  <a:pt x="4282" y="4146"/>
                </a:lnTo>
                <a:lnTo>
                  <a:pt x="4280" y="4148"/>
                </a:lnTo>
                <a:lnTo>
                  <a:pt x="4280" y="4152"/>
                </a:lnTo>
                <a:lnTo>
                  <a:pt x="4282" y="4154"/>
                </a:lnTo>
                <a:close/>
                <a:moveTo>
                  <a:pt x="4284" y="4126"/>
                </a:moveTo>
                <a:lnTo>
                  <a:pt x="4284" y="4126"/>
                </a:lnTo>
                <a:lnTo>
                  <a:pt x="4286" y="4124"/>
                </a:lnTo>
                <a:lnTo>
                  <a:pt x="4286" y="4122"/>
                </a:lnTo>
                <a:lnTo>
                  <a:pt x="4284" y="4118"/>
                </a:lnTo>
                <a:lnTo>
                  <a:pt x="4282" y="4118"/>
                </a:lnTo>
                <a:lnTo>
                  <a:pt x="4280" y="4120"/>
                </a:lnTo>
                <a:lnTo>
                  <a:pt x="4280" y="4124"/>
                </a:lnTo>
                <a:lnTo>
                  <a:pt x="4284" y="4126"/>
                </a:lnTo>
                <a:close/>
                <a:moveTo>
                  <a:pt x="1780" y="2486"/>
                </a:moveTo>
                <a:lnTo>
                  <a:pt x="1780" y="2486"/>
                </a:lnTo>
                <a:lnTo>
                  <a:pt x="1790" y="2488"/>
                </a:lnTo>
                <a:lnTo>
                  <a:pt x="1794" y="2486"/>
                </a:lnTo>
                <a:lnTo>
                  <a:pt x="1796" y="2484"/>
                </a:lnTo>
                <a:lnTo>
                  <a:pt x="1800" y="2484"/>
                </a:lnTo>
                <a:lnTo>
                  <a:pt x="1802" y="2484"/>
                </a:lnTo>
                <a:lnTo>
                  <a:pt x="1802" y="2480"/>
                </a:lnTo>
                <a:lnTo>
                  <a:pt x="1800" y="2474"/>
                </a:lnTo>
                <a:lnTo>
                  <a:pt x="1796" y="2470"/>
                </a:lnTo>
                <a:lnTo>
                  <a:pt x="1794" y="2466"/>
                </a:lnTo>
                <a:lnTo>
                  <a:pt x="1794" y="2464"/>
                </a:lnTo>
                <a:lnTo>
                  <a:pt x="1792" y="2460"/>
                </a:lnTo>
                <a:lnTo>
                  <a:pt x="1788" y="2456"/>
                </a:lnTo>
                <a:lnTo>
                  <a:pt x="1782" y="2448"/>
                </a:lnTo>
                <a:lnTo>
                  <a:pt x="1778" y="2440"/>
                </a:lnTo>
                <a:lnTo>
                  <a:pt x="1774" y="2434"/>
                </a:lnTo>
                <a:lnTo>
                  <a:pt x="1770" y="2430"/>
                </a:lnTo>
                <a:lnTo>
                  <a:pt x="1766" y="2428"/>
                </a:lnTo>
                <a:lnTo>
                  <a:pt x="1754" y="2426"/>
                </a:lnTo>
                <a:lnTo>
                  <a:pt x="1744" y="2420"/>
                </a:lnTo>
                <a:lnTo>
                  <a:pt x="1738" y="2414"/>
                </a:lnTo>
                <a:lnTo>
                  <a:pt x="1738" y="2412"/>
                </a:lnTo>
                <a:lnTo>
                  <a:pt x="1738" y="2408"/>
                </a:lnTo>
                <a:lnTo>
                  <a:pt x="1740" y="2406"/>
                </a:lnTo>
                <a:lnTo>
                  <a:pt x="1738" y="2404"/>
                </a:lnTo>
                <a:lnTo>
                  <a:pt x="1732" y="2398"/>
                </a:lnTo>
                <a:lnTo>
                  <a:pt x="1724" y="2390"/>
                </a:lnTo>
                <a:lnTo>
                  <a:pt x="1720" y="2384"/>
                </a:lnTo>
                <a:lnTo>
                  <a:pt x="1716" y="2376"/>
                </a:lnTo>
                <a:lnTo>
                  <a:pt x="1712" y="2372"/>
                </a:lnTo>
                <a:lnTo>
                  <a:pt x="1704" y="2368"/>
                </a:lnTo>
                <a:lnTo>
                  <a:pt x="1680" y="2362"/>
                </a:lnTo>
                <a:lnTo>
                  <a:pt x="1656" y="2356"/>
                </a:lnTo>
                <a:lnTo>
                  <a:pt x="1646" y="2354"/>
                </a:lnTo>
                <a:lnTo>
                  <a:pt x="1640" y="2350"/>
                </a:lnTo>
                <a:lnTo>
                  <a:pt x="1632" y="2344"/>
                </a:lnTo>
                <a:lnTo>
                  <a:pt x="1620" y="2340"/>
                </a:lnTo>
                <a:lnTo>
                  <a:pt x="1608" y="2340"/>
                </a:lnTo>
                <a:lnTo>
                  <a:pt x="1602" y="2340"/>
                </a:lnTo>
                <a:lnTo>
                  <a:pt x="1596" y="2342"/>
                </a:lnTo>
                <a:lnTo>
                  <a:pt x="1596" y="2344"/>
                </a:lnTo>
                <a:lnTo>
                  <a:pt x="1596" y="2346"/>
                </a:lnTo>
                <a:lnTo>
                  <a:pt x="1600" y="2354"/>
                </a:lnTo>
                <a:lnTo>
                  <a:pt x="1608" y="2358"/>
                </a:lnTo>
                <a:lnTo>
                  <a:pt x="1612" y="2360"/>
                </a:lnTo>
                <a:lnTo>
                  <a:pt x="1618" y="2358"/>
                </a:lnTo>
                <a:lnTo>
                  <a:pt x="1626" y="2358"/>
                </a:lnTo>
                <a:lnTo>
                  <a:pt x="1632" y="2358"/>
                </a:lnTo>
                <a:lnTo>
                  <a:pt x="1634" y="2360"/>
                </a:lnTo>
                <a:lnTo>
                  <a:pt x="1630" y="2360"/>
                </a:lnTo>
                <a:lnTo>
                  <a:pt x="1624" y="2362"/>
                </a:lnTo>
                <a:lnTo>
                  <a:pt x="1618" y="2364"/>
                </a:lnTo>
                <a:lnTo>
                  <a:pt x="1616" y="2366"/>
                </a:lnTo>
                <a:lnTo>
                  <a:pt x="1616" y="2368"/>
                </a:lnTo>
                <a:lnTo>
                  <a:pt x="1618" y="2372"/>
                </a:lnTo>
                <a:lnTo>
                  <a:pt x="1622" y="2374"/>
                </a:lnTo>
                <a:lnTo>
                  <a:pt x="1622" y="2376"/>
                </a:lnTo>
                <a:lnTo>
                  <a:pt x="1620" y="2378"/>
                </a:lnTo>
                <a:lnTo>
                  <a:pt x="1616" y="2380"/>
                </a:lnTo>
                <a:lnTo>
                  <a:pt x="1614" y="2382"/>
                </a:lnTo>
                <a:lnTo>
                  <a:pt x="1616" y="2384"/>
                </a:lnTo>
                <a:lnTo>
                  <a:pt x="1618" y="2384"/>
                </a:lnTo>
                <a:lnTo>
                  <a:pt x="1620" y="2384"/>
                </a:lnTo>
                <a:lnTo>
                  <a:pt x="1624" y="2382"/>
                </a:lnTo>
                <a:lnTo>
                  <a:pt x="1630" y="2380"/>
                </a:lnTo>
                <a:lnTo>
                  <a:pt x="1632" y="2382"/>
                </a:lnTo>
                <a:lnTo>
                  <a:pt x="1634" y="2384"/>
                </a:lnTo>
                <a:lnTo>
                  <a:pt x="1636" y="2388"/>
                </a:lnTo>
                <a:lnTo>
                  <a:pt x="1638" y="2386"/>
                </a:lnTo>
                <a:lnTo>
                  <a:pt x="1642" y="2382"/>
                </a:lnTo>
                <a:lnTo>
                  <a:pt x="1644" y="2382"/>
                </a:lnTo>
                <a:lnTo>
                  <a:pt x="1646" y="2382"/>
                </a:lnTo>
                <a:lnTo>
                  <a:pt x="1648" y="2384"/>
                </a:lnTo>
                <a:lnTo>
                  <a:pt x="1646" y="2388"/>
                </a:lnTo>
                <a:lnTo>
                  <a:pt x="1644" y="2392"/>
                </a:lnTo>
                <a:lnTo>
                  <a:pt x="1644" y="2396"/>
                </a:lnTo>
                <a:lnTo>
                  <a:pt x="1646" y="2398"/>
                </a:lnTo>
                <a:lnTo>
                  <a:pt x="1648" y="2398"/>
                </a:lnTo>
                <a:lnTo>
                  <a:pt x="1652" y="2398"/>
                </a:lnTo>
                <a:lnTo>
                  <a:pt x="1656" y="2394"/>
                </a:lnTo>
                <a:lnTo>
                  <a:pt x="1662" y="2392"/>
                </a:lnTo>
                <a:lnTo>
                  <a:pt x="1664" y="2394"/>
                </a:lnTo>
                <a:lnTo>
                  <a:pt x="1666" y="2398"/>
                </a:lnTo>
                <a:lnTo>
                  <a:pt x="1668" y="2402"/>
                </a:lnTo>
                <a:lnTo>
                  <a:pt x="1670" y="2404"/>
                </a:lnTo>
                <a:lnTo>
                  <a:pt x="1676" y="2408"/>
                </a:lnTo>
                <a:lnTo>
                  <a:pt x="1678" y="2410"/>
                </a:lnTo>
                <a:lnTo>
                  <a:pt x="1674" y="2412"/>
                </a:lnTo>
                <a:lnTo>
                  <a:pt x="1670" y="2416"/>
                </a:lnTo>
                <a:lnTo>
                  <a:pt x="1668" y="2420"/>
                </a:lnTo>
                <a:lnTo>
                  <a:pt x="1670" y="2424"/>
                </a:lnTo>
                <a:lnTo>
                  <a:pt x="1676" y="2424"/>
                </a:lnTo>
                <a:lnTo>
                  <a:pt x="1688" y="2422"/>
                </a:lnTo>
                <a:lnTo>
                  <a:pt x="1692" y="2424"/>
                </a:lnTo>
                <a:lnTo>
                  <a:pt x="1694" y="2428"/>
                </a:lnTo>
                <a:lnTo>
                  <a:pt x="1696" y="2432"/>
                </a:lnTo>
                <a:lnTo>
                  <a:pt x="1700" y="2434"/>
                </a:lnTo>
                <a:lnTo>
                  <a:pt x="1702" y="2434"/>
                </a:lnTo>
                <a:lnTo>
                  <a:pt x="1702" y="2438"/>
                </a:lnTo>
                <a:lnTo>
                  <a:pt x="1702" y="2444"/>
                </a:lnTo>
                <a:lnTo>
                  <a:pt x="1706" y="2448"/>
                </a:lnTo>
                <a:lnTo>
                  <a:pt x="1710" y="2452"/>
                </a:lnTo>
                <a:lnTo>
                  <a:pt x="1716" y="2452"/>
                </a:lnTo>
                <a:lnTo>
                  <a:pt x="1722" y="2450"/>
                </a:lnTo>
                <a:lnTo>
                  <a:pt x="1728" y="2450"/>
                </a:lnTo>
                <a:lnTo>
                  <a:pt x="1730" y="2452"/>
                </a:lnTo>
                <a:lnTo>
                  <a:pt x="1728" y="2456"/>
                </a:lnTo>
                <a:lnTo>
                  <a:pt x="1728" y="2458"/>
                </a:lnTo>
                <a:lnTo>
                  <a:pt x="1728" y="2460"/>
                </a:lnTo>
                <a:lnTo>
                  <a:pt x="1730" y="2466"/>
                </a:lnTo>
                <a:lnTo>
                  <a:pt x="1738" y="2472"/>
                </a:lnTo>
                <a:lnTo>
                  <a:pt x="1750" y="2474"/>
                </a:lnTo>
                <a:lnTo>
                  <a:pt x="1758" y="2476"/>
                </a:lnTo>
                <a:lnTo>
                  <a:pt x="1764" y="2480"/>
                </a:lnTo>
                <a:lnTo>
                  <a:pt x="1770" y="2482"/>
                </a:lnTo>
                <a:lnTo>
                  <a:pt x="1780" y="2486"/>
                </a:lnTo>
                <a:close/>
                <a:moveTo>
                  <a:pt x="1446" y="2194"/>
                </a:moveTo>
                <a:lnTo>
                  <a:pt x="1446" y="2194"/>
                </a:lnTo>
                <a:lnTo>
                  <a:pt x="1450" y="2192"/>
                </a:lnTo>
                <a:lnTo>
                  <a:pt x="1452" y="2188"/>
                </a:lnTo>
                <a:lnTo>
                  <a:pt x="1454" y="2178"/>
                </a:lnTo>
                <a:lnTo>
                  <a:pt x="1452" y="2168"/>
                </a:lnTo>
                <a:lnTo>
                  <a:pt x="1454" y="2162"/>
                </a:lnTo>
                <a:lnTo>
                  <a:pt x="1454" y="2158"/>
                </a:lnTo>
                <a:lnTo>
                  <a:pt x="1460" y="2144"/>
                </a:lnTo>
                <a:lnTo>
                  <a:pt x="1460" y="2140"/>
                </a:lnTo>
                <a:lnTo>
                  <a:pt x="1458" y="2140"/>
                </a:lnTo>
                <a:lnTo>
                  <a:pt x="1452" y="2144"/>
                </a:lnTo>
                <a:lnTo>
                  <a:pt x="1446" y="2144"/>
                </a:lnTo>
                <a:lnTo>
                  <a:pt x="1442" y="2146"/>
                </a:lnTo>
                <a:lnTo>
                  <a:pt x="1444" y="2148"/>
                </a:lnTo>
                <a:lnTo>
                  <a:pt x="1446" y="2154"/>
                </a:lnTo>
                <a:lnTo>
                  <a:pt x="1446" y="2160"/>
                </a:lnTo>
                <a:lnTo>
                  <a:pt x="1442" y="2166"/>
                </a:lnTo>
                <a:lnTo>
                  <a:pt x="1434" y="2168"/>
                </a:lnTo>
                <a:lnTo>
                  <a:pt x="1428" y="2170"/>
                </a:lnTo>
                <a:lnTo>
                  <a:pt x="1422" y="2168"/>
                </a:lnTo>
                <a:lnTo>
                  <a:pt x="1422" y="2166"/>
                </a:lnTo>
                <a:lnTo>
                  <a:pt x="1428" y="2164"/>
                </a:lnTo>
                <a:lnTo>
                  <a:pt x="1436" y="2162"/>
                </a:lnTo>
                <a:lnTo>
                  <a:pt x="1440" y="2156"/>
                </a:lnTo>
                <a:lnTo>
                  <a:pt x="1440" y="2152"/>
                </a:lnTo>
                <a:lnTo>
                  <a:pt x="1436" y="2144"/>
                </a:lnTo>
                <a:lnTo>
                  <a:pt x="1432" y="2142"/>
                </a:lnTo>
                <a:lnTo>
                  <a:pt x="1430" y="2142"/>
                </a:lnTo>
                <a:lnTo>
                  <a:pt x="1428" y="2142"/>
                </a:lnTo>
                <a:lnTo>
                  <a:pt x="1426" y="2140"/>
                </a:lnTo>
                <a:lnTo>
                  <a:pt x="1422" y="2138"/>
                </a:lnTo>
                <a:lnTo>
                  <a:pt x="1420" y="2140"/>
                </a:lnTo>
                <a:lnTo>
                  <a:pt x="1418" y="2140"/>
                </a:lnTo>
                <a:lnTo>
                  <a:pt x="1414" y="2138"/>
                </a:lnTo>
                <a:lnTo>
                  <a:pt x="1410" y="2136"/>
                </a:lnTo>
                <a:lnTo>
                  <a:pt x="1406" y="2136"/>
                </a:lnTo>
                <a:lnTo>
                  <a:pt x="1404" y="2138"/>
                </a:lnTo>
                <a:lnTo>
                  <a:pt x="1406" y="2142"/>
                </a:lnTo>
                <a:lnTo>
                  <a:pt x="1404" y="2146"/>
                </a:lnTo>
                <a:lnTo>
                  <a:pt x="1404" y="2152"/>
                </a:lnTo>
                <a:lnTo>
                  <a:pt x="1404" y="2156"/>
                </a:lnTo>
                <a:lnTo>
                  <a:pt x="1406" y="2164"/>
                </a:lnTo>
                <a:lnTo>
                  <a:pt x="1410" y="2170"/>
                </a:lnTo>
                <a:lnTo>
                  <a:pt x="1408" y="2172"/>
                </a:lnTo>
                <a:lnTo>
                  <a:pt x="1410" y="2178"/>
                </a:lnTo>
                <a:lnTo>
                  <a:pt x="1414" y="2180"/>
                </a:lnTo>
                <a:lnTo>
                  <a:pt x="1418" y="2180"/>
                </a:lnTo>
                <a:lnTo>
                  <a:pt x="1422" y="2180"/>
                </a:lnTo>
                <a:lnTo>
                  <a:pt x="1426" y="2184"/>
                </a:lnTo>
                <a:lnTo>
                  <a:pt x="1428" y="2186"/>
                </a:lnTo>
                <a:lnTo>
                  <a:pt x="1426" y="2186"/>
                </a:lnTo>
                <a:lnTo>
                  <a:pt x="1422" y="2186"/>
                </a:lnTo>
                <a:lnTo>
                  <a:pt x="1418" y="2186"/>
                </a:lnTo>
                <a:lnTo>
                  <a:pt x="1418" y="2188"/>
                </a:lnTo>
                <a:lnTo>
                  <a:pt x="1422" y="2192"/>
                </a:lnTo>
                <a:lnTo>
                  <a:pt x="1426" y="2196"/>
                </a:lnTo>
                <a:lnTo>
                  <a:pt x="1426" y="2198"/>
                </a:lnTo>
                <a:lnTo>
                  <a:pt x="1428" y="2198"/>
                </a:lnTo>
                <a:lnTo>
                  <a:pt x="1434" y="2200"/>
                </a:lnTo>
                <a:lnTo>
                  <a:pt x="1438" y="2198"/>
                </a:lnTo>
                <a:lnTo>
                  <a:pt x="1440" y="2198"/>
                </a:lnTo>
                <a:lnTo>
                  <a:pt x="1442" y="2196"/>
                </a:lnTo>
                <a:lnTo>
                  <a:pt x="1446" y="2194"/>
                </a:lnTo>
                <a:close/>
                <a:moveTo>
                  <a:pt x="1478" y="2250"/>
                </a:moveTo>
                <a:lnTo>
                  <a:pt x="1478" y="2250"/>
                </a:lnTo>
                <a:lnTo>
                  <a:pt x="1480" y="2246"/>
                </a:lnTo>
                <a:lnTo>
                  <a:pt x="1480" y="2244"/>
                </a:lnTo>
                <a:lnTo>
                  <a:pt x="1478" y="2244"/>
                </a:lnTo>
                <a:lnTo>
                  <a:pt x="1476" y="2244"/>
                </a:lnTo>
                <a:lnTo>
                  <a:pt x="1472" y="2246"/>
                </a:lnTo>
                <a:lnTo>
                  <a:pt x="1472" y="2244"/>
                </a:lnTo>
                <a:lnTo>
                  <a:pt x="1470" y="2242"/>
                </a:lnTo>
                <a:lnTo>
                  <a:pt x="1468" y="2240"/>
                </a:lnTo>
                <a:lnTo>
                  <a:pt x="1464" y="2238"/>
                </a:lnTo>
                <a:lnTo>
                  <a:pt x="1460" y="2234"/>
                </a:lnTo>
                <a:lnTo>
                  <a:pt x="1458" y="2230"/>
                </a:lnTo>
                <a:lnTo>
                  <a:pt x="1460" y="2224"/>
                </a:lnTo>
                <a:lnTo>
                  <a:pt x="1460" y="2222"/>
                </a:lnTo>
                <a:lnTo>
                  <a:pt x="1458" y="2222"/>
                </a:lnTo>
                <a:lnTo>
                  <a:pt x="1454" y="2220"/>
                </a:lnTo>
                <a:lnTo>
                  <a:pt x="1452" y="2216"/>
                </a:lnTo>
                <a:lnTo>
                  <a:pt x="1456" y="2216"/>
                </a:lnTo>
                <a:lnTo>
                  <a:pt x="1460" y="2216"/>
                </a:lnTo>
                <a:lnTo>
                  <a:pt x="1464" y="2214"/>
                </a:lnTo>
                <a:lnTo>
                  <a:pt x="1464" y="2212"/>
                </a:lnTo>
                <a:lnTo>
                  <a:pt x="1464" y="2210"/>
                </a:lnTo>
                <a:lnTo>
                  <a:pt x="1462" y="2210"/>
                </a:lnTo>
                <a:lnTo>
                  <a:pt x="1464" y="2206"/>
                </a:lnTo>
                <a:lnTo>
                  <a:pt x="1464" y="2204"/>
                </a:lnTo>
                <a:lnTo>
                  <a:pt x="1462" y="2202"/>
                </a:lnTo>
                <a:lnTo>
                  <a:pt x="1460" y="2200"/>
                </a:lnTo>
                <a:lnTo>
                  <a:pt x="1458" y="2198"/>
                </a:lnTo>
                <a:lnTo>
                  <a:pt x="1458" y="2196"/>
                </a:lnTo>
                <a:lnTo>
                  <a:pt x="1456" y="2194"/>
                </a:lnTo>
                <a:lnTo>
                  <a:pt x="1454" y="2194"/>
                </a:lnTo>
                <a:lnTo>
                  <a:pt x="1448" y="2198"/>
                </a:lnTo>
                <a:lnTo>
                  <a:pt x="1446" y="2200"/>
                </a:lnTo>
                <a:lnTo>
                  <a:pt x="1442" y="2202"/>
                </a:lnTo>
                <a:lnTo>
                  <a:pt x="1434" y="2204"/>
                </a:lnTo>
                <a:lnTo>
                  <a:pt x="1428" y="2204"/>
                </a:lnTo>
                <a:lnTo>
                  <a:pt x="1426" y="2204"/>
                </a:lnTo>
                <a:lnTo>
                  <a:pt x="1428" y="2206"/>
                </a:lnTo>
                <a:lnTo>
                  <a:pt x="1430" y="2208"/>
                </a:lnTo>
                <a:lnTo>
                  <a:pt x="1436" y="2208"/>
                </a:lnTo>
                <a:lnTo>
                  <a:pt x="1440" y="2208"/>
                </a:lnTo>
                <a:lnTo>
                  <a:pt x="1442" y="2210"/>
                </a:lnTo>
                <a:lnTo>
                  <a:pt x="1442" y="2212"/>
                </a:lnTo>
                <a:lnTo>
                  <a:pt x="1438" y="2212"/>
                </a:lnTo>
                <a:lnTo>
                  <a:pt x="1436" y="2214"/>
                </a:lnTo>
                <a:lnTo>
                  <a:pt x="1436" y="2218"/>
                </a:lnTo>
                <a:lnTo>
                  <a:pt x="1440" y="2222"/>
                </a:lnTo>
                <a:lnTo>
                  <a:pt x="1444" y="2222"/>
                </a:lnTo>
                <a:lnTo>
                  <a:pt x="1448" y="2222"/>
                </a:lnTo>
                <a:lnTo>
                  <a:pt x="1448" y="2224"/>
                </a:lnTo>
                <a:lnTo>
                  <a:pt x="1446" y="2226"/>
                </a:lnTo>
                <a:lnTo>
                  <a:pt x="1446" y="2228"/>
                </a:lnTo>
                <a:lnTo>
                  <a:pt x="1450" y="2232"/>
                </a:lnTo>
                <a:lnTo>
                  <a:pt x="1460" y="2242"/>
                </a:lnTo>
                <a:lnTo>
                  <a:pt x="1466" y="2246"/>
                </a:lnTo>
                <a:lnTo>
                  <a:pt x="1466" y="2248"/>
                </a:lnTo>
                <a:lnTo>
                  <a:pt x="1466" y="2250"/>
                </a:lnTo>
                <a:lnTo>
                  <a:pt x="1468" y="2252"/>
                </a:lnTo>
                <a:lnTo>
                  <a:pt x="1470" y="2256"/>
                </a:lnTo>
                <a:lnTo>
                  <a:pt x="1472" y="2258"/>
                </a:lnTo>
                <a:lnTo>
                  <a:pt x="1476" y="2260"/>
                </a:lnTo>
                <a:lnTo>
                  <a:pt x="1480" y="2262"/>
                </a:lnTo>
                <a:lnTo>
                  <a:pt x="1486" y="2262"/>
                </a:lnTo>
                <a:lnTo>
                  <a:pt x="1488" y="2260"/>
                </a:lnTo>
                <a:lnTo>
                  <a:pt x="1488" y="2258"/>
                </a:lnTo>
                <a:lnTo>
                  <a:pt x="1486" y="2254"/>
                </a:lnTo>
                <a:lnTo>
                  <a:pt x="1482" y="2252"/>
                </a:lnTo>
                <a:lnTo>
                  <a:pt x="1480" y="2252"/>
                </a:lnTo>
                <a:lnTo>
                  <a:pt x="1478" y="2252"/>
                </a:lnTo>
                <a:lnTo>
                  <a:pt x="1478" y="2250"/>
                </a:lnTo>
                <a:close/>
                <a:moveTo>
                  <a:pt x="1658" y="2400"/>
                </a:moveTo>
                <a:lnTo>
                  <a:pt x="1658" y="2400"/>
                </a:lnTo>
                <a:lnTo>
                  <a:pt x="1656" y="2402"/>
                </a:lnTo>
                <a:lnTo>
                  <a:pt x="1656" y="2406"/>
                </a:lnTo>
                <a:lnTo>
                  <a:pt x="1660" y="2410"/>
                </a:lnTo>
                <a:lnTo>
                  <a:pt x="1664" y="2412"/>
                </a:lnTo>
                <a:lnTo>
                  <a:pt x="1668" y="2412"/>
                </a:lnTo>
                <a:lnTo>
                  <a:pt x="1668" y="2408"/>
                </a:lnTo>
                <a:lnTo>
                  <a:pt x="1666" y="2402"/>
                </a:lnTo>
                <a:lnTo>
                  <a:pt x="1662" y="2400"/>
                </a:lnTo>
                <a:lnTo>
                  <a:pt x="1660" y="2398"/>
                </a:lnTo>
                <a:lnTo>
                  <a:pt x="1658" y="2400"/>
                </a:lnTo>
                <a:close/>
                <a:moveTo>
                  <a:pt x="1514" y="2172"/>
                </a:moveTo>
                <a:lnTo>
                  <a:pt x="1514" y="2172"/>
                </a:lnTo>
                <a:lnTo>
                  <a:pt x="1508" y="2170"/>
                </a:lnTo>
                <a:lnTo>
                  <a:pt x="1508" y="2172"/>
                </a:lnTo>
                <a:lnTo>
                  <a:pt x="1512" y="2182"/>
                </a:lnTo>
                <a:lnTo>
                  <a:pt x="1516" y="2184"/>
                </a:lnTo>
                <a:lnTo>
                  <a:pt x="1520" y="2186"/>
                </a:lnTo>
                <a:lnTo>
                  <a:pt x="1524" y="2190"/>
                </a:lnTo>
                <a:lnTo>
                  <a:pt x="1528" y="2196"/>
                </a:lnTo>
                <a:lnTo>
                  <a:pt x="1532" y="2200"/>
                </a:lnTo>
                <a:lnTo>
                  <a:pt x="1534" y="2200"/>
                </a:lnTo>
                <a:lnTo>
                  <a:pt x="1536" y="2196"/>
                </a:lnTo>
                <a:lnTo>
                  <a:pt x="1536" y="2190"/>
                </a:lnTo>
                <a:lnTo>
                  <a:pt x="1532" y="2186"/>
                </a:lnTo>
                <a:lnTo>
                  <a:pt x="1528" y="2180"/>
                </a:lnTo>
                <a:lnTo>
                  <a:pt x="1514" y="2172"/>
                </a:lnTo>
                <a:close/>
                <a:moveTo>
                  <a:pt x="1548" y="2182"/>
                </a:moveTo>
                <a:lnTo>
                  <a:pt x="1548" y="2182"/>
                </a:lnTo>
                <a:lnTo>
                  <a:pt x="1538" y="2170"/>
                </a:lnTo>
                <a:lnTo>
                  <a:pt x="1526" y="2158"/>
                </a:lnTo>
                <a:lnTo>
                  <a:pt x="1520" y="2156"/>
                </a:lnTo>
                <a:lnTo>
                  <a:pt x="1518" y="2156"/>
                </a:lnTo>
                <a:lnTo>
                  <a:pt x="1518" y="2160"/>
                </a:lnTo>
                <a:lnTo>
                  <a:pt x="1520" y="2164"/>
                </a:lnTo>
                <a:lnTo>
                  <a:pt x="1524" y="2172"/>
                </a:lnTo>
                <a:lnTo>
                  <a:pt x="1526" y="2174"/>
                </a:lnTo>
                <a:lnTo>
                  <a:pt x="1530" y="2176"/>
                </a:lnTo>
                <a:lnTo>
                  <a:pt x="1532" y="2176"/>
                </a:lnTo>
                <a:lnTo>
                  <a:pt x="1536" y="2180"/>
                </a:lnTo>
                <a:lnTo>
                  <a:pt x="1542" y="2194"/>
                </a:lnTo>
                <a:lnTo>
                  <a:pt x="1544" y="2196"/>
                </a:lnTo>
                <a:lnTo>
                  <a:pt x="1548" y="2196"/>
                </a:lnTo>
                <a:lnTo>
                  <a:pt x="1550" y="2196"/>
                </a:lnTo>
                <a:lnTo>
                  <a:pt x="1550" y="2194"/>
                </a:lnTo>
                <a:lnTo>
                  <a:pt x="1548" y="2192"/>
                </a:lnTo>
                <a:lnTo>
                  <a:pt x="1550" y="2190"/>
                </a:lnTo>
                <a:lnTo>
                  <a:pt x="1550" y="2186"/>
                </a:lnTo>
                <a:lnTo>
                  <a:pt x="1548" y="2182"/>
                </a:lnTo>
                <a:close/>
                <a:moveTo>
                  <a:pt x="1518" y="2154"/>
                </a:moveTo>
                <a:lnTo>
                  <a:pt x="1518" y="2154"/>
                </a:lnTo>
                <a:lnTo>
                  <a:pt x="1520" y="2152"/>
                </a:lnTo>
                <a:lnTo>
                  <a:pt x="1518" y="2148"/>
                </a:lnTo>
                <a:lnTo>
                  <a:pt x="1516" y="2144"/>
                </a:lnTo>
                <a:lnTo>
                  <a:pt x="1510" y="2144"/>
                </a:lnTo>
                <a:lnTo>
                  <a:pt x="1506" y="2144"/>
                </a:lnTo>
                <a:lnTo>
                  <a:pt x="1502" y="2146"/>
                </a:lnTo>
                <a:lnTo>
                  <a:pt x="1500" y="2150"/>
                </a:lnTo>
                <a:lnTo>
                  <a:pt x="1500" y="2156"/>
                </a:lnTo>
                <a:lnTo>
                  <a:pt x="1500" y="2158"/>
                </a:lnTo>
                <a:lnTo>
                  <a:pt x="1502" y="2156"/>
                </a:lnTo>
                <a:lnTo>
                  <a:pt x="1504" y="2154"/>
                </a:lnTo>
                <a:lnTo>
                  <a:pt x="1508" y="2154"/>
                </a:lnTo>
                <a:lnTo>
                  <a:pt x="1512" y="2158"/>
                </a:lnTo>
                <a:lnTo>
                  <a:pt x="1514" y="2158"/>
                </a:lnTo>
                <a:lnTo>
                  <a:pt x="1518" y="2154"/>
                </a:lnTo>
                <a:close/>
                <a:moveTo>
                  <a:pt x="1568" y="2192"/>
                </a:moveTo>
                <a:lnTo>
                  <a:pt x="1568" y="2192"/>
                </a:lnTo>
                <a:lnTo>
                  <a:pt x="1566" y="2192"/>
                </a:lnTo>
                <a:lnTo>
                  <a:pt x="1566" y="2194"/>
                </a:lnTo>
                <a:lnTo>
                  <a:pt x="1566" y="2198"/>
                </a:lnTo>
                <a:lnTo>
                  <a:pt x="1566" y="2204"/>
                </a:lnTo>
                <a:lnTo>
                  <a:pt x="1564" y="2206"/>
                </a:lnTo>
                <a:lnTo>
                  <a:pt x="1562" y="2208"/>
                </a:lnTo>
                <a:lnTo>
                  <a:pt x="1560" y="2212"/>
                </a:lnTo>
                <a:lnTo>
                  <a:pt x="1560" y="2216"/>
                </a:lnTo>
                <a:lnTo>
                  <a:pt x="1562" y="2216"/>
                </a:lnTo>
                <a:lnTo>
                  <a:pt x="1566" y="2216"/>
                </a:lnTo>
                <a:lnTo>
                  <a:pt x="1570" y="2212"/>
                </a:lnTo>
                <a:lnTo>
                  <a:pt x="1572" y="2208"/>
                </a:lnTo>
                <a:lnTo>
                  <a:pt x="1574" y="2206"/>
                </a:lnTo>
                <a:lnTo>
                  <a:pt x="1576" y="2208"/>
                </a:lnTo>
                <a:lnTo>
                  <a:pt x="1576" y="2210"/>
                </a:lnTo>
                <a:lnTo>
                  <a:pt x="1576" y="2212"/>
                </a:lnTo>
                <a:lnTo>
                  <a:pt x="1572" y="2216"/>
                </a:lnTo>
                <a:lnTo>
                  <a:pt x="1566" y="2220"/>
                </a:lnTo>
                <a:lnTo>
                  <a:pt x="1566" y="2222"/>
                </a:lnTo>
                <a:lnTo>
                  <a:pt x="1568" y="2226"/>
                </a:lnTo>
                <a:lnTo>
                  <a:pt x="1572" y="2228"/>
                </a:lnTo>
                <a:lnTo>
                  <a:pt x="1576" y="2228"/>
                </a:lnTo>
                <a:lnTo>
                  <a:pt x="1578" y="2224"/>
                </a:lnTo>
                <a:lnTo>
                  <a:pt x="1580" y="2222"/>
                </a:lnTo>
                <a:lnTo>
                  <a:pt x="1580" y="2224"/>
                </a:lnTo>
                <a:lnTo>
                  <a:pt x="1580" y="2230"/>
                </a:lnTo>
                <a:lnTo>
                  <a:pt x="1580" y="2232"/>
                </a:lnTo>
                <a:lnTo>
                  <a:pt x="1582" y="2234"/>
                </a:lnTo>
                <a:lnTo>
                  <a:pt x="1586" y="2232"/>
                </a:lnTo>
                <a:lnTo>
                  <a:pt x="1586" y="2230"/>
                </a:lnTo>
                <a:lnTo>
                  <a:pt x="1588" y="2214"/>
                </a:lnTo>
                <a:lnTo>
                  <a:pt x="1586" y="2210"/>
                </a:lnTo>
                <a:lnTo>
                  <a:pt x="1584" y="2206"/>
                </a:lnTo>
                <a:lnTo>
                  <a:pt x="1578" y="2198"/>
                </a:lnTo>
                <a:lnTo>
                  <a:pt x="1572" y="2194"/>
                </a:lnTo>
                <a:lnTo>
                  <a:pt x="1568" y="2192"/>
                </a:lnTo>
                <a:close/>
                <a:moveTo>
                  <a:pt x="1560" y="2224"/>
                </a:moveTo>
                <a:lnTo>
                  <a:pt x="1560" y="2224"/>
                </a:lnTo>
                <a:lnTo>
                  <a:pt x="1562" y="2232"/>
                </a:lnTo>
                <a:lnTo>
                  <a:pt x="1570" y="2242"/>
                </a:lnTo>
                <a:lnTo>
                  <a:pt x="1572" y="2242"/>
                </a:lnTo>
                <a:lnTo>
                  <a:pt x="1572" y="2240"/>
                </a:lnTo>
                <a:lnTo>
                  <a:pt x="1572" y="2236"/>
                </a:lnTo>
                <a:lnTo>
                  <a:pt x="1568" y="2230"/>
                </a:lnTo>
                <a:lnTo>
                  <a:pt x="1562" y="2224"/>
                </a:lnTo>
                <a:lnTo>
                  <a:pt x="1560" y="2224"/>
                </a:lnTo>
                <a:close/>
                <a:moveTo>
                  <a:pt x="1582" y="2244"/>
                </a:moveTo>
                <a:lnTo>
                  <a:pt x="1582" y="2244"/>
                </a:lnTo>
                <a:lnTo>
                  <a:pt x="1580" y="2244"/>
                </a:lnTo>
                <a:lnTo>
                  <a:pt x="1580" y="2248"/>
                </a:lnTo>
                <a:lnTo>
                  <a:pt x="1582" y="2252"/>
                </a:lnTo>
                <a:lnTo>
                  <a:pt x="1584" y="2254"/>
                </a:lnTo>
                <a:lnTo>
                  <a:pt x="1586" y="2252"/>
                </a:lnTo>
                <a:lnTo>
                  <a:pt x="1586" y="2248"/>
                </a:lnTo>
                <a:lnTo>
                  <a:pt x="1586" y="2244"/>
                </a:lnTo>
                <a:lnTo>
                  <a:pt x="1582" y="2244"/>
                </a:lnTo>
                <a:close/>
                <a:moveTo>
                  <a:pt x="4140" y="1656"/>
                </a:moveTo>
                <a:lnTo>
                  <a:pt x="4140" y="1656"/>
                </a:lnTo>
                <a:lnTo>
                  <a:pt x="4136" y="1658"/>
                </a:lnTo>
                <a:lnTo>
                  <a:pt x="4134" y="1662"/>
                </a:lnTo>
                <a:lnTo>
                  <a:pt x="4136" y="1668"/>
                </a:lnTo>
                <a:lnTo>
                  <a:pt x="4142" y="1674"/>
                </a:lnTo>
                <a:lnTo>
                  <a:pt x="4148" y="1678"/>
                </a:lnTo>
                <a:lnTo>
                  <a:pt x="4154" y="1680"/>
                </a:lnTo>
                <a:lnTo>
                  <a:pt x="4160" y="1680"/>
                </a:lnTo>
                <a:lnTo>
                  <a:pt x="4164" y="1678"/>
                </a:lnTo>
                <a:lnTo>
                  <a:pt x="4166" y="1672"/>
                </a:lnTo>
                <a:lnTo>
                  <a:pt x="4168" y="1668"/>
                </a:lnTo>
                <a:lnTo>
                  <a:pt x="4166" y="1664"/>
                </a:lnTo>
                <a:lnTo>
                  <a:pt x="4164" y="1660"/>
                </a:lnTo>
                <a:lnTo>
                  <a:pt x="4160" y="1658"/>
                </a:lnTo>
                <a:lnTo>
                  <a:pt x="4154" y="1656"/>
                </a:lnTo>
                <a:lnTo>
                  <a:pt x="4148" y="1654"/>
                </a:lnTo>
                <a:lnTo>
                  <a:pt x="4140" y="1656"/>
                </a:lnTo>
                <a:close/>
                <a:moveTo>
                  <a:pt x="4268" y="2596"/>
                </a:moveTo>
                <a:lnTo>
                  <a:pt x="4268" y="2596"/>
                </a:lnTo>
                <a:lnTo>
                  <a:pt x="4260" y="2594"/>
                </a:lnTo>
                <a:lnTo>
                  <a:pt x="4244" y="2596"/>
                </a:lnTo>
                <a:lnTo>
                  <a:pt x="4226" y="2596"/>
                </a:lnTo>
                <a:lnTo>
                  <a:pt x="4216" y="2594"/>
                </a:lnTo>
                <a:lnTo>
                  <a:pt x="4206" y="2592"/>
                </a:lnTo>
                <a:lnTo>
                  <a:pt x="4198" y="2588"/>
                </a:lnTo>
                <a:lnTo>
                  <a:pt x="4194" y="2584"/>
                </a:lnTo>
                <a:lnTo>
                  <a:pt x="4192" y="2578"/>
                </a:lnTo>
                <a:lnTo>
                  <a:pt x="4190" y="2572"/>
                </a:lnTo>
                <a:lnTo>
                  <a:pt x="4190" y="2568"/>
                </a:lnTo>
                <a:lnTo>
                  <a:pt x="4188" y="2566"/>
                </a:lnTo>
                <a:lnTo>
                  <a:pt x="4186" y="2568"/>
                </a:lnTo>
                <a:lnTo>
                  <a:pt x="4180" y="2574"/>
                </a:lnTo>
                <a:lnTo>
                  <a:pt x="4174" y="2586"/>
                </a:lnTo>
                <a:lnTo>
                  <a:pt x="4174" y="2588"/>
                </a:lnTo>
                <a:lnTo>
                  <a:pt x="4176" y="2588"/>
                </a:lnTo>
                <a:lnTo>
                  <a:pt x="4180" y="2590"/>
                </a:lnTo>
                <a:lnTo>
                  <a:pt x="4182" y="2592"/>
                </a:lnTo>
                <a:lnTo>
                  <a:pt x="4184" y="2596"/>
                </a:lnTo>
                <a:lnTo>
                  <a:pt x="4184" y="2600"/>
                </a:lnTo>
                <a:lnTo>
                  <a:pt x="4184" y="2602"/>
                </a:lnTo>
                <a:lnTo>
                  <a:pt x="4190" y="2602"/>
                </a:lnTo>
                <a:lnTo>
                  <a:pt x="4196" y="2602"/>
                </a:lnTo>
                <a:lnTo>
                  <a:pt x="4198" y="2604"/>
                </a:lnTo>
                <a:lnTo>
                  <a:pt x="4202" y="2606"/>
                </a:lnTo>
                <a:lnTo>
                  <a:pt x="4208" y="2612"/>
                </a:lnTo>
                <a:lnTo>
                  <a:pt x="4214" y="2614"/>
                </a:lnTo>
                <a:lnTo>
                  <a:pt x="4226" y="2616"/>
                </a:lnTo>
                <a:lnTo>
                  <a:pt x="4248" y="2624"/>
                </a:lnTo>
                <a:lnTo>
                  <a:pt x="4252" y="2626"/>
                </a:lnTo>
                <a:lnTo>
                  <a:pt x="4256" y="2626"/>
                </a:lnTo>
                <a:lnTo>
                  <a:pt x="4256" y="2620"/>
                </a:lnTo>
                <a:lnTo>
                  <a:pt x="4256" y="2612"/>
                </a:lnTo>
                <a:lnTo>
                  <a:pt x="4256" y="2608"/>
                </a:lnTo>
                <a:lnTo>
                  <a:pt x="4258" y="2604"/>
                </a:lnTo>
                <a:lnTo>
                  <a:pt x="4264" y="2600"/>
                </a:lnTo>
                <a:lnTo>
                  <a:pt x="4268" y="2598"/>
                </a:lnTo>
                <a:lnTo>
                  <a:pt x="4270" y="2596"/>
                </a:lnTo>
                <a:lnTo>
                  <a:pt x="4268" y="2596"/>
                </a:lnTo>
                <a:close/>
                <a:moveTo>
                  <a:pt x="4356" y="2612"/>
                </a:moveTo>
                <a:lnTo>
                  <a:pt x="4356" y="2612"/>
                </a:lnTo>
                <a:lnTo>
                  <a:pt x="4346" y="2608"/>
                </a:lnTo>
                <a:lnTo>
                  <a:pt x="4342" y="2606"/>
                </a:lnTo>
                <a:lnTo>
                  <a:pt x="4340" y="2604"/>
                </a:lnTo>
                <a:lnTo>
                  <a:pt x="4338" y="2596"/>
                </a:lnTo>
                <a:lnTo>
                  <a:pt x="4340" y="2582"/>
                </a:lnTo>
                <a:lnTo>
                  <a:pt x="4340" y="2568"/>
                </a:lnTo>
                <a:lnTo>
                  <a:pt x="4338" y="2566"/>
                </a:lnTo>
                <a:lnTo>
                  <a:pt x="4336" y="2564"/>
                </a:lnTo>
                <a:lnTo>
                  <a:pt x="4334" y="2564"/>
                </a:lnTo>
                <a:lnTo>
                  <a:pt x="4330" y="2568"/>
                </a:lnTo>
                <a:lnTo>
                  <a:pt x="4318" y="2582"/>
                </a:lnTo>
                <a:lnTo>
                  <a:pt x="4306" y="2598"/>
                </a:lnTo>
                <a:lnTo>
                  <a:pt x="4298" y="2612"/>
                </a:lnTo>
                <a:lnTo>
                  <a:pt x="4296" y="2620"/>
                </a:lnTo>
                <a:lnTo>
                  <a:pt x="4294" y="2628"/>
                </a:lnTo>
                <a:lnTo>
                  <a:pt x="4296" y="2636"/>
                </a:lnTo>
                <a:lnTo>
                  <a:pt x="4298" y="2646"/>
                </a:lnTo>
                <a:lnTo>
                  <a:pt x="4302" y="2652"/>
                </a:lnTo>
                <a:lnTo>
                  <a:pt x="4304" y="2652"/>
                </a:lnTo>
                <a:lnTo>
                  <a:pt x="4306" y="2652"/>
                </a:lnTo>
                <a:lnTo>
                  <a:pt x="4312" y="2644"/>
                </a:lnTo>
                <a:lnTo>
                  <a:pt x="4314" y="2632"/>
                </a:lnTo>
                <a:lnTo>
                  <a:pt x="4320" y="2622"/>
                </a:lnTo>
                <a:lnTo>
                  <a:pt x="4322" y="2620"/>
                </a:lnTo>
                <a:lnTo>
                  <a:pt x="4324" y="2618"/>
                </a:lnTo>
                <a:lnTo>
                  <a:pt x="4326" y="2620"/>
                </a:lnTo>
                <a:lnTo>
                  <a:pt x="4326" y="2622"/>
                </a:lnTo>
                <a:lnTo>
                  <a:pt x="4324" y="2634"/>
                </a:lnTo>
                <a:lnTo>
                  <a:pt x="4324" y="2646"/>
                </a:lnTo>
                <a:lnTo>
                  <a:pt x="4324" y="2648"/>
                </a:lnTo>
                <a:lnTo>
                  <a:pt x="4326" y="2650"/>
                </a:lnTo>
                <a:lnTo>
                  <a:pt x="4334" y="2646"/>
                </a:lnTo>
                <a:lnTo>
                  <a:pt x="4344" y="2640"/>
                </a:lnTo>
                <a:lnTo>
                  <a:pt x="4354" y="2632"/>
                </a:lnTo>
                <a:lnTo>
                  <a:pt x="4362" y="2622"/>
                </a:lnTo>
                <a:lnTo>
                  <a:pt x="4364" y="2620"/>
                </a:lnTo>
                <a:lnTo>
                  <a:pt x="4364" y="2616"/>
                </a:lnTo>
                <a:lnTo>
                  <a:pt x="4360" y="2614"/>
                </a:lnTo>
                <a:lnTo>
                  <a:pt x="4356" y="2612"/>
                </a:lnTo>
                <a:close/>
                <a:moveTo>
                  <a:pt x="4284" y="2440"/>
                </a:moveTo>
                <a:lnTo>
                  <a:pt x="4284" y="2440"/>
                </a:lnTo>
                <a:lnTo>
                  <a:pt x="4286" y="2438"/>
                </a:lnTo>
                <a:lnTo>
                  <a:pt x="4284" y="2436"/>
                </a:lnTo>
                <a:lnTo>
                  <a:pt x="4280" y="2430"/>
                </a:lnTo>
                <a:lnTo>
                  <a:pt x="4272" y="2424"/>
                </a:lnTo>
                <a:lnTo>
                  <a:pt x="4260" y="2416"/>
                </a:lnTo>
                <a:lnTo>
                  <a:pt x="4246" y="2410"/>
                </a:lnTo>
                <a:lnTo>
                  <a:pt x="4230" y="2404"/>
                </a:lnTo>
                <a:lnTo>
                  <a:pt x="4212" y="2398"/>
                </a:lnTo>
                <a:lnTo>
                  <a:pt x="4194" y="2396"/>
                </a:lnTo>
                <a:lnTo>
                  <a:pt x="4178" y="2394"/>
                </a:lnTo>
                <a:lnTo>
                  <a:pt x="4170" y="2394"/>
                </a:lnTo>
                <a:lnTo>
                  <a:pt x="4168" y="2396"/>
                </a:lnTo>
                <a:lnTo>
                  <a:pt x="4172" y="2398"/>
                </a:lnTo>
                <a:lnTo>
                  <a:pt x="4186" y="2408"/>
                </a:lnTo>
                <a:lnTo>
                  <a:pt x="4202" y="2418"/>
                </a:lnTo>
                <a:lnTo>
                  <a:pt x="4220" y="2430"/>
                </a:lnTo>
                <a:lnTo>
                  <a:pt x="4246" y="2442"/>
                </a:lnTo>
                <a:lnTo>
                  <a:pt x="4258" y="2446"/>
                </a:lnTo>
                <a:lnTo>
                  <a:pt x="4270" y="2446"/>
                </a:lnTo>
                <a:lnTo>
                  <a:pt x="4278" y="2446"/>
                </a:lnTo>
                <a:lnTo>
                  <a:pt x="4282" y="2444"/>
                </a:lnTo>
                <a:lnTo>
                  <a:pt x="4284" y="2440"/>
                </a:lnTo>
                <a:close/>
                <a:moveTo>
                  <a:pt x="4640" y="2510"/>
                </a:moveTo>
                <a:lnTo>
                  <a:pt x="4640" y="2510"/>
                </a:lnTo>
                <a:lnTo>
                  <a:pt x="4646" y="2502"/>
                </a:lnTo>
                <a:lnTo>
                  <a:pt x="4646" y="2496"/>
                </a:lnTo>
                <a:lnTo>
                  <a:pt x="4644" y="2496"/>
                </a:lnTo>
                <a:lnTo>
                  <a:pt x="4640" y="2496"/>
                </a:lnTo>
                <a:lnTo>
                  <a:pt x="4628" y="2506"/>
                </a:lnTo>
                <a:lnTo>
                  <a:pt x="4622" y="2514"/>
                </a:lnTo>
                <a:lnTo>
                  <a:pt x="4616" y="2522"/>
                </a:lnTo>
                <a:lnTo>
                  <a:pt x="4612" y="2528"/>
                </a:lnTo>
                <a:lnTo>
                  <a:pt x="4608" y="2528"/>
                </a:lnTo>
                <a:lnTo>
                  <a:pt x="4608" y="2526"/>
                </a:lnTo>
                <a:lnTo>
                  <a:pt x="4608" y="2520"/>
                </a:lnTo>
                <a:lnTo>
                  <a:pt x="4608" y="2512"/>
                </a:lnTo>
                <a:lnTo>
                  <a:pt x="4612" y="2504"/>
                </a:lnTo>
                <a:lnTo>
                  <a:pt x="4616" y="2498"/>
                </a:lnTo>
                <a:lnTo>
                  <a:pt x="4622" y="2492"/>
                </a:lnTo>
                <a:lnTo>
                  <a:pt x="4630" y="2488"/>
                </a:lnTo>
                <a:lnTo>
                  <a:pt x="4634" y="2484"/>
                </a:lnTo>
                <a:lnTo>
                  <a:pt x="4636" y="2480"/>
                </a:lnTo>
                <a:lnTo>
                  <a:pt x="4638" y="2476"/>
                </a:lnTo>
                <a:lnTo>
                  <a:pt x="4636" y="2474"/>
                </a:lnTo>
                <a:lnTo>
                  <a:pt x="4634" y="2472"/>
                </a:lnTo>
                <a:lnTo>
                  <a:pt x="4630" y="2472"/>
                </a:lnTo>
                <a:lnTo>
                  <a:pt x="4626" y="2474"/>
                </a:lnTo>
                <a:lnTo>
                  <a:pt x="4620" y="2476"/>
                </a:lnTo>
                <a:lnTo>
                  <a:pt x="4614" y="2476"/>
                </a:lnTo>
                <a:lnTo>
                  <a:pt x="4608" y="2474"/>
                </a:lnTo>
                <a:lnTo>
                  <a:pt x="4602" y="2470"/>
                </a:lnTo>
                <a:lnTo>
                  <a:pt x="4600" y="2466"/>
                </a:lnTo>
                <a:lnTo>
                  <a:pt x="4600" y="2460"/>
                </a:lnTo>
                <a:lnTo>
                  <a:pt x="4602" y="2456"/>
                </a:lnTo>
                <a:lnTo>
                  <a:pt x="4610" y="2448"/>
                </a:lnTo>
                <a:lnTo>
                  <a:pt x="4616" y="2442"/>
                </a:lnTo>
                <a:lnTo>
                  <a:pt x="4618" y="2436"/>
                </a:lnTo>
                <a:lnTo>
                  <a:pt x="4614" y="2430"/>
                </a:lnTo>
                <a:lnTo>
                  <a:pt x="4610" y="2426"/>
                </a:lnTo>
                <a:lnTo>
                  <a:pt x="4602" y="2424"/>
                </a:lnTo>
                <a:lnTo>
                  <a:pt x="4590" y="2422"/>
                </a:lnTo>
                <a:lnTo>
                  <a:pt x="4578" y="2422"/>
                </a:lnTo>
                <a:lnTo>
                  <a:pt x="4566" y="2426"/>
                </a:lnTo>
                <a:lnTo>
                  <a:pt x="4554" y="2428"/>
                </a:lnTo>
                <a:lnTo>
                  <a:pt x="4548" y="2428"/>
                </a:lnTo>
                <a:lnTo>
                  <a:pt x="4546" y="2428"/>
                </a:lnTo>
                <a:lnTo>
                  <a:pt x="4546" y="2426"/>
                </a:lnTo>
                <a:lnTo>
                  <a:pt x="4546" y="2422"/>
                </a:lnTo>
                <a:lnTo>
                  <a:pt x="4542" y="2420"/>
                </a:lnTo>
                <a:lnTo>
                  <a:pt x="4536" y="2422"/>
                </a:lnTo>
                <a:lnTo>
                  <a:pt x="4528" y="2422"/>
                </a:lnTo>
                <a:lnTo>
                  <a:pt x="4524" y="2420"/>
                </a:lnTo>
                <a:lnTo>
                  <a:pt x="4520" y="2418"/>
                </a:lnTo>
                <a:lnTo>
                  <a:pt x="4518" y="2414"/>
                </a:lnTo>
                <a:lnTo>
                  <a:pt x="4518" y="2408"/>
                </a:lnTo>
                <a:lnTo>
                  <a:pt x="4520" y="2404"/>
                </a:lnTo>
                <a:lnTo>
                  <a:pt x="4524" y="2400"/>
                </a:lnTo>
                <a:lnTo>
                  <a:pt x="4528" y="2398"/>
                </a:lnTo>
                <a:lnTo>
                  <a:pt x="4532" y="2396"/>
                </a:lnTo>
                <a:lnTo>
                  <a:pt x="4532" y="2392"/>
                </a:lnTo>
                <a:lnTo>
                  <a:pt x="4530" y="2388"/>
                </a:lnTo>
                <a:lnTo>
                  <a:pt x="4526" y="2386"/>
                </a:lnTo>
                <a:lnTo>
                  <a:pt x="4522" y="2384"/>
                </a:lnTo>
                <a:lnTo>
                  <a:pt x="4514" y="2384"/>
                </a:lnTo>
                <a:lnTo>
                  <a:pt x="4506" y="2388"/>
                </a:lnTo>
                <a:lnTo>
                  <a:pt x="4496" y="2394"/>
                </a:lnTo>
                <a:lnTo>
                  <a:pt x="4490" y="2400"/>
                </a:lnTo>
                <a:lnTo>
                  <a:pt x="4486" y="2402"/>
                </a:lnTo>
                <a:lnTo>
                  <a:pt x="4484" y="2400"/>
                </a:lnTo>
                <a:lnTo>
                  <a:pt x="4486" y="2394"/>
                </a:lnTo>
                <a:lnTo>
                  <a:pt x="4496" y="2374"/>
                </a:lnTo>
                <a:lnTo>
                  <a:pt x="4508" y="2354"/>
                </a:lnTo>
                <a:lnTo>
                  <a:pt x="4518" y="2336"/>
                </a:lnTo>
                <a:lnTo>
                  <a:pt x="4526" y="2322"/>
                </a:lnTo>
                <a:lnTo>
                  <a:pt x="4536" y="2308"/>
                </a:lnTo>
                <a:lnTo>
                  <a:pt x="4538" y="2304"/>
                </a:lnTo>
                <a:lnTo>
                  <a:pt x="4540" y="2298"/>
                </a:lnTo>
                <a:lnTo>
                  <a:pt x="4538" y="2294"/>
                </a:lnTo>
                <a:lnTo>
                  <a:pt x="4536" y="2292"/>
                </a:lnTo>
                <a:lnTo>
                  <a:pt x="4530" y="2290"/>
                </a:lnTo>
                <a:lnTo>
                  <a:pt x="4524" y="2292"/>
                </a:lnTo>
                <a:lnTo>
                  <a:pt x="4514" y="2294"/>
                </a:lnTo>
                <a:lnTo>
                  <a:pt x="4504" y="2298"/>
                </a:lnTo>
                <a:lnTo>
                  <a:pt x="4494" y="2304"/>
                </a:lnTo>
                <a:lnTo>
                  <a:pt x="4488" y="2310"/>
                </a:lnTo>
                <a:lnTo>
                  <a:pt x="4484" y="2316"/>
                </a:lnTo>
                <a:lnTo>
                  <a:pt x="4482" y="2320"/>
                </a:lnTo>
                <a:lnTo>
                  <a:pt x="4480" y="2328"/>
                </a:lnTo>
                <a:lnTo>
                  <a:pt x="4478" y="2332"/>
                </a:lnTo>
                <a:lnTo>
                  <a:pt x="4472" y="2336"/>
                </a:lnTo>
                <a:lnTo>
                  <a:pt x="4466" y="2342"/>
                </a:lnTo>
                <a:lnTo>
                  <a:pt x="4460" y="2350"/>
                </a:lnTo>
                <a:lnTo>
                  <a:pt x="4448" y="2376"/>
                </a:lnTo>
                <a:lnTo>
                  <a:pt x="4434" y="2408"/>
                </a:lnTo>
                <a:lnTo>
                  <a:pt x="4420" y="2440"/>
                </a:lnTo>
                <a:lnTo>
                  <a:pt x="4410" y="2460"/>
                </a:lnTo>
                <a:lnTo>
                  <a:pt x="4408" y="2464"/>
                </a:lnTo>
                <a:lnTo>
                  <a:pt x="4406" y="2462"/>
                </a:lnTo>
                <a:lnTo>
                  <a:pt x="4406" y="2460"/>
                </a:lnTo>
                <a:lnTo>
                  <a:pt x="4402" y="2462"/>
                </a:lnTo>
                <a:lnTo>
                  <a:pt x="4396" y="2464"/>
                </a:lnTo>
                <a:lnTo>
                  <a:pt x="4386" y="2474"/>
                </a:lnTo>
                <a:lnTo>
                  <a:pt x="4384" y="2476"/>
                </a:lnTo>
                <a:lnTo>
                  <a:pt x="4384" y="2478"/>
                </a:lnTo>
                <a:lnTo>
                  <a:pt x="4384" y="2480"/>
                </a:lnTo>
                <a:lnTo>
                  <a:pt x="4388" y="2482"/>
                </a:lnTo>
                <a:lnTo>
                  <a:pt x="4402" y="2484"/>
                </a:lnTo>
                <a:lnTo>
                  <a:pt x="4406" y="2486"/>
                </a:lnTo>
                <a:lnTo>
                  <a:pt x="4406" y="2488"/>
                </a:lnTo>
                <a:lnTo>
                  <a:pt x="4394" y="2498"/>
                </a:lnTo>
                <a:lnTo>
                  <a:pt x="4386" y="2504"/>
                </a:lnTo>
                <a:lnTo>
                  <a:pt x="4380" y="2510"/>
                </a:lnTo>
                <a:lnTo>
                  <a:pt x="4378" y="2514"/>
                </a:lnTo>
                <a:lnTo>
                  <a:pt x="4378" y="2516"/>
                </a:lnTo>
                <a:lnTo>
                  <a:pt x="4378" y="2520"/>
                </a:lnTo>
                <a:lnTo>
                  <a:pt x="4382" y="2524"/>
                </a:lnTo>
                <a:lnTo>
                  <a:pt x="4384" y="2528"/>
                </a:lnTo>
                <a:lnTo>
                  <a:pt x="4390" y="2530"/>
                </a:lnTo>
                <a:lnTo>
                  <a:pt x="4398" y="2530"/>
                </a:lnTo>
                <a:lnTo>
                  <a:pt x="4416" y="2526"/>
                </a:lnTo>
                <a:lnTo>
                  <a:pt x="4426" y="2524"/>
                </a:lnTo>
                <a:lnTo>
                  <a:pt x="4434" y="2524"/>
                </a:lnTo>
                <a:lnTo>
                  <a:pt x="4446" y="2528"/>
                </a:lnTo>
                <a:lnTo>
                  <a:pt x="4452" y="2530"/>
                </a:lnTo>
                <a:lnTo>
                  <a:pt x="4462" y="2532"/>
                </a:lnTo>
                <a:lnTo>
                  <a:pt x="4474" y="2532"/>
                </a:lnTo>
                <a:lnTo>
                  <a:pt x="4490" y="2530"/>
                </a:lnTo>
                <a:lnTo>
                  <a:pt x="4504" y="2528"/>
                </a:lnTo>
                <a:lnTo>
                  <a:pt x="4512" y="2528"/>
                </a:lnTo>
                <a:lnTo>
                  <a:pt x="4514" y="2530"/>
                </a:lnTo>
                <a:lnTo>
                  <a:pt x="4512" y="2532"/>
                </a:lnTo>
                <a:lnTo>
                  <a:pt x="4512" y="2534"/>
                </a:lnTo>
                <a:lnTo>
                  <a:pt x="4514" y="2536"/>
                </a:lnTo>
                <a:lnTo>
                  <a:pt x="4520" y="2538"/>
                </a:lnTo>
                <a:lnTo>
                  <a:pt x="4532" y="2536"/>
                </a:lnTo>
                <a:lnTo>
                  <a:pt x="4544" y="2536"/>
                </a:lnTo>
                <a:lnTo>
                  <a:pt x="4548" y="2538"/>
                </a:lnTo>
                <a:lnTo>
                  <a:pt x="4546" y="2542"/>
                </a:lnTo>
                <a:lnTo>
                  <a:pt x="4540" y="2548"/>
                </a:lnTo>
                <a:lnTo>
                  <a:pt x="4522" y="2560"/>
                </a:lnTo>
                <a:lnTo>
                  <a:pt x="4516" y="2564"/>
                </a:lnTo>
                <a:lnTo>
                  <a:pt x="4514" y="2570"/>
                </a:lnTo>
                <a:lnTo>
                  <a:pt x="4514" y="2574"/>
                </a:lnTo>
                <a:lnTo>
                  <a:pt x="4518" y="2576"/>
                </a:lnTo>
                <a:lnTo>
                  <a:pt x="4522" y="2578"/>
                </a:lnTo>
                <a:lnTo>
                  <a:pt x="4526" y="2578"/>
                </a:lnTo>
                <a:lnTo>
                  <a:pt x="4532" y="2576"/>
                </a:lnTo>
                <a:lnTo>
                  <a:pt x="4540" y="2572"/>
                </a:lnTo>
                <a:lnTo>
                  <a:pt x="4546" y="2566"/>
                </a:lnTo>
                <a:lnTo>
                  <a:pt x="4552" y="2558"/>
                </a:lnTo>
                <a:lnTo>
                  <a:pt x="4558" y="2550"/>
                </a:lnTo>
                <a:lnTo>
                  <a:pt x="4564" y="2546"/>
                </a:lnTo>
                <a:lnTo>
                  <a:pt x="4566" y="2544"/>
                </a:lnTo>
                <a:lnTo>
                  <a:pt x="4570" y="2544"/>
                </a:lnTo>
                <a:lnTo>
                  <a:pt x="4572" y="2542"/>
                </a:lnTo>
                <a:lnTo>
                  <a:pt x="4576" y="2540"/>
                </a:lnTo>
                <a:lnTo>
                  <a:pt x="4578" y="2538"/>
                </a:lnTo>
                <a:lnTo>
                  <a:pt x="4582" y="2530"/>
                </a:lnTo>
                <a:lnTo>
                  <a:pt x="4586" y="2524"/>
                </a:lnTo>
                <a:lnTo>
                  <a:pt x="4590" y="2520"/>
                </a:lnTo>
                <a:lnTo>
                  <a:pt x="4594" y="2518"/>
                </a:lnTo>
                <a:lnTo>
                  <a:pt x="4596" y="2520"/>
                </a:lnTo>
                <a:lnTo>
                  <a:pt x="4598" y="2524"/>
                </a:lnTo>
                <a:lnTo>
                  <a:pt x="4598" y="2530"/>
                </a:lnTo>
                <a:lnTo>
                  <a:pt x="4598" y="2538"/>
                </a:lnTo>
                <a:lnTo>
                  <a:pt x="4594" y="2548"/>
                </a:lnTo>
                <a:lnTo>
                  <a:pt x="4590" y="2564"/>
                </a:lnTo>
                <a:lnTo>
                  <a:pt x="4588" y="2574"/>
                </a:lnTo>
                <a:lnTo>
                  <a:pt x="4588" y="2576"/>
                </a:lnTo>
                <a:lnTo>
                  <a:pt x="4592" y="2576"/>
                </a:lnTo>
                <a:lnTo>
                  <a:pt x="4600" y="2570"/>
                </a:lnTo>
                <a:lnTo>
                  <a:pt x="4606" y="2566"/>
                </a:lnTo>
                <a:lnTo>
                  <a:pt x="4608" y="2566"/>
                </a:lnTo>
                <a:lnTo>
                  <a:pt x="4610" y="2568"/>
                </a:lnTo>
                <a:lnTo>
                  <a:pt x="4612" y="2572"/>
                </a:lnTo>
                <a:lnTo>
                  <a:pt x="4614" y="2576"/>
                </a:lnTo>
                <a:lnTo>
                  <a:pt x="4618" y="2580"/>
                </a:lnTo>
                <a:lnTo>
                  <a:pt x="4624" y="2584"/>
                </a:lnTo>
                <a:lnTo>
                  <a:pt x="4630" y="2586"/>
                </a:lnTo>
                <a:lnTo>
                  <a:pt x="4638" y="2584"/>
                </a:lnTo>
                <a:lnTo>
                  <a:pt x="4642" y="2582"/>
                </a:lnTo>
                <a:lnTo>
                  <a:pt x="4644" y="2580"/>
                </a:lnTo>
                <a:lnTo>
                  <a:pt x="4644" y="2574"/>
                </a:lnTo>
                <a:lnTo>
                  <a:pt x="4644" y="2560"/>
                </a:lnTo>
                <a:lnTo>
                  <a:pt x="4644" y="2550"/>
                </a:lnTo>
                <a:lnTo>
                  <a:pt x="4648" y="2536"/>
                </a:lnTo>
                <a:lnTo>
                  <a:pt x="4650" y="2526"/>
                </a:lnTo>
                <a:lnTo>
                  <a:pt x="4650" y="2522"/>
                </a:lnTo>
                <a:lnTo>
                  <a:pt x="4648" y="2520"/>
                </a:lnTo>
                <a:lnTo>
                  <a:pt x="4644" y="2520"/>
                </a:lnTo>
                <a:lnTo>
                  <a:pt x="4640" y="2522"/>
                </a:lnTo>
                <a:lnTo>
                  <a:pt x="4636" y="2520"/>
                </a:lnTo>
                <a:lnTo>
                  <a:pt x="4636" y="2518"/>
                </a:lnTo>
                <a:lnTo>
                  <a:pt x="4640" y="2510"/>
                </a:lnTo>
                <a:close/>
                <a:moveTo>
                  <a:pt x="3266" y="1234"/>
                </a:moveTo>
                <a:lnTo>
                  <a:pt x="3266" y="1234"/>
                </a:lnTo>
                <a:lnTo>
                  <a:pt x="3276" y="1242"/>
                </a:lnTo>
                <a:lnTo>
                  <a:pt x="3278" y="1244"/>
                </a:lnTo>
                <a:lnTo>
                  <a:pt x="3280" y="1244"/>
                </a:lnTo>
                <a:lnTo>
                  <a:pt x="3284" y="1240"/>
                </a:lnTo>
                <a:lnTo>
                  <a:pt x="3286" y="1234"/>
                </a:lnTo>
                <a:lnTo>
                  <a:pt x="3286" y="1218"/>
                </a:lnTo>
                <a:lnTo>
                  <a:pt x="3282" y="1206"/>
                </a:lnTo>
                <a:lnTo>
                  <a:pt x="3280" y="1204"/>
                </a:lnTo>
                <a:lnTo>
                  <a:pt x="3276" y="1206"/>
                </a:lnTo>
                <a:lnTo>
                  <a:pt x="3272" y="1208"/>
                </a:lnTo>
                <a:lnTo>
                  <a:pt x="3268" y="1210"/>
                </a:lnTo>
                <a:lnTo>
                  <a:pt x="3264" y="1216"/>
                </a:lnTo>
                <a:lnTo>
                  <a:pt x="3262" y="1220"/>
                </a:lnTo>
                <a:lnTo>
                  <a:pt x="3264" y="1228"/>
                </a:lnTo>
                <a:lnTo>
                  <a:pt x="3266" y="1234"/>
                </a:lnTo>
                <a:close/>
                <a:moveTo>
                  <a:pt x="1702" y="940"/>
                </a:moveTo>
                <a:lnTo>
                  <a:pt x="1702" y="940"/>
                </a:lnTo>
                <a:lnTo>
                  <a:pt x="1718" y="944"/>
                </a:lnTo>
                <a:lnTo>
                  <a:pt x="1736" y="950"/>
                </a:lnTo>
                <a:lnTo>
                  <a:pt x="1766" y="960"/>
                </a:lnTo>
                <a:lnTo>
                  <a:pt x="1776" y="966"/>
                </a:lnTo>
                <a:lnTo>
                  <a:pt x="1784" y="972"/>
                </a:lnTo>
                <a:lnTo>
                  <a:pt x="1790" y="978"/>
                </a:lnTo>
                <a:lnTo>
                  <a:pt x="1794" y="984"/>
                </a:lnTo>
                <a:lnTo>
                  <a:pt x="1800" y="996"/>
                </a:lnTo>
                <a:lnTo>
                  <a:pt x="1804" y="1002"/>
                </a:lnTo>
                <a:lnTo>
                  <a:pt x="1808" y="1004"/>
                </a:lnTo>
                <a:lnTo>
                  <a:pt x="1814" y="1006"/>
                </a:lnTo>
                <a:lnTo>
                  <a:pt x="1820" y="1006"/>
                </a:lnTo>
                <a:lnTo>
                  <a:pt x="1832" y="1002"/>
                </a:lnTo>
                <a:lnTo>
                  <a:pt x="1846" y="994"/>
                </a:lnTo>
                <a:lnTo>
                  <a:pt x="1860" y="984"/>
                </a:lnTo>
                <a:lnTo>
                  <a:pt x="1866" y="982"/>
                </a:lnTo>
                <a:lnTo>
                  <a:pt x="1870" y="980"/>
                </a:lnTo>
                <a:lnTo>
                  <a:pt x="1878" y="982"/>
                </a:lnTo>
                <a:lnTo>
                  <a:pt x="1882" y="982"/>
                </a:lnTo>
                <a:lnTo>
                  <a:pt x="1888" y="984"/>
                </a:lnTo>
                <a:lnTo>
                  <a:pt x="1896" y="982"/>
                </a:lnTo>
                <a:lnTo>
                  <a:pt x="1906" y="978"/>
                </a:lnTo>
                <a:lnTo>
                  <a:pt x="1912" y="976"/>
                </a:lnTo>
                <a:lnTo>
                  <a:pt x="1914" y="972"/>
                </a:lnTo>
                <a:lnTo>
                  <a:pt x="1920" y="964"/>
                </a:lnTo>
                <a:lnTo>
                  <a:pt x="1922" y="954"/>
                </a:lnTo>
                <a:lnTo>
                  <a:pt x="1922" y="946"/>
                </a:lnTo>
                <a:lnTo>
                  <a:pt x="1922" y="936"/>
                </a:lnTo>
                <a:lnTo>
                  <a:pt x="1926" y="930"/>
                </a:lnTo>
                <a:lnTo>
                  <a:pt x="1932" y="924"/>
                </a:lnTo>
                <a:lnTo>
                  <a:pt x="1942" y="920"/>
                </a:lnTo>
                <a:lnTo>
                  <a:pt x="1952" y="918"/>
                </a:lnTo>
                <a:lnTo>
                  <a:pt x="1958" y="914"/>
                </a:lnTo>
                <a:lnTo>
                  <a:pt x="1962" y="910"/>
                </a:lnTo>
                <a:lnTo>
                  <a:pt x="1964" y="904"/>
                </a:lnTo>
                <a:lnTo>
                  <a:pt x="1966" y="898"/>
                </a:lnTo>
                <a:lnTo>
                  <a:pt x="1970" y="892"/>
                </a:lnTo>
                <a:lnTo>
                  <a:pt x="1978" y="886"/>
                </a:lnTo>
                <a:lnTo>
                  <a:pt x="1992" y="880"/>
                </a:lnTo>
                <a:lnTo>
                  <a:pt x="2020" y="868"/>
                </a:lnTo>
                <a:lnTo>
                  <a:pt x="2046" y="856"/>
                </a:lnTo>
                <a:lnTo>
                  <a:pt x="2070" y="846"/>
                </a:lnTo>
                <a:lnTo>
                  <a:pt x="2090" y="840"/>
                </a:lnTo>
                <a:lnTo>
                  <a:pt x="2106" y="836"/>
                </a:lnTo>
                <a:lnTo>
                  <a:pt x="2116" y="832"/>
                </a:lnTo>
                <a:lnTo>
                  <a:pt x="2122" y="826"/>
                </a:lnTo>
                <a:lnTo>
                  <a:pt x="2124" y="822"/>
                </a:lnTo>
                <a:lnTo>
                  <a:pt x="2122" y="818"/>
                </a:lnTo>
                <a:lnTo>
                  <a:pt x="2118" y="814"/>
                </a:lnTo>
                <a:lnTo>
                  <a:pt x="2106" y="810"/>
                </a:lnTo>
                <a:lnTo>
                  <a:pt x="2096" y="806"/>
                </a:lnTo>
                <a:lnTo>
                  <a:pt x="2088" y="800"/>
                </a:lnTo>
                <a:lnTo>
                  <a:pt x="2068" y="786"/>
                </a:lnTo>
                <a:lnTo>
                  <a:pt x="2058" y="778"/>
                </a:lnTo>
                <a:lnTo>
                  <a:pt x="2046" y="772"/>
                </a:lnTo>
                <a:lnTo>
                  <a:pt x="2032" y="768"/>
                </a:lnTo>
                <a:lnTo>
                  <a:pt x="2016" y="766"/>
                </a:lnTo>
                <a:lnTo>
                  <a:pt x="2002" y="768"/>
                </a:lnTo>
                <a:lnTo>
                  <a:pt x="1992" y="770"/>
                </a:lnTo>
                <a:lnTo>
                  <a:pt x="1986" y="772"/>
                </a:lnTo>
                <a:lnTo>
                  <a:pt x="1982" y="776"/>
                </a:lnTo>
                <a:lnTo>
                  <a:pt x="1980" y="782"/>
                </a:lnTo>
                <a:lnTo>
                  <a:pt x="1978" y="784"/>
                </a:lnTo>
                <a:lnTo>
                  <a:pt x="1974" y="786"/>
                </a:lnTo>
                <a:lnTo>
                  <a:pt x="1970" y="786"/>
                </a:lnTo>
                <a:lnTo>
                  <a:pt x="1972" y="782"/>
                </a:lnTo>
                <a:lnTo>
                  <a:pt x="1972" y="776"/>
                </a:lnTo>
                <a:lnTo>
                  <a:pt x="1970" y="774"/>
                </a:lnTo>
                <a:lnTo>
                  <a:pt x="1968" y="772"/>
                </a:lnTo>
                <a:lnTo>
                  <a:pt x="1964" y="770"/>
                </a:lnTo>
                <a:lnTo>
                  <a:pt x="1958" y="770"/>
                </a:lnTo>
                <a:lnTo>
                  <a:pt x="1948" y="770"/>
                </a:lnTo>
                <a:lnTo>
                  <a:pt x="1932" y="766"/>
                </a:lnTo>
                <a:lnTo>
                  <a:pt x="1918" y="762"/>
                </a:lnTo>
                <a:lnTo>
                  <a:pt x="1906" y="756"/>
                </a:lnTo>
                <a:lnTo>
                  <a:pt x="1890" y="748"/>
                </a:lnTo>
                <a:lnTo>
                  <a:pt x="1884" y="746"/>
                </a:lnTo>
                <a:lnTo>
                  <a:pt x="1876" y="744"/>
                </a:lnTo>
                <a:lnTo>
                  <a:pt x="1866" y="744"/>
                </a:lnTo>
                <a:lnTo>
                  <a:pt x="1854" y="748"/>
                </a:lnTo>
                <a:lnTo>
                  <a:pt x="1836" y="752"/>
                </a:lnTo>
                <a:lnTo>
                  <a:pt x="1818" y="754"/>
                </a:lnTo>
                <a:lnTo>
                  <a:pt x="1780" y="758"/>
                </a:lnTo>
                <a:lnTo>
                  <a:pt x="1754" y="760"/>
                </a:lnTo>
                <a:lnTo>
                  <a:pt x="1748" y="762"/>
                </a:lnTo>
                <a:lnTo>
                  <a:pt x="1746" y="764"/>
                </a:lnTo>
                <a:lnTo>
                  <a:pt x="1748" y="766"/>
                </a:lnTo>
                <a:lnTo>
                  <a:pt x="1752" y="770"/>
                </a:lnTo>
                <a:lnTo>
                  <a:pt x="1754" y="774"/>
                </a:lnTo>
                <a:lnTo>
                  <a:pt x="1758" y="782"/>
                </a:lnTo>
                <a:lnTo>
                  <a:pt x="1760" y="786"/>
                </a:lnTo>
                <a:lnTo>
                  <a:pt x="1762" y="790"/>
                </a:lnTo>
                <a:lnTo>
                  <a:pt x="1768" y="794"/>
                </a:lnTo>
                <a:lnTo>
                  <a:pt x="1774" y="798"/>
                </a:lnTo>
                <a:lnTo>
                  <a:pt x="1782" y="800"/>
                </a:lnTo>
                <a:lnTo>
                  <a:pt x="1784" y="804"/>
                </a:lnTo>
                <a:lnTo>
                  <a:pt x="1784" y="806"/>
                </a:lnTo>
                <a:lnTo>
                  <a:pt x="1782" y="808"/>
                </a:lnTo>
                <a:lnTo>
                  <a:pt x="1774" y="814"/>
                </a:lnTo>
                <a:lnTo>
                  <a:pt x="1772" y="818"/>
                </a:lnTo>
                <a:lnTo>
                  <a:pt x="1772" y="822"/>
                </a:lnTo>
                <a:lnTo>
                  <a:pt x="1770" y="824"/>
                </a:lnTo>
                <a:lnTo>
                  <a:pt x="1768" y="826"/>
                </a:lnTo>
                <a:lnTo>
                  <a:pt x="1764" y="828"/>
                </a:lnTo>
                <a:lnTo>
                  <a:pt x="1758" y="828"/>
                </a:lnTo>
                <a:lnTo>
                  <a:pt x="1756" y="832"/>
                </a:lnTo>
                <a:lnTo>
                  <a:pt x="1754" y="836"/>
                </a:lnTo>
                <a:lnTo>
                  <a:pt x="1754" y="840"/>
                </a:lnTo>
                <a:lnTo>
                  <a:pt x="1752" y="844"/>
                </a:lnTo>
                <a:lnTo>
                  <a:pt x="1746" y="850"/>
                </a:lnTo>
                <a:lnTo>
                  <a:pt x="1742" y="856"/>
                </a:lnTo>
                <a:lnTo>
                  <a:pt x="1742" y="858"/>
                </a:lnTo>
                <a:lnTo>
                  <a:pt x="1744" y="860"/>
                </a:lnTo>
                <a:lnTo>
                  <a:pt x="1752" y="864"/>
                </a:lnTo>
                <a:lnTo>
                  <a:pt x="1754" y="868"/>
                </a:lnTo>
                <a:lnTo>
                  <a:pt x="1752" y="870"/>
                </a:lnTo>
                <a:lnTo>
                  <a:pt x="1742" y="872"/>
                </a:lnTo>
                <a:lnTo>
                  <a:pt x="1732" y="874"/>
                </a:lnTo>
                <a:lnTo>
                  <a:pt x="1728" y="876"/>
                </a:lnTo>
                <a:lnTo>
                  <a:pt x="1728" y="880"/>
                </a:lnTo>
                <a:lnTo>
                  <a:pt x="1732" y="886"/>
                </a:lnTo>
                <a:lnTo>
                  <a:pt x="1732" y="890"/>
                </a:lnTo>
                <a:lnTo>
                  <a:pt x="1730" y="894"/>
                </a:lnTo>
                <a:lnTo>
                  <a:pt x="1720" y="906"/>
                </a:lnTo>
                <a:lnTo>
                  <a:pt x="1710" y="918"/>
                </a:lnTo>
                <a:lnTo>
                  <a:pt x="1706" y="922"/>
                </a:lnTo>
                <a:lnTo>
                  <a:pt x="1704" y="928"/>
                </a:lnTo>
                <a:lnTo>
                  <a:pt x="1702" y="934"/>
                </a:lnTo>
                <a:lnTo>
                  <a:pt x="1700" y="936"/>
                </a:lnTo>
                <a:lnTo>
                  <a:pt x="1698" y="938"/>
                </a:lnTo>
                <a:lnTo>
                  <a:pt x="1702" y="940"/>
                </a:lnTo>
                <a:close/>
                <a:moveTo>
                  <a:pt x="2646" y="1098"/>
                </a:moveTo>
                <a:lnTo>
                  <a:pt x="2646" y="1098"/>
                </a:lnTo>
                <a:lnTo>
                  <a:pt x="2652" y="1096"/>
                </a:lnTo>
                <a:lnTo>
                  <a:pt x="2656" y="1096"/>
                </a:lnTo>
                <a:lnTo>
                  <a:pt x="2660" y="1100"/>
                </a:lnTo>
                <a:lnTo>
                  <a:pt x="2664" y="1102"/>
                </a:lnTo>
                <a:lnTo>
                  <a:pt x="2670" y="1108"/>
                </a:lnTo>
                <a:lnTo>
                  <a:pt x="2672" y="1108"/>
                </a:lnTo>
                <a:lnTo>
                  <a:pt x="2676" y="1106"/>
                </a:lnTo>
                <a:lnTo>
                  <a:pt x="2680" y="1102"/>
                </a:lnTo>
                <a:lnTo>
                  <a:pt x="2684" y="1104"/>
                </a:lnTo>
                <a:lnTo>
                  <a:pt x="2688" y="1108"/>
                </a:lnTo>
                <a:lnTo>
                  <a:pt x="2692" y="1108"/>
                </a:lnTo>
                <a:lnTo>
                  <a:pt x="2696" y="1110"/>
                </a:lnTo>
                <a:lnTo>
                  <a:pt x="2700" y="1108"/>
                </a:lnTo>
                <a:lnTo>
                  <a:pt x="2704" y="1106"/>
                </a:lnTo>
                <a:lnTo>
                  <a:pt x="2706" y="1104"/>
                </a:lnTo>
                <a:lnTo>
                  <a:pt x="2706" y="1100"/>
                </a:lnTo>
                <a:lnTo>
                  <a:pt x="2706" y="1090"/>
                </a:lnTo>
                <a:lnTo>
                  <a:pt x="2704" y="1078"/>
                </a:lnTo>
                <a:lnTo>
                  <a:pt x="2702" y="1074"/>
                </a:lnTo>
                <a:lnTo>
                  <a:pt x="2698" y="1072"/>
                </a:lnTo>
                <a:lnTo>
                  <a:pt x="2690" y="1074"/>
                </a:lnTo>
                <a:lnTo>
                  <a:pt x="2682" y="1074"/>
                </a:lnTo>
                <a:lnTo>
                  <a:pt x="2678" y="1072"/>
                </a:lnTo>
                <a:lnTo>
                  <a:pt x="2678" y="1070"/>
                </a:lnTo>
                <a:lnTo>
                  <a:pt x="2676" y="1066"/>
                </a:lnTo>
                <a:lnTo>
                  <a:pt x="2676" y="1064"/>
                </a:lnTo>
                <a:lnTo>
                  <a:pt x="2668" y="1064"/>
                </a:lnTo>
                <a:lnTo>
                  <a:pt x="2662" y="1062"/>
                </a:lnTo>
                <a:lnTo>
                  <a:pt x="2654" y="1060"/>
                </a:lnTo>
                <a:lnTo>
                  <a:pt x="2644" y="1054"/>
                </a:lnTo>
                <a:lnTo>
                  <a:pt x="2630" y="1044"/>
                </a:lnTo>
                <a:lnTo>
                  <a:pt x="2624" y="1038"/>
                </a:lnTo>
                <a:lnTo>
                  <a:pt x="2618" y="1036"/>
                </a:lnTo>
                <a:lnTo>
                  <a:pt x="2616" y="1036"/>
                </a:lnTo>
                <a:lnTo>
                  <a:pt x="2616" y="1042"/>
                </a:lnTo>
                <a:lnTo>
                  <a:pt x="2616" y="1044"/>
                </a:lnTo>
                <a:lnTo>
                  <a:pt x="2612" y="1046"/>
                </a:lnTo>
                <a:lnTo>
                  <a:pt x="2602" y="1042"/>
                </a:lnTo>
                <a:lnTo>
                  <a:pt x="2588" y="1036"/>
                </a:lnTo>
                <a:lnTo>
                  <a:pt x="2582" y="1030"/>
                </a:lnTo>
                <a:lnTo>
                  <a:pt x="2578" y="1026"/>
                </a:lnTo>
                <a:lnTo>
                  <a:pt x="2574" y="1020"/>
                </a:lnTo>
                <a:lnTo>
                  <a:pt x="2568" y="1016"/>
                </a:lnTo>
                <a:lnTo>
                  <a:pt x="2560" y="1010"/>
                </a:lnTo>
                <a:lnTo>
                  <a:pt x="2556" y="1006"/>
                </a:lnTo>
                <a:lnTo>
                  <a:pt x="2556" y="1004"/>
                </a:lnTo>
                <a:lnTo>
                  <a:pt x="2556" y="1002"/>
                </a:lnTo>
                <a:lnTo>
                  <a:pt x="2558" y="998"/>
                </a:lnTo>
                <a:lnTo>
                  <a:pt x="2564" y="988"/>
                </a:lnTo>
                <a:lnTo>
                  <a:pt x="2566" y="982"/>
                </a:lnTo>
                <a:lnTo>
                  <a:pt x="2566" y="976"/>
                </a:lnTo>
                <a:lnTo>
                  <a:pt x="2566" y="970"/>
                </a:lnTo>
                <a:lnTo>
                  <a:pt x="2562" y="964"/>
                </a:lnTo>
                <a:lnTo>
                  <a:pt x="2558" y="958"/>
                </a:lnTo>
                <a:lnTo>
                  <a:pt x="2552" y="952"/>
                </a:lnTo>
                <a:lnTo>
                  <a:pt x="2546" y="946"/>
                </a:lnTo>
                <a:lnTo>
                  <a:pt x="2542" y="938"/>
                </a:lnTo>
                <a:lnTo>
                  <a:pt x="2536" y="916"/>
                </a:lnTo>
                <a:lnTo>
                  <a:pt x="2530" y="894"/>
                </a:lnTo>
                <a:lnTo>
                  <a:pt x="2526" y="882"/>
                </a:lnTo>
                <a:lnTo>
                  <a:pt x="2520" y="874"/>
                </a:lnTo>
                <a:lnTo>
                  <a:pt x="2510" y="864"/>
                </a:lnTo>
                <a:lnTo>
                  <a:pt x="2502" y="860"/>
                </a:lnTo>
                <a:lnTo>
                  <a:pt x="2494" y="856"/>
                </a:lnTo>
                <a:lnTo>
                  <a:pt x="2476" y="846"/>
                </a:lnTo>
                <a:lnTo>
                  <a:pt x="2468" y="840"/>
                </a:lnTo>
                <a:lnTo>
                  <a:pt x="2464" y="838"/>
                </a:lnTo>
                <a:lnTo>
                  <a:pt x="2460" y="840"/>
                </a:lnTo>
                <a:lnTo>
                  <a:pt x="2460" y="842"/>
                </a:lnTo>
                <a:lnTo>
                  <a:pt x="2456" y="844"/>
                </a:lnTo>
                <a:lnTo>
                  <a:pt x="2454" y="846"/>
                </a:lnTo>
                <a:lnTo>
                  <a:pt x="2446" y="844"/>
                </a:lnTo>
                <a:lnTo>
                  <a:pt x="2434" y="840"/>
                </a:lnTo>
                <a:lnTo>
                  <a:pt x="2422" y="838"/>
                </a:lnTo>
                <a:lnTo>
                  <a:pt x="2416" y="838"/>
                </a:lnTo>
                <a:lnTo>
                  <a:pt x="2412" y="840"/>
                </a:lnTo>
                <a:lnTo>
                  <a:pt x="2408" y="844"/>
                </a:lnTo>
                <a:lnTo>
                  <a:pt x="2406" y="848"/>
                </a:lnTo>
                <a:lnTo>
                  <a:pt x="2408" y="854"/>
                </a:lnTo>
                <a:lnTo>
                  <a:pt x="2410" y="864"/>
                </a:lnTo>
                <a:lnTo>
                  <a:pt x="2414" y="872"/>
                </a:lnTo>
                <a:lnTo>
                  <a:pt x="2416" y="882"/>
                </a:lnTo>
                <a:lnTo>
                  <a:pt x="2422" y="904"/>
                </a:lnTo>
                <a:lnTo>
                  <a:pt x="2424" y="914"/>
                </a:lnTo>
                <a:lnTo>
                  <a:pt x="2428" y="924"/>
                </a:lnTo>
                <a:lnTo>
                  <a:pt x="2434" y="934"/>
                </a:lnTo>
                <a:lnTo>
                  <a:pt x="2444" y="942"/>
                </a:lnTo>
                <a:lnTo>
                  <a:pt x="2448" y="946"/>
                </a:lnTo>
                <a:lnTo>
                  <a:pt x="2448" y="950"/>
                </a:lnTo>
                <a:lnTo>
                  <a:pt x="2448" y="952"/>
                </a:lnTo>
                <a:lnTo>
                  <a:pt x="2446" y="954"/>
                </a:lnTo>
                <a:lnTo>
                  <a:pt x="2438" y="958"/>
                </a:lnTo>
                <a:lnTo>
                  <a:pt x="2432" y="962"/>
                </a:lnTo>
                <a:lnTo>
                  <a:pt x="2428" y="966"/>
                </a:lnTo>
                <a:lnTo>
                  <a:pt x="2426" y="966"/>
                </a:lnTo>
                <a:lnTo>
                  <a:pt x="2424" y="964"/>
                </a:lnTo>
                <a:lnTo>
                  <a:pt x="2416" y="956"/>
                </a:lnTo>
                <a:lnTo>
                  <a:pt x="2404" y="940"/>
                </a:lnTo>
                <a:lnTo>
                  <a:pt x="2400" y="928"/>
                </a:lnTo>
                <a:lnTo>
                  <a:pt x="2396" y="918"/>
                </a:lnTo>
                <a:lnTo>
                  <a:pt x="2392" y="902"/>
                </a:lnTo>
                <a:lnTo>
                  <a:pt x="2388" y="896"/>
                </a:lnTo>
                <a:lnTo>
                  <a:pt x="2384" y="890"/>
                </a:lnTo>
                <a:lnTo>
                  <a:pt x="2376" y="886"/>
                </a:lnTo>
                <a:lnTo>
                  <a:pt x="2366" y="882"/>
                </a:lnTo>
                <a:lnTo>
                  <a:pt x="2354" y="876"/>
                </a:lnTo>
                <a:lnTo>
                  <a:pt x="2352" y="874"/>
                </a:lnTo>
                <a:lnTo>
                  <a:pt x="2354" y="874"/>
                </a:lnTo>
                <a:lnTo>
                  <a:pt x="2354" y="872"/>
                </a:lnTo>
                <a:lnTo>
                  <a:pt x="2354" y="870"/>
                </a:lnTo>
                <a:lnTo>
                  <a:pt x="2350" y="868"/>
                </a:lnTo>
                <a:lnTo>
                  <a:pt x="2344" y="866"/>
                </a:lnTo>
                <a:lnTo>
                  <a:pt x="2324" y="860"/>
                </a:lnTo>
                <a:lnTo>
                  <a:pt x="2312" y="862"/>
                </a:lnTo>
                <a:lnTo>
                  <a:pt x="2308" y="862"/>
                </a:lnTo>
                <a:lnTo>
                  <a:pt x="2308" y="864"/>
                </a:lnTo>
                <a:lnTo>
                  <a:pt x="2310" y="868"/>
                </a:lnTo>
                <a:lnTo>
                  <a:pt x="2316" y="872"/>
                </a:lnTo>
                <a:lnTo>
                  <a:pt x="2324" y="876"/>
                </a:lnTo>
                <a:lnTo>
                  <a:pt x="2326" y="878"/>
                </a:lnTo>
                <a:lnTo>
                  <a:pt x="2328" y="882"/>
                </a:lnTo>
                <a:lnTo>
                  <a:pt x="2328" y="884"/>
                </a:lnTo>
                <a:lnTo>
                  <a:pt x="2326" y="886"/>
                </a:lnTo>
                <a:lnTo>
                  <a:pt x="2332" y="888"/>
                </a:lnTo>
                <a:lnTo>
                  <a:pt x="2342" y="892"/>
                </a:lnTo>
                <a:lnTo>
                  <a:pt x="2346" y="896"/>
                </a:lnTo>
                <a:lnTo>
                  <a:pt x="2346" y="898"/>
                </a:lnTo>
                <a:lnTo>
                  <a:pt x="2342" y="900"/>
                </a:lnTo>
                <a:lnTo>
                  <a:pt x="2326" y="896"/>
                </a:lnTo>
                <a:lnTo>
                  <a:pt x="2314" y="894"/>
                </a:lnTo>
                <a:lnTo>
                  <a:pt x="2306" y="896"/>
                </a:lnTo>
                <a:lnTo>
                  <a:pt x="2302" y="900"/>
                </a:lnTo>
                <a:lnTo>
                  <a:pt x="2300" y="906"/>
                </a:lnTo>
                <a:lnTo>
                  <a:pt x="2298" y="910"/>
                </a:lnTo>
                <a:lnTo>
                  <a:pt x="2296" y="914"/>
                </a:lnTo>
                <a:lnTo>
                  <a:pt x="2292" y="914"/>
                </a:lnTo>
                <a:lnTo>
                  <a:pt x="2288" y="910"/>
                </a:lnTo>
                <a:lnTo>
                  <a:pt x="2284" y="904"/>
                </a:lnTo>
                <a:lnTo>
                  <a:pt x="2284" y="900"/>
                </a:lnTo>
                <a:lnTo>
                  <a:pt x="2288" y="892"/>
                </a:lnTo>
                <a:lnTo>
                  <a:pt x="2290" y="888"/>
                </a:lnTo>
                <a:lnTo>
                  <a:pt x="2288" y="884"/>
                </a:lnTo>
                <a:lnTo>
                  <a:pt x="2280" y="880"/>
                </a:lnTo>
                <a:lnTo>
                  <a:pt x="2266" y="876"/>
                </a:lnTo>
                <a:lnTo>
                  <a:pt x="2240" y="868"/>
                </a:lnTo>
                <a:lnTo>
                  <a:pt x="2222" y="866"/>
                </a:lnTo>
                <a:lnTo>
                  <a:pt x="2210" y="866"/>
                </a:lnTo>
                <a:lnTo>
                  <a:pt x="2200" y="870"/>
                </a:lnTo>
                <a:lnTo>
                  <a:pt x="2196" y="874"/>
                </a:lnTo>
                <a:lnTo>
                  <a:pt x="2194" y="876"/>
                </a:lnTo>
                <a:lnTo>
                  <a:pt x="2196" y="880"/>
                </a:lnTo>
                <a:lnTo>
                  <a:pt x="2196" y="884"/>
                </a:lnTo>
                <a:lnTo>
                  <a:pt x="2192" y="886"/>
                </a:lnTo>
                <a:lnTo>
                  <a:pt x="2168" y="894"/>
                </a:lnTo>
                <a:lnTo>
                  <a:pt x="2160" y="894"/>
                </a:lnTo>
                <a:lnTo>
                  <a:pt x="2158" y="894"/>
                </a:lnTo>
                <a:lnTo>
                  <a:pt x="2162" y="890"/>
                </a:lnTo>
                <a:lnTo>
                  <a:pt x="2174" y="880"/>
                </a:lnTo>
                <a:lnTo>
                  <a:pt x="2176" y="876"/>
                </a:lnTo>
                <a:lnTo>
                  <a:pt x="2178" y="872"/>
                </a:lnTo>
                <a:lnTo>
                  <a:pt x="2176" y="868"/>
                </a:lnTo>
                <a:lnTo>
                  <a:pt x="2178" y="864"/>
                </a:lnTo>
                <a:lnTo>
                  <a:pt x="2180" y="856"/>
                </a:lnTo>
                <a:lnTo>
                  <a:pt x="2180" y="852"/>
                </a:lnTo>
                <a:lnTo>
                  <a:pt x="2178" y="848"/>
                </a:lnTo>
                <a:lnTo>
                  <a:pt x="2174" y="842"/>
                </a:lnTo>
                <a:lnTo>
                  <a:pt x="2166" y="838"/>
                </a:lnTo>
                <a:lnTo>
                  <a:pt x="2158" y="836"/>
                </a:lnTo>
                <a:lnTo>
                  <a:pt x="2146" y="836"/>
                </a:lnTo>
                <a:lnTo>
                  <a:pt x="2134" y="838"/>
                </a:lnTo>
                <a:lnTo>
                  <a:pt x="2120" y="842"/>
                </a:lnTo>
                <a:lnTo>
                  <a:pt x="2094" y="854"/>
                </a:lnTo>
                <a:lnTo>
                  <a:pt x="2070" y="862"/>
                </a:lnTo>
                <a:lnTo>
                  <a:pt x="2052" y="868"/>
                </a:lnTo>
                <a:lnTo>
                  <a:pt x="2036" y="876"/>
                </a:lnTo>
                <a:lnTo>
                  <a:pt x="2004" y="896"/>
                </a:lnTo>
                <a:lnTo>
                  <a:pt x="1996" y="900"/>
                </a:lnTo>
                <a:lnTo>
                  <a:pt x="1992" y="904"/>
                </a:lnTo>
                <a:lnTo>
                  <a:pt x="1992" y="908"/>
                </a:lnTo>
                <a:lnTo>
                  <a:pt x="1996" y="910"/>
                </a:lnTo>
                <a:lnTo>
                  <a:pt x="2006" y="914"/>
                </a:lnTo>
                <a:lnTo>
                  <a:pt x="2010" y="916"/>
                </a:lnTo>
                <a:lnTo>
                  <a:pt x="2012" y="918"/>
                </a:lnTo>
                <a:lnTo>
                  <a:pt x="2012" y="920"/>
                </a:lnTo>
                <a:lnTo>
                  <a:pt x="2010" y="922"/>
                </a:lnTo>
                <a:lnTo>
                  <a:pt x="2002" y="924"/>
                </a:lnTo>
                <a:lnTo>
                  <a:pt x="1992" y="928"/>
                </a:lnTo>
                <a:lnTo>
                  <a:pt x="1986" y="932"/>
                </a:lnTo>
                <a:lnTo>
                  <a:pt x="1980" y="938"/>
                </a:lnTo>
                <a:lnTo>
                  <a:pt x="1976" y="946"/>
                </a:lnTo>
                <a:lnTo>
                  <a:pt x="1972" y="952"/>
                </a:lnTo>
                <a:lnTo>
                  <a:pt x="1972" y="958"/>
                </a:lnTo>
                <a:lnTo>
                  <a:pt x="1972" y="962"/>
                </a:lnTo>
                <a:lnTo>
                  <a:pt x="1972" y="966"/>
                </a:lnTo>
                <a:lnTo>
                  <a:pt x="1976" y="966"/>
                </a:lnTo>
                <a:lnTo>
                  <a:pt x="1980" y="966"/>
                </a:lnTo>
                <a:lnTo>
                  <a:pt x="1986" y="964"/>
                </a:lnTo>
                <a:lnTo>
                  <a:pt x="1990" y="962"/>
                </a:lnTo>
                <a:lnTo>
                  <a:pt x="1994" y="962"/>
                </a:lnTo>
                <a:lnTo>
                  <a:pt x="1996" y="964"/>
                </a:lnTo>
                <a:lnTo>
                  <a:pt x="1998" y="966"/>
                </a:lnTo>
                <a:lnTo>
                  <a:pt x="2000" y="974"/>
                </a:lnTo>
                <a:lnTo>
                  <a:pt x="2004" y="982"/>
                </a:lnTo>
                <a:lnTo>
                  <a:pt x="2008" y="984"/>
                </a:lnTo>
                <a:lnTo>
                  <a:pt x="2016" y="986"/>
                </a:lnTo>
                <a:lnTo>
                  <a:pt x="2036" y="984"/>
                </a:lnTo>
                <a:lnTo>
                  <a:pt x="2058" y="980"/>
                </a:lnTo>
                <a:lnTo>
                  <a:pt x="2074" y="976"/>
                </a:lnTo>
                <a:lnTo>
                  <a:pt x="2086" y="976"/>
                </a:lnTo>
                <a:lnTo>
                  <a:pt x="2090" y="976"/>
                </a:lnTo>
                <a:lnTo>
                  <a:pt x="2092" y="978"/>
                </a:lnTo>
                <a:lnTo>
                  <a:pt x="2092" y="982"/>
                </a:lnTo>
                <a:lnTo>
                  <a:pt x="2084" y="986"/>
                </a:lnTo>
                <a:lnTo>
                  <a:pt x="2070" y="990"/>
                </a:lnTo>
                <a:lnTo>
                  <a:pt x="2046" y="996"/>
                </a:lnTo>
                <a:lnTo>
                  <a:pt x="2016" y="1002"/>
                </a:lnTo>
                <a:lnTo>
                  <a:pt x="2008" y="1006"/>
                </a:lnTo>
                <a:lnTo>
                  <a:pt x="2004" y="1010"/>
                </a:lnTo>
                <a:lnTo>
                  <a:pt x="2002" y="1014"/>
                </a:lnTo>
                <a:lnTo>
                  <a:pt x="2004" y="1018"/>
                </a:lnTo>
                <a:lnTo>
                  <a:pt x="2008" y="1022"/>
                </a:lnTo>
                <a:lnTo>
                  <a:pt x="2014" y="1028"/>
                </a:lnTo>
                <a:lnTo>
                  <a:pt x="2028" y="1036"/>
                </a:lnTo>
                <a:lnTo>
                  <a:pt x="2036" y="1040"/>
                </a:lnTo>
                <a:lnTo>
                  <a:pt x="2048" y="1042"/>
                </a:lnTo>
                <a:lnTo>
                  <a:pt x="2066" y="1040"/>
                </a:lnTo>
                <a:lnTo>
                  <a:pt x="2082" y="1038"/>
                </a:lnTo>
                <a:lnTo>
                  <a:pt x="2090" y="1040"/>
                </a:lnTo>
                <a:lnTo>
                  <a:pt x="2102" y="1042"/>
                </a:lnTo>
                <a:lnTo>
                  <a:pt x="2124" y="1044"/>
                </a:lnTo>
                <a:lnTo>
                  <a:pt x="2148" y="1042"/>
                </a:lnTo>
                <a:lnTo>
                  <a:pt x="2164" y="1038"/>
                </a:lnTo>
                <a:lnTo>
                  <a:pt x="2180" y="1036"/>
                </a:lnTo>
                <a:lnTo>
                  <a:pt x="2190" y="1038"/>
                </a:lnTo>
                <a:lnTo>
                  <a:pt x="2202" y="1040"/>
                </a:lnTo>
                <a:lnTo>
                  <a:pt x="2220" y="1044"/>
                </a:lnTo>
                <a:lnTo>
                  <a:pt x="2232" y="1044"/>
                </a:lnTo>
                <a:lnTo>
                  <a:pt x="2238" y="1044"/>
                </a:lnTo>
                <a:lnTo>
                  <a:pt x="2248" y="1050"/>
                </a:lnTo>
                <a:lnTo>
                  <a:pt x="2260" y="1056"/>
                </a:lnTo>
                <a:lnTo>
                  <a:pt x="2272" y="1062"/>
                </a:lnTo>
                <a:lnTo>
                  <a:pt x="2276" y="1064"/>
                </a:lnTo>
                <a:lnTo>
                  <a:pt x="2276" y="1066"/>
                </a:lnTo>
                <a:lnTo>
                  <a:pt x="2264" y="1066"/>
                </a:lnTo>
                <a:lnTo>
                  <a:pt x="2252" y="1066"/>
                </a:lnTo>
                <a:lnTo>
                  <a:pt x="2246" y="1066"/>
                </a:lnTo>
                <a:lnTo>
                  <a:pt x="2238" y="1068"/>
                </a:lnTo>
                <a:lnTo>
                  <a:pt x="2218" y="1066"/>
                </a:lnTo>
                <a:lnTo>
                  <a:pt x="2180" y="1064"/>
                </a:lnTo>
                <a:lnTo>
                  <a:pt x="2138" y="1066"/>
                </a:lnTo>
                <a:lnTo>
                  <a:pt x="2096" y="1070"/>
                </a:lnTo>
                <a:lnTo>
                  <a:pt x="2060" y="1076"/>
                </a:lnTo>
                <a:lnTo>
                  <a:pt x="2048" y="1080"/>
                </a:lnTo>
                <a:lnTo>
                  <a:pt x="2042" y="1084"/>
                </a:lnTo>
                <a:lnTo>
                  <a:pt x="2040" y="1088"/>
                </a:lnTo>
                <a:lnTo>
                  <a:pt x="2040" y="1090"/>
                </a:lnTo>
                <a:lnTo>
                  <a:pt x="2044" y="1096"/>
                </a:lnTo>
                <a:lnTo>
                  <a:pt x="2048" y="1104"/>
                </a:lnTo>
                <a:lnTo>
                  <a:pt x="2056" y="1110"/>
                </a:lnTo>
                <a:lnTo>
                  <a:pt x="2072" y="1124"/>
                </a:lnTo>
                <a:lnTo>
                  <a:pt x="2080" y="1130"/>
                </a:lnTo>
                <a:lnTo>
                  <a:pt x="2092" y="1134"/>
                </a:lnTo>
                <a:lnTo>
                  <a:pt x="2108" y="1138"/>
                </a:lnTo>
                <a:lnTo>
                  <a:pt x="2126" y="1138"/>
                </a:lnTo>
                <a:lnTo>
                  <a:pt x="2160" y="1140"/>
                </a:lnTo>
                <a:lnTo>
                  <a:pt x="2184" y="1140"/>
                </a:lnTo>
                <a:lnTo>
                  <a:pt x="2190" y="1140"/>
                </a:lnTo>
                <a:lnTo>
                  <a:pt x="2194" y="1144"/>
                </a:lnTo>
                <a:lnTo>
                  <a:pt x="2194" y="1150"/>
                </a:lnTo>
                <a:lnTo>
                  <a:pt x="2194" y="1154"/>
                </a:lnTo>
                <a:lnTo>
                  <a:pt x="2192" y="1166"/>
                </a:lnTo>
                <a:lnTo>
                  <a:pt x="2192" y="1172"/>
                </a:lnTo>
                <a:lnTo>
                  <a:pt x="2196" y="1178"/>
                </a:lnTo>
                <a:lnTo>
                  <a:pt x="2202" y="1184"/>
                </a:lnTo>
                <a:lnTo>
                  <a:pt x="2208" y="1190"/>
                </a:lnTo>
                <a:lnTo>
                  <a:pt x="2216" y="1194"/>
                </a:lnTo>
                <a:lnTo>
                  <a:pt x="2230" y="1194"/>
                </a:lnTo>
                <a:lnTo>
                  <a:pt x="2254" y="1192"/>
                </a:lnTo>
                <a:lnTo>
                  <a:pt x="2270" y="1192"/>
                </a:lnTo>
                <a:lnTo>
                  <a:pt x="2284" y="1194"/>
                </a:lnTo>
                <a:lnTo>
                  <a:pt x="2294" y="1192"/>
                </a:lnTo>
                <a:lnTo>
                  <a:pt x="2312" y="1188"/>
                </a:lnTo>
                <a:lnTo>
                  <a:pt x="2340" y="1182"/>
                </a:lnTo>
                <a:lnTo>
                  <a:pt x="2370" y="1176"/>
                </a:lnTo>
                <a:lnTo>
                  <a:pt x="2382" y="1172"/>
                </a:lnTo>
                <a:lnTo>
                  <a:pt x="2392" y="1168"/>
                </a:lnTo>
                <a:lnTo>
                  <a:pt x="2398" y="1164"/>
                </a:lnTo>
                <a:lnTo>
                  <a:pt x="2406" y="1162"/>
                </a:lnTo>
                <a:lnTo>
                  <a:pt x="2420" y="1160"/>
                </a:lnTo>
                <a:lnTo>
                  <a:pt x="2434" y="1158"/>
                </a:lnTo>
                <a:lnTo>
                  <a:pt x="2440" y="1156"/>
                </a:lnTo>
                <a:lnTo>
                  <a:pt x="2450" y="1152"/>
                </a:lnTo>
                <a:lnTo>
                  <a:pt x="2456" y="1148"/>
                </a:lnTo>
                <a:lnTo>
                  <a:pt x="2460" y="1144"/>
                </a:lnTo>
                <a:lnTo>
                  <a:pt x="2460" y="1140"/>
                </a:lnTo>
                <a:lnTo>
                  <a:pt x="2460" y="1138"/>
                </a:lnTo>
                <a:lnTo>
                  <a:pt x="2460" y="1134"/>
                </a:lnTo>
                <a:lnTo>
                  <a:pt x="2460" y="1132"/>
                </a:lnTo>
                <a:lnTo>
                  <a:pt x="2464" y="1128"/>
                </a:lnTo>
                <a:lnTo>
                  <a:pt x="2470" y="1126"/>
                </a:lnTo>
                <a:lnTo>
                  <a:pt x="2478" y="1124"/>
                </a:lnTo>
                <a:lnTo>
                  <a:pt x="2482" y="1124"/>
                </a:lnTo>
                <a:lnTo>
                  <a:pt x="2484" y="1126"/>
                </a:lnTo>
                <a:lnTo>
                  <a:pt x="2486" y="1130"/>
                </a:lnTo>
                <a:lnTo>
                  <a:pt x="2484" y="1140"/>
                </a:lnTo>
                <a:lnTo>
                  <a:pt x="2484" y="1146"/>
                </a:lnTo>
                <a:lnTo>
                  <a:pt x="2486" y="1146"/>
                </a:lnTo>
                <a:lnTo>
                  <a:pt x="2488" y="1146"/>
                </a:lnTo>
                <a:lnTo>
                  <a:pt x="2500" y="1146"/>
                </a:lnTo>
                <a:lnTo>
                  <a:pt x="2510" y="1146"/>
                </a:lnTo>
                <a:lnTo>
                  <a:pt x="2524" y="1150"/>
                </a:lnTo>
                <a:lnTo>
                  <a:pt x="2534" y="1152"/>
                </a:lnTo>
                <a:lnTo>
                  <a:pt x="2540" y="1156"/>
                </a:lnTo>
                <a:lnTo>
                  <a:pt x="2538" y="1156"/>
                </a:lnTo>
                <a:lnTo>
                  <a:pt x="2536" y="1158"/>
                </a:lnTo>
                <a:lnTo>
                  <a:pt x="2532" y="1160"/>
                </a:lnTo>
                <a:lnTo>
                  <a:pt x="2532" y="1162"/>
                </a:lnTo>
                <a:lnTo>
                  <a:pt x="2540" y="1164"/>
                </a:lnTo>
                <a:lnTo>
                  <a:pt x="2548" y="1166"/>
                </a:lnTo>
                <a:lnTo>
                  <a:pt x="2552" y="1168"/>
                </a:lnTo>
                <a:lnTo>
                  <a:pt x="2558" y="1166"/>
                </a:lnTo>
                <a:lnTo>
                  <a:pt x="2562" y="1164"/>
                </a:lnTo>
                <a:lnTo>
                  <a:pt x="2566" y="1164"/>
                </a:lnTo>
                <a:lnTo>
                  <a:pt x="2572" y="1164"/>
                </a:lnTo>
                <a:lnTo>
                  <a:pt x="2582" y="1166"/>
                </a:lnTo>
                <a:lnTo>
                  <a:pt x="2600" y="1170"/>
                </a:lnTo>
                <a:lnTo>
                  <a:pt x="2606" y="1170"/>
                </a:lnTo>
                <a:lnTo>
                  <a:pt x="2610" y="1170"/>
                </a:lnTo>
                <a:lnTo>
                  <a:pt x="2618" y="1172"/>
                </a:lnTo>
                <a:lnTo>
                  <a:pt x="2624" y="1172"/>
                </a:lnTo>
                <a:lnTo>
                  <a:pt x="2630" y="1172"/>
                </a:lnTo>
                <a:lnTo>
                  <a:pt x="2638" y="1166"/>
                </a:lnTo>
                <a:lnTo>
                  <a:pt x="2646" y="1160"/>
                </a:lnTo>
                <a:lnTo>
                  <a:pt x="2650" y="1158"/>
                </a:lnTo>
                <a:lnTo>
                  <a:pt x="2656" y="1158"/>
                </a:lnTo>
                <a:lnTo>
                  <a:pt x="2664" y="1156"/>
                </a:lnTo>
                <a:lnTo>
                  <a:pt x="2670" y="1152"/>
                </a:lnTo>
                <a:lnTo>
                  <a:pt x="2672" y="1148"/>
                </a:lnTo>
                <a:lnTo>
                  <a:pt x="2672" y="1146"/>
                </a:lnTo>
                <a:lnTo>
                  <a:pt x="2670" y="1142"/>
                </a:lnTo>
                <a:lnTo>
                  <a:pt x="2666" y="1138"/>
                </a:lnTo>
                <a:lnTo>
                  <a:pt x="2662" y="1136"/>
                </a:lnTo>
                <a:lnTo>
                  <a:pt x="2660" y="1134"/>
                </a:lnTo>
                <a:lnTo>
                  <a:pt x="2662" y="1128"/>
                </a:lnTo>
                <a:lnTo>
                  <a:pt x="2664" y="1126"/>
                </a:lnTo>
                <a:lnTo>
                  <a:pt x="2662" y="1124"/>
                </a:lnTo>
                <a:lnTo>
                  <a:pt x="2658" y="1122"/>
                </a:lnTo>
                <a:lnTo>
                  <a:pt x="2652" y="1122"/>
                </a:lnTo>
                <a:lnTo>
                  <a:pt x="2644" y="1124"/>
                </a:lnTo>
                <a:lnTo>
                  <a:pt x="2630" y="1132"/>
                </a:lnTo>
                <a:lnTo>
                  <a:pt x="2620" y="1136"/>
                </a:lnTo>
                <a:lnTo>
                  <a:pt x="2618" y="1136"/>
                </a:lnTo>
                <a:lnTo>
                  <a:pt x="2620" y="1132"/>
                </a:lnTo>
                <a:lnTo>
                  <a:pt x="2622" y="1126"/>
                </a:lnTo>
                <a:lnTo>
                  <a:pt x="2620" y="1122"/>
                </a:lnTo>
                <a:lnTo>
                  <a:pt x="2616" y="1118"/>
                </a:lnTo>
                <a:lnTo>
                  <a:pt x="2612" y="1116"/>
                </a:lnTo>
                <a:lnTo>
                  <a:pt x="2604" y="1112"/>
                </a:lnTo>
                <a:lnTo>
                  <a:pt x="2600" y="1110"/>
                </a:lnTo>
                <a:lnTo>
                  <a:pt x="2602" y="1108"/>
                </a:lnTo>
                <a:lnTo>
                  <a:pt x="2604" y="1108"/>
                </a:lnTo>
                <a:lnTo>
                  <a:pt x="2608" y="1108"/>
                </a:lnTo>
                <a:lnTo>
                  <a:pt x="2620" y="1112"/>
                </a:lnTo>
                <a:lnTo>
                  <a:pt x="2632" y="1116"/>
                </a:lnTo>
                <a:lnTo>
                  <a:pt x="2636" y="1118"/>
                </a:lnTo>
                <a:lnTo>
                  <a:pt x="2640" y="1116"/>
                </a:lnTo>
                <a:lnTo>
                  <a:pt x="2644" y="1112"/>
                </a:lnTo>
                <a:lnTo>
                  <a:pt x="2640" y="1108"/>
                </a:lnTo>
                <a:lnTo>
                  <a:pt x="2638" y="1106"/>
                </a:lnTo>
                <a:lnTo>
                  <a:pt x="2638" y="1104"/>
                </a:lnTo>
                <a:lnTo>
                  <a:pt x="2640" y="1102"/>
                </a:lnTo>
                <a:lnTo>
                  <a:pt x="2646" y="1098"/>
                </a:lnTo>
                <a:close/>
                <a:moveTo>
                  <a:pt x="2506" y="806"/>
                </a:moveTo>
                <a:lnTo>
                  <a:pt x="2506" y="806"/>
                </a:lnTo>
                <a:lnTo>
                  <a:pt x="2492" y="808"/>
                </a:lnTo>
                <a:lnTo>
                  <a:pt x="2480" y="812"/>
                </a:lnTo>
                <a:lnTo>
                  <a:pt x="2470" y="814"/>
                </a:lnTo>
                <a:lnTo>
                  <a:pt x="2464" y="818"/>
                </a:lnTo>
                <a:lnTo>
                  <a:pt x="2460" y="822"/>
                </a:lnTo>
                <a:lnTo>
                  <a:pt x="2460" y="824"/>
                </a:lnTo>
                <a:lnTo>
                  <a:pt x="2462" y="828"/>
                </a:lnTo>
                <a:lnTo>
                  <a:pt x="2468" y="830"/>
                </a:lnTo>
                <a:lnTo>
                  <a:pt x="2480" y="834"/>
                </a:lnTo>
                <a:lnTo>
                  <a:pt x="2488" y="836"/>
                </a:lnTo>
                <a:lnTo>
                  <a:pt x="2492" y="840"/>
                </a:lnTo>
                <a:lnTo>
                  <a:pt x="2494" y="846"/>
                </a:lnTo>
                <a:lnTo>
                  <a:pt x="2498" y="850"/>
                </a:lnTo>
                <a:lnTo>
                  <a:pt x="2504" y="856"/>
                </a:lnTo>
                <a:lnTo>
                  <a:pt x="2514" y="862"/>
                </a:lnTo>
                <a:lnTo>
                  <a:pt x="2524" y="872"/>
                </a:lnTo>
                <a:lnTo>
                  <a:pt x="2530" y="874"/>
                </a:lnTo>
                <a:lnTo>
                  <a:pt x="2530" y="870"/>
                </a:lnTo>
                <a:lnTo>
                  <a:pt x="2532" y="868"/>
                </a:lnTo>
                <a:lnTo>
                  <a:pt x="2534" y="866"/>
                </a:lnTo>
                <a:lnTo>
                  <a:pt x="2540" y="862"/>
                </a:lnTo>
                <a:lnTo>
                  <a:pt x="2546" y="852"/>
                </a:lnTo>
                <a:lnTo>
                  <a:pt x="2560" y="830"/>
                </a:lnTo>
                <a:lnTo>
                  <a:pt x="2562" y="826"/>
                </a:lnTo>
                <a:lnTo>
                  <a:pt x="2562" y="822"/>
                </a:lnTo>
                <a:lnTo>
                  <a:pt x="2560" y="818"/>
                </a:lnTo>
                <a:lnTo>
                  <a:pt x="2554" y="816"/>
                </a:lnTo>
                <a:lnTo>
                  <a:pt x="2546" y="812"/>
                </a:lnTo>
                <a:lnTo>
                  <a:pt x="2540" y="808"/>
                </a:lnTo>
                <a:lnTo>
                  <a:pt x="2530" y="806"/>
                </a:lnTo>
                <a:lnTo>
                  <a:pt x="2506" y="806"/>
                </a:lnTo>
                <a:close/>
                <a:moveTo>
                  <a:pt x="4290" y="1312"/>
                </a:moveTo>
                <a:lnTo>
                  <a:pt x="4290" y="1312"/>
                </a:lnTo>
                <a:lnTo>
                  <a:pt x="4284" y="1304"/>
                </a:lnTo>
                <a:lnTo>
                  <a:pt x="4280" y="1300"/>
                </a:lnTo>
                <a:lnTo>
                  <a:pt x="4274" y="1296"/>
                </a:lnTo>
                <a:lnTo>
                  <a:pt x="4268" y="1296"/>
                </a:lnTo>
                <a:lnTo>
                  <a:pt x="4256" y="1296"/>
                </a:lnTo>
                <a:lnTo>
                  <a:pt x="4246" y="1300"/>
                </a:lnTo>
                <a:lnTo>
                  <a:pt x="4236" y="1304"/>
                </a:lnTo>
                <a:lnTo>
                  <a:pt x="4230" y="1304"/>
                </a:lnTo>
                <a:lnTo>
                  <a:pt x="4228" y="1304"/>
                </a:lnTo>
                <a:lnTo>
                  <a:pt x="4228" y="1302"/>
                </a:lnTo>
                <a:lnTo>
                  <a:pt x="4230" y="1292"/>
                </a:lnTo>
                <a:lnTo>
                  <a:pt x="4232" y="1282"/>
                </a:lnTo>
                <a:lnTo>
                  <a:pt x="4232" y="1280"/>
                </a:lnTo>
                <a:lnTo>
                  <a:pt x="4230" y="1278"/>
                </a:lnTo>
                <a:lnTo>
                  <a:pt x="4224" y="1278"/>
                </a:lnTo>
                <a:lnTo>
                  <a:pt x="4216" y="1280"/>
                </a:lnTo>
                <a:lnTo>
                  <a:pt x="4202" y="1284"/>
                </a:lnTo>
                <a:lnTo>
                  <a:pt x="4200" y="1284"/>
                </a:lnTo>
                <a:lnTo>
                  <a:pt x="4198" y="1282"/>
                </a:lnTo>
                <a:lnTo>
                  <a:pt x="4200" y="1276"/>
                </a:lnTo>
                <a:lnTo>
                  <a:pt x="4202" y="1268"/>
                </a:lnTo>
                <a:lnTo>
                  <a:pt x="4202" y="1264"/>
                </a:lnTo>
                <a:lnTo>
                  <a:pt x="4200" y="1258"/>
                </a:lnTo>
                <a:lnTo>
                  <a:pt x="4196" y="1254"/>
                </a:lnTo>
                <a:lnTo>
                  <a:pt x="4182" y="1248"/>
                </a:lnTo>
                <a:lnTo>
                  <a:pt x="4162" y="1234"/>
                </a:lnTo>
                <a:lnTo>
                  <a:pt x="4150" y="1228"/>
                </a:lnTo>
                <a:lnTo>
                  <a:pt x="4136" y="1224"/>
                </a:lnTo>
                <a:lnTo>
                  <a:pt x="4124" y="1224"/>
                </a:lnTo>
                <a:lnTo>
                  <a:pt x="4112" y="1224"/>
                </a:lnTo>
                <a:lnTo>
                  <a:pt x="4100" y="1224"/>
                </a:lnTo>
                <a:lnTo>
                  <a:pt x="4090" y="1222"/>
                </a:lnTo>
                <a:lnTo>
                  <a:pt x="4084" y="1216"/>
                </a:lnTo>
                <a:lnTo>
                  <a:pt x="4082" y="1214"/>
                </a:lnTo>
                <a:lnTo>
                  <a:pt x="4080" y="1208"/>
                </a:lnTo>
                <a:lnTo>
                  <a:pt x="4080" y="1204"/>
                </a:lnTo>
                <a:lnTo>
                  <a:pt x="4076" y="1200"/>
                </a:lnTo>
                <a:lnTo>
                  <a:pt x="4072" y="1196"/>
                </a:lnTo>
                <a:lnTo>
                  <a:pt x="4066" y="1194"/>
                </a:lnTo>
                <a:lnTo>
                  <a:pt x="4054" y="1192"/>
                </a:lnTo>
                <a:lnTo>
                  <a:pt x="4040" y="1192"/>
                </a:lnTo>
                <a:lnTo>
                  <a:pt x="4030" y="1192"/>
                </a:lnTo>
                <a:lnTo>
                  <a:pt x="4024" y="1192"/>
                </a:lnTo>
                <a:lnTo>
                  <a:pt x="4022" y="1190"/>
                </a:lnTo>
                <a:lnTo>
                  <a:pt x="4022" y="1188"/>
                </a:lnTo>
                <a:lnTo>
                  <a:pt x="4032" y="1182"/>
                </a:lnTo>
                <a:lnTo>
                  <a:pt x="4038" y="1178"/>
                </a:lnTo>
                <a:lnTo>
                  <a:pt x="4040" y="1172"/>
                </a:lnTo>
                <a:lnTo>
                  <a:pt x="4042" y="1168"/>
                </a:lnTo>
                <a:lnTo>
                  <a:pt x="4042" y="1164"/>
                </a:lnTo>
                <a:lnTo>
                  <a:pt x="4040" y="1156"/>
                </a:lnTo>
                <a:lnTo>
                  <a:pt x="4036" y="1150"/>
                </a:lnTo>
                <a:lnTo>
                  <a:pt x="4030" y="1144"/>
                </a:lnTo>
                <a:lnTo>
                  <a:pt x="4028" y="1142"/>
                </a:lnTo>
                <a:lnTo>
                  <a:pt x="4032" y="1140"/>
                </a:lnTo>
                <a:lnTo>
                  <a:pt x="4042" y="1142"/>
                </a:lnTo>
                <a:lnTo>
                  <a:pt x="4056" y="1144"/>
                </a:lnTo>
                <a:lnTo>
                  <a:pt x="4068" y="1144"/>
                </a:lnTo>
                <a:lnTo>
                  <a:pt x="4078" y="1142"/>
                </a:lnTo>
                <a:lnTo>
                  <a:pt x="4084" y="1140"/>
                </a:lnTo>
                <a:lnTo>
                  <a:pt x="4084" y="1138"/>
                </a:lnTo>
                <a:lnTo>
                  <a:pt x="4084" y="1136"/>
                </a:lnTo>
                <a:lnTo>
                  <a:pt x="4078" y="1130"/>
                </a:lnTo>
                <a:lnTo>
                  <a:pt x="4066" y="1126"/>
                </a:lnTo>
                <a:lnTo>
                  <a:pt x="4046" y="1122"/>
                </a:lnTo>
                <a:lnTo>
                  <a:pt x="4018" y="1116"/>
                </a:lnTo>
                <a:lnTo>
                  <a:pt x="4016" y="1116"/>
                </a:lnTo>
                <a:lnTo>
                  <a:pt x="4016" y="1114"/>
                </a:lnTo>
                <a:lnTo>
                  <a:pt x="4020" y="1112"/>
                </a:lnTo>
                <a:lnTo>
                  <a:pt x="4040" y="1110"/>
                </a:lnTo>
                <a:lnTo>
                  <a:pt x="4052" y="1106"/>
                </a:lnTo>
                <a:lnTo>
                  <a:pt x="4062" y="1102"/>
                </a:lnTo>
                <a:lnTo>
                  <a:pt x="4064" y="1098"/>
                </a:lnTo>
                <a:lnTo>
                  <a:pt x="4066" y="1094"/>
                </a:lnTo>
                <a:lnTo>
                  <a:pt x="4066" y="1092"/>
                </a:lnTo>
                <a:lnTo>
                  <a:pt x="4066" y="1088"/>
                </a:lnTo>
                <a:lnTo>
                  <a:pt x="4062" y="1082"/>
                </a:lnTo>
                <a:lnTo>
                  <a:pt x="4054" y="1074"/>
                </a:lnTo>
                <a:lnTo>
                  <a:pt x="4044" y="1070"/>
                </a:lnTo>
                <a:lnTo>
                  <a:pt x="4036" y="1066"/>
                </a:lnTo>
                <a:lnTo>
                  <a:pt x="4026" y="1066"/>
                </a:lnTo>
                <a:lnTo>
                  <a:pt x="4020" y="1068"/>
                </a:lnTo>
                <a:lnTo>
                  <a:pt x="4014" y="1070"/>
                </a:lnTo>
                <a:lnTo>
                  <a:pt x="4004" y="1074"/>
                </a:lnTo>
                <a:lnTo>
                  <a:pt x="3988" y="1074"/>
                </a:lnTo>
                <a:lnTo>
                  <a:pt x="3982" y="1072"/>
                </a:lnTo>
                <a:lnTo>
                  <a:pt x="3980" y="1070"/>
                </a:lnTo>
                <a:lnTo>
                  <a:pt x="3982" y="1066"/>
                </a:lnTo>
                <a:lnTo>
                  <a:pt x="3994" y="1062"/>
                </a:lnTo>
                <a:lnTo>
                  <a:pt x="4014" y="1054"/>
                </a:lnTo>
                <a:lnTo>
                  <a:pt x="4020" y="1052"/>
                </a:lnTo>
                <a:lnTo>
                  <a:pt x="4022" y="1050"/>
                </a:lnTo>
                <a:lnTo>
                  <a:pt x="4018" y="1046"/>
                </a:lnTo>
                <a:lnTo>
                  <a:pt x="4012" y="1042"/>
                </a:lnTo>
                <a:lnTo>
                  <a:pt x="3984" y="1030"/>
                </a:lnTo>
                <a:lnTo>
                  <a:pt x="3966" y="1024"/>
                </a:lnTo>
                <a:lnTo>
                  <a:pt x="3952" y="1022"/>
                </a:lnTo>
                <a:lnTo>
                  <a:pt x="3942" y="1024"/>
                </a:lnTo>
                <a:lnTo>
                  <a:pt x="3934" y="1028"/>
                </a:lnTo>
                <a:lnTo>
                  <a:pt x="3930" y="1030"/>
                </a:lnTo>
                <a:lnTo>
                  <a:pt x="3926" y="1030"/>
                </a:lnTo>
                <a:lnTo>
                  <a:pt x="3926" y="1026"/>
                </a:lnTo>
                <a:lnTo>
                  <a:pt x="3928" y="1018"/>
                </a:lnTo>
                <a:lnTo>
                  <a:pt x="3928" y="1008"/>
                </a:lnTo>
                <a:lnTo>
                  <a:pt x="3926" y="1004"/>
                </a:lnTo>
                <a:lnTo>
                  <a:pt x="3922" y="1002"/>
                </a:lnTo>
                <a:lnTo>
                  <a:pt x="3916" y="1002"/>
                </a:lnTo>
                <a:lnTo>
                  <a:pt x="3908" y="1004"/>
                </a:lnTo>
                <a:lnTo>
                  <a:pt x="3904" y="1002"/>
                </a:lnTo>
                <a:lnTo>
                  <a:pt x="3904" y="996"/>
                </a:lnTo>
                <a:lnTo>
                  <a:pt x="3902" y="988"/>
                </a:lnTo>
                <a:lnTo>
                  <a:pt x="3896" y="982"/>
                </a:lnTo>
                <a:lnTo>
                  <a:pt x="3888" y="974"/>
                </a:lnTo>
                <a:lnTo>
                  <a:pt x="3880" y="970"/>
                </a:lnTo>
                <a:lnTo>
                  <a:pt x="3868" y="968"/>
                </a:lnTo>
                <a:lnTo>
                  <a:pt x="3858" y="968"/>
                </a:lnTo>
                <a:lnTo>
                  <a:pt x="3846" y="972"/>
                </a:lnTo>
                <a:lnTo>
                  <a:pt x="3836" y="980"/>
                </a:lnTo>
                <a:lnTo>
                  <a:pt x="3826" y="986"/>
                </a:lnTo>
                <a:lnTo>
                  <a:pt x="3820" y="988"/>
                </a:lnTo>
                <a:lnTo>
                  <a:pt x="3814" y="988"/>
                </a:lnTo>
                <a:lnTo>
                  <a:pt x="3810" y="982"/>
                </a:lnTo>
                <a:lnTo>
                  <a:pt x="3806" y="976"/>
                </a:lnTo>
                <a:lnTo>
                  <a:pt x="3802" y="966"/>
                </a:lnTo>
                <a:lnTo>
                  <a:pt x="3792" y="944"/>
                </a:lnTo>
                <a:lnTo>
                  <a:pt x="3788" y="936"/>
                </a:lnTo>
                <a:lnTo>
                  <a:pt x="3784" y="932"/>
                </a:lnTo>
                <a:lnTo>
                  <a:pt x="3778" y="930"/>
                </a:lnTo>
                <a:lnTo>
                  <a:pt x="3774" y="932"/>
                </a:lnTo>
                <a:lnTo>
                  <a:pt x="3768" y="932"/>
                </a:lnTo>
                <a:lnTo>
                  <a:pt x="3762" y="930"/>
                </a:lnTo>
                <a:lnTo>
                  <a:pt x="3758" y="926"/>
                </a:lnTo>
                <a:lnTo>
                  <a:pt x="3750" y="918"/>
                </a:lnTo>
                <a:lnTo>
                  <a:pt x="3744" y="908"/>
                </a:lnTo>
                <a:lnTo>
                  <a:pt x="3736" y="902"/>
                </a:lnTo>
                <a:lnTo>
                  <a:pt x="3726" y="898"/>
                </a:lnTo>
                <a:lnTo>
                  <a:pt x="3718" y="896"/>
                </a:lnTo>
                <a:lnTo>
                  <a:pt x="3700" y="896"/>
                </a:lnTo>
                <a:lnTo>
                  <a:pt x="3692" y="894"/>
                </a:lnTo>
                <a:lnTo>
                  <a:pt x="3686" y="892"/>
                </a:lnTo>
                <a:lnTo>
                  <a:pt x="3668" y="884"/>
                </a:lnTo>
                <a:lnTo>
                  <a:pt x="3658" y="882"/>
                </a:lnTo>
                <a:lnTo>
                  <a:pt x="3646" y="880"/>
                </a:lnTo>
                <a:lnTo>
                  <a:pt x="3636" y="882"/>
                </a:lnTo>
                <a:lnTo>
                  <a:pt x="3624" y="884"/>
                </a:lnTo>
                <a:lnTo>
                  <a:pt x="3614" y="892"/>
                </a:lnTo>
                <a:lnTo>
                  <a:pt x="3606" y="904"/>
                </a:lnTo>
                <a:lnTo>
                  <a:pt x="3604" y="908"/>
                </a:lnTo>
                <a:lnTo>
                  <a:pt x="3600" y="912"/>
                </a:lnTo>
                <a:lnTo>
                  <a:pt x="3596" y="914"/>
                </a:lnTo>
                <a:lnTo>
                  <a:pt x="3592" y="916"/>
                </a:lnTo>
                <a:lnTo>
                  <a:pt x="3584" y="914"/>
                </a:lnTo>
                <a:lnTo>
                  <a:pt x="3578" y="908"/>
                </a:lnTo>
                <a:lnTo>
                  <a:pt x="3570" y="904"/>
                </a:lnTo>
                <a:lnTo>
                  <a:pt x="3560" y="900"/>
                </a:lnTo>
                <a:lnTo>
                  <a:pt x="3556" y="900"/>
                </a:lnTo>
                <a:lnTo>
                  <a:pt x="3552" y="900"/>
                </a:lnTo>
                <a:lnTo>
                  <a:pt x="3548" y="902"/>
                </a:lnTo>
                <a:lnTo>
                  <a:pt x="3544" y="906"/>
                </a:lnTo>
                <a:lnTo>
                  <a:pt x="3536" y="916"/>
                </a:lnTo>
                <a:lnTo>
                  <a:pt x="3528" y="922"/>
                </a:lnTo>
                <a:lnTo>
                  <a:pt x="3520" y="926"/>
                </a:lnTo>
                <a:lnTo>
                  <a:pt x="3516" y="928"/>
                </a:lnTo>
                <a:lnTo>
                  <a:pt x="3512" y="930"/>
                </a:lnTo>
                <a:lnTo>
                  <a:pt x="3510" y="928"/>
                </a:lnTo>
                <a:lnTo>
                  <a:pt x="3512" y="922"/>
                </a:lnTo>
                <a:lnTo>
                  <a:pt x="3518" y="916"/>
                </a:lnTo>
                <a:lnTo>
                  <a:pt x="3522" y="908"/>
                </a:lnTo>
                <a:lnTo>
                  <a:pt x="3526" y="898"/>
                </a:lnTo>
                <a:lnTo>
                  <a:pt x="3528" y="888"/>
                </a:lnTo>
                <a:lnTo>
                  <a:pt x="3528" y="878"/>
                </a:lnTo>
                <a:lnTo>
                  <a:pt x="3526" y="870"/>
                </a:lnTo>
                <a:lnTo>
                  <a:pt x="3522" y="862"/>
                </a:lnTo>
                <a:lnTo>
                  <a:pt x="3516" y="856"/>
                </a:lnTo>
                <a:lnTo>
                  <a:pt x="3508" y="850"/>
                </a:lnTo>
                <a:lnTo>
                  <a:pt x="3500" y="848"/>
                </a:lnTo>
                <a:lnTo>
                  <a:pt x="3498" y="842"/>
                </a:lnTo>
                <a:lnTo>
                  <a:pt x="3496" y="836"/>
                </a:lnTo>
                <a:lnTo>
                  <a:pt x="3494" y="828"/>
                </a:lnTo>
                <a:lnTo>
                  <a:pt x="3494" y="822"/>
                </a:lnTo>
                <a:lnTo>
                  <a:pt x="3492" y="816"/>
                </a:lnTo>
                <a:lnTo>
                  <a:pt x="3488" y="812"/>
                </a:lnTo>
                <a:lnTo>
                  <a:pt x="3480" y="808"/>
                </a:lnTo>
                <a:lnTo>
                  <a:pt x="3466" y="808"/>
                </a:lnTo>
                <a:lnTo>
                  <a:pt x="3446" y="808"/>
                </a:lnTo>
                <a:lnTo>
                  <a:pt x="3424" y="810"/>
                </a:lnTo>
                <a:lnTo>
                  <a:pt x="3400" y="816"/>
                </a:lnTo>
                <a:lnTo>
                  <a:pt x="3376" y="822"/>
                </a:lnTo>
                <a:lnTo>
                  <a:pt x="3358" y="830"/>
                </a:lnTo>
                <a:lnTo>
                  <a:pt x="3350" y="834"/>
                </a:lnTo>
                <a:lnTo>
                  <a:pt x="3344" y="840"/>
                </a:lnTo>
                <a:lnTo>
                  <a:pt x="3340" y="846"/>
                </a:lnTo>
                <a:lnTo>
                  <a:pt x="3340" y="854"/>
                </a:lnTo>
                <a:lnTo>
                  <a:pt x="3338" y="858"/>
                </a:lnTo>
                <a:lnTo>
                  <a:pt x="3336" y="864"/>
                </a:lnTo>
                <a:lnTo>
                  <a:pt x="3334" y="866"/>
                </a:lnTo>
                <a:lnTo>
                  <a:pt x="3332" y="868"/>
                </a:lnTo>
                <a:lnTo>
                  <a:pt x="3326" y="868"/>
                </a:lnTo>
                <a:lnTo>
                  <a:pt x="3320" y="868"/>
                </a:lnTo>
                <a:lnTo>
                  <a:pt x="3314" y="868"/>
                </a:lnTo>
                <a:lnTo>
                  <a:pt x="3312" y="870"/>
                </a:lnTo>
                <a:lnTo>
                  <a:pt x="3312" y="872"/>
                </a:lnTo>
                <a:lnTo>
                  <a:pt x="3314" y="880"/>
                </a:lnTo>
                <a:lnTo>
                  <a:pt x="3322" y="898"/>
                </a:lnTo>
                <a:lnTo>
                  <a:pt x="3328" y="914"/>
                </a:lnTo>
                <a:lnTo>
                  <a:pt x="3330" y="920"/>
                </a:lnTo>
                <a:lnTo>
                  <a:pt x="3330" y="924"/>
                </a:lnTo>
                <a:lnTo>
                  <a:pt x="3328" y="926"/>
                </a:lnTo>
                <a:lnTo>
                  <a:pt x="3326" y="928"/>
                </a:lnTo>
                <a:lnTo>
                  <a:pt x="3320" y="930"/>
                </a:lnTo>
                <a:lnTo>
                  <a:pt x="3314" y="930"/>
                </a:lnTo>
                <a:lnTo>
                  <a:pt x="3310" y="932"/>
                </a:lnTo>
                <a:lnTo>
                  <a:pt x="3308" y="934"/>
                </a:lnTo>
                <a:lnTo>
                  <a:pt x="3310" y="936"/>
                </a:lnTo>
                <a:lnTo>
                  <a:pt x="3316" y="946"/>
                </a:lnTo>
                <a:lnTo>
                  <a:pt x="3324" y="956"/>
                </a:lnTo>
                <a:lnTo>
                  <a:pt x="3334" y="960"/>
                </a:lnTo>
                <a:lnTo>
                  <a:pt x="3340" y="962"/>
                </a:lnTo>
                <a:lnTo>
                  <a:pt x="3348" y="962"/>
                </a:lnTo>
                <a:lnTo>
                  <a:pt x="3354" y="962"/>
                </a:lnTo>
                <a:lnTo>
                  <a:pt x="3358" y="962"/>
                </a:lnTo>
                <a:lnTo>
                  <a:pt x="3362" y="966"/>
                </a:lnTo>
                <a:lnTo>
                  <a:pt x="3364" y="974"/>
                </a:lnTo>
                <a:lnTo>
                  <a:pt x="3362" y="978"/>
                </a:lnTo>
                <a:lnTo>
                  <a:pt x="3360" y="980"/>
                </a:lnTo>
                <a:lnTo>
                  <a:pt x="3356" y="982"/>
                </a:lnTo>
                <a:lnTo>
                  <a:pt x="3350" y="982"/>
                </a:lnTo>
                <a:lnTo>
                  <a:pt x="3336" y="978"/>
                </a:lnTo>
                <a:lnTo>
                  <a:pt x="3320" y="970"/>
                </a:lnTo>
                <a:lnTo>
                  <a:pt x="3304" y="960"/>
                </a:lnTo>
                <a:lnTo>
                  <a:pt x="3294" y="948"/>
                </a:lnTo>
                <a:lnTo>
                  <a:pt x="3290" y="940"/>
                </a:lnTo>
                <a:lnTo>
                  <a:pt x="3288" y="934"/>
                </a:lnTo>
                <a:lnTo>
                  <a:pt x="3288" y="926"/>
                </a:lnTo>
                <a:lnTo>
                  <a:pt x="3290" y="920"/>
                </a:lnTo>
                <a:lnTo>
                  <a:pt x="3294" y="908"/>
                </a:lnTo>
                <a:lnTo>
                  <a:pt x="3294" y="900"/>
                </a:lnTo>
                <a:lnTo>
                  <a:pt x="3290" y="894"/>
                </a:lnTo>
                <a:lnTo>
                  <a:pt x="3286" y="890"/>
                </a:lnTo>
                <a:lnTo>
                  <a:pt x="3282" y="886"/>
                </a:lnTo>
                <a:lnTo>
                  <a:pt x="3280" y="880"/>
                </a:lnTo>
                <a:lnTo>
                  <a:pt x="3284" y="872"/>
                </a:lnTo>
                <a:lnTo>
                  <a:pt x="3294" y="856"/>
                </a:lnTo>
                <a:lnTo>
                  <a:pt x="3308" y="842"/>
                </a:lnTo>
                <a:lnTo>
                  <a:pt x="3320" y="832"/>
                </a:lnTo>
                <a:lnTo>
                  <a:pt x="3330" y="824"/>
                </a:lnTo>
                <a:lnTo>
                  <a:pt x="3338" y="820"/>
                </a:lnTo>
                <a:lnTo>
                  <a:pt x="3348" y="814"/>
                </a:lnTo>
                <a:lnTo>
                  <a:pt x="3352" y="812"/>
                </a:lnTo>
                <a:lnTo>
                  <a:pt x="3354" y="808"/>
                </a:lnTo>
                <a:lnTo>
                  <a:pt x="3352" y="804"/>
                </a:lnTo>
                <a:lnTo>
                  <a:pt x="3350" y="802"/>
                </a:lnTo>
                <a:lnTo>
                  <a:pt x="3340" y="800"/>
                </a:lnTo>
                <a:lnTo>
                  <a:pt x="3324" y="798"/>
                </a:lnTo>
                <a:lnTo>
                  <a:pt x="3304" y="798"/>
                </a:lnTo>
                <a:lnTo>
                  <a:pt x="3280" y="800"/>
                </a:lnTo>
                <a:lnTo>
                  <a:pt x="3256" y="806"/>
                </a:lnTo>
                <a:lnTo>
                  <a:pt x="3232" y="814"/>
                </a:lnTo>
                <a:lnTo>
                  <a:pt x="3210" y="824"/>
                </a:lnTo>
                <a:lnTo>
                  <a:pt x="3192" y="836"/>
                </a:lnTo>
                <a:lnTo>
                  <a:pt x="3182" y="846"/>
                </a:lnTo>
                <a:lnTo>
                  <a:pt x="3176" y="852"/>
                </a:lnTo>
                <a:lnTo>
                  <a:pt x="3172" y="858"/>
                </a:lnTo>
                <a:lnTo>
                  <a:pt x="3172" y="868"/>
                </a:lnTo>
                <a:lnTo>
                  <a:pt x="3170" y="874"/>
                </a:lnTo>
                <a:lnTo>
                  <a:pt x="3164" y="880"/>
                </a:lnTo>
                <a:lnTo>
                  <a:pt x="3158" y="886"/>
                </a:lnTo>
                <a:lnTo>
                  <a:pt x="3154" y="894"/>
                </a:lnTo>
                <a:lnTo>
                  <a:pt x="3148" y="910"/>
                </a:lnTo>
                <a:lnTo>
                  <a:pt x="3146" y="928"/>
                </a:lnTo>
                <a:lnTo>
                  <a:pt x="3142" y="954"/>
                </a:lnTo>
                <a:lnTo>
                  <a:pt x="3140" y="966"/>
                </a:lnTo>
                <a:lnTo>
                  <a:pt x="3140" y="976"/>
                </a:lnTo>
                <a:lnTo>
                  <a:pt x="3142" y="982"/>
                </a:lnTo>
                <a:lnTo>
                  <a:pt x="3148" y="986"/>
                </a:lnTo>
                <a:lnTo>
                  <a:pt x="3156" y="990"/>
                </a:lnTo>
                <a:lnTo>
                  <a:pt x="3166" y="992"/>
                </a:lnTo>
                <a:lnTo>
                  <a:pt x="3198" y="994"/>
                </a:lnTo>
                <a:lnTo>
                  <a:pt x="3216" y="996"/>
                </a:lnTo>
                <a:lnTo>
                  <a:pt x="3230" y="1000"/>
                </a:lnTo>
                <a:lnTo>
                  <a:pt x="3240" y="1004"/>
                </a:lnTo>
                <a:lnTo>
                  <a:pt x="3246" y="1008"/>
                </a:lnTo>
                <a:lnTo>
                  <a:pt x="3246" y="1012"/>
                </a:lnTo>
                <a:lnTo>
                  <a:pt x="3244" y="1016"/>
                </a:lnTo>
                <a:lnTo>
                  <a:pt x="3234" y="1016"/>
                </a:lnTo>
                <a:lnTo>
                  <a:pt x="3220" y="1016"/>
                </a:lnTo>
                <a:lnTo>
                  <a:pt x="3190" y="1014"/>
                </a:lnTo>
                <a:lnTo>
                  <a:pt x="3180" y="1014"/>
                </a:lnTo>
                <a:lnTo>
                  <a:pt x="3174" y="1016"/>
                </a:lnTo>
                <a:lnTo>
                  <a:pt x="3172" y="1018"/>
                </a:lnTo>
                <a:lnTo>
                  <a:pt x="3172" y="1020"/>
                </a:lnTo>
                <a:lnTo>
                  <a:pt x="3174" y="1026"/>
                </a:lnTo>
                <a:lnTo>
                  <a:pt x="3180" y="1036"/>
                </a:lnTo>
                <a:lnTo>
                  <a:pt x="3192" y="1048"/>
                </a:lnTo>
                <a:lnTo>
                  <a:pt x="3208" y="1060"/>
                </a:lnTo>
                <a:lnTo>
                  <a:pt x="3222" y="1066"/>
                </a:lnTo>
                <a:lnTo>
                  <a:pt x="3234" y="1068"/>
                </a:lnTo>
                <a:lnTo>
                  <a:pt x="3248" y="1068"/>
                </a:lnTo>
                <a:lnTo>
                  <a:pt x="3260" y="1066"/>
                </a:lnTo>
                <a:lnTo>
                  <a:pt x="3270" y="1066"/>
                </a:lnTo>
                <a:lnTo>
                  <a:pt x="3282" y="1068"/>
                </a:lnTo>
                <a:lnTo>
                  <a:pt x="3292" y="1074"/>
                </a:lnTo>
                <a:lnTo>
                  <a:pt x="3304" y="1082"/>
                </a:lnTo>
                <a:lnTo>
                  <a:pt x="3314" y="1086"/>
                </a:lnTo>
                <a:lnTo>
                  <a:pt x="3324" y="1086"/>
                </a:lnTo>
                <a:lnTo>
                  <a:pt x="3334" y="1086"/>
                </a:lnTo>
                <a:lnTo>
                  <a:pt x="3350" y="1084"/>
                </a:lnTo>
                <a:lnTo>
                  <a:pt x="3360" y="1082"/>
                </a:lnTo>
                <a:lnTo>
                  <a:pt x="3374" y="1086"/>
                </a:lnTo>
                <a:lnTo>
                  <a:pt x="3386" y="1088"/>
                </a:lnTo>
                <a:lnTo>
                  <a:pt x="3400" y="1088"/>
                </a:lnTo>
                <a:lnTo>
                  <a:pt x="3408" y="1086"/>
                </a:lnTo>
                <a:lnTo>
                  <a:pt x="3416" y="1088"/>
                </a:lnTo>
                <a:lnTo>
                  <a:pt x="3428" y="1090"/>
                </a:lnTo>
                <a:lnTo>
                  <a:pt x="3444" y="1094"/>
                </a:lnTo>
                <a:lnTo>
                  <a:pt x="3456" y="1096"/>
                </a:lnTo>
                <a:lnTo>
                  <a:pt x="3464" y="1096"/>
                </a:lnTo>
                <a:lnTo>
                  <a:pt x="3470" y="1094"/>
                </a:lnTo>
                <a:lnTo>
                  <a:pt x="3472" y="1090"/>
                </a:lnTo>
                <a:lnTo>
                  <a:pt x="3476" y="1088"/>
                </a:lnTo>
                <a:lnTo>
                  <a:pt x="3480" y="1086"/>
                </a:lnTo>
                <a:lnTo>
                  <a:pt x="3486" y="1088"/>
                </a:lnTo>
                <a:lnTo>
                  <a:pt x="3496" y="1096"/>
                </a:lnTo>
                <a:lnTo>
                  <a:pt x="3514" y="1108"/>
                </a:lnTo>
                <a:lnTo>
                  <a:pt x="3518" y="1110"/>
                </a:lnTo>
                <a:lnTo>
                  <a:pt x="3520" y="1110"/>
                </a:lnTo>
                <a:lnTo>
                  <a:pt x="3520" y="1108"/>
                </a:lnTo>
                <a:lnTo>
                  <a:pt x="3516" y="1102"/>
                </a:lnTo>
                <a:lnTo>
                  <a:pt x="3504" y="1088"/>
                </a:lnTo>
                <a:lnTo>
                  <a:pt x="3498" y="1082"/>
                </a:lnTo>
                <a:lnTo>
                  <a:pt x="3498" y="1080"/>
                </a:lnTo>
                <a:lnTo>
                  <a:pt x="3500" y="1080"/>
                </a:lnTo>
                <a:lnTo>
                  <a:pt x="3508" y="1078"/>
                </a:lnTo>
                <a:lnTo>
                  <a:pt x="3520" y="1080"/>
                </a:lnTo>
                <a:lnTo>
                  <a:pt x="3550" y="1088"/>
                </a:lnTo>
                <a:lnTo>
                  <a:pt x="3584" y="1094"/>
                </a:lnTo>
                <a:lnTo>
                  <a:pt x="3590" y="1094"/>
                </a:lnTo>
                <a:lnTo>
                  <a:pt x="3596" y="1094"/>
                </a:lnTo>
                <a:lnTo>
                  <a:pt x="3598" y="1092"/>
                </a:lnTo>
                <a:lnTo>
                  <a:pt x="3600" y="1088"/>
                </a:lnTo>
                <a:lnTo>
                  <a:pt x="3602" y="1080"/>
                </a:lnTo>
                <a:lnTo>
                  <a:pt x="3600" y="1072"/>
                </a:lnTo>
                <a:lnTo>
                  <a:pt x="3596" y="1058"/>
                </a:lnTo>
                <a:lnTo>
                  <a:pt x="3596" y="1056"/>
                </a:lnTo>
                <a:lnTo>
                  <a:pt x="3598" y="1056"/>
                </a:lnTo>
                <a:lnTo>
                  <a:pt x="3604" y="1062"/>
                </a:lnTo>
                <a:lnTo>
                  <a:pt x="3612" y="1068"/>
                </a:lnTo>
                <a:lnTo>
                  <a:pt x="3618" y="1070"/>
                </a:lnTo>
                <a:lnTo>
                  <a:pt x="3626" y="1070"/>
                </a:lnTo>
                <a:lnTo>
                  <a:pt x="3630" y="1070"/>
                </a:lnTo>
                <a:lnTo>
                  <a:pt x="3636" y="1070"/>
                </a:lnTo>
                <a:lnTo>
                  <a:pt x="3638" y="1070"/>
                </a:lnTo>
                <a:lnTo>
                  <a:pt x="3640" y="1074"/>
                </a:lnTo>
                <a:lnTo>
                  <a:pt x="3642" y="1082"/>
                </a:lnTo>
                <a:lnTo>
                  <a:pt x="3642" y="1092"/>
                </a:lnTo>
                <a:lnTo>
                  <a:pt x="3644" y="1100"/>
                </a:lnTo>
                <a:lnTo>
                  <a:pt x="3648" y="1104"/>
                </a:lnTo>
                <a:lnTo>
                  <a:pt x="3652" y="1108"/>
                </a:lnTo>
                <a:lnTo>
                  <a:pt x="3670" y="1114"/>
                </a:lnTo>
                <a:lnTo>
                  <a:pt x="3696" y="1124"/>
                </a:lnTo>
                <a:lnTo>
                  <a:pt x="3710" y="1130"/>
                </a:lnTo>
                <a:lnTo>
                  <a:pt x="3720" y="1136"/>
                </a:lnTo>
                <a:lnTo>
                  <a:pt x="3724" y="1142"/>
                </a:lnTo>
                <a:lnTo>
                  <a:pt x="3724" y="1146"/>
                </a:lnTo>
                <a:lnTo>
                  <a:pt x="3722" y="1150"/>
                </a:lnTo>
                <a:lnTo>
                  <a:pt x="3716" y="1152"/>
                </a:lnTo>
                <a:lnTo>
                  <a:pt x="3708" y="1154"/>
                </a:lnTo>
                <a:lnTo>
                  <a:pt x="3698" y="1154"/>
                </a:lnTo>
                <a:lnTo>
                  <a:pt x="3690" y="1156"/>
                </a:lnTo>
                <a:lnTo>
                  <a:pt x="3684" y="1158"/>
                </a:lnTo>
                <a:lnTo>
                  <a:pt x="3680" y="1162"/>
                </a:lnTo>
                <a:lnTo>
                  <a:pt x="3678" y="1168"/>
                </a:lnTo>
                <a:lnTo>
                  <a:pt x="3678" y="1172"/>
                </a:lnTo>
                <a:lnTo>
                  <a:pt x="3684" y="1176"/>
                </a:lnTo>
                <a:lnTo>
                  <a:pt x="3692" y="1176"/>
                </a:lnTo>
                <a:lnTo>
                  <a:pt x="3704" y="1174"/>
                </a:lnTo>
                <a:lnTo>
                  <a:pt x="3718" y="1172"/>
                </a:lnTo>
                <a:lnTo>
                  <a:pt x="3732" y="1172"/>
                </a:lnTo>
                <a:lnTo>
                  <a:pt x="3746" y="1174"/>
                </a:lnTo>
                <a:lnTo>
                  <a:pt x="3760" y="1176"/>
                </a:lnTo>
                <a:lnTo>
                  <a:pt x="3772" y="1182"/>
                </a:lnTo>
                <a:lnTo>
                  <a:pt x="3782" y="1186"/>
                </a:lnTo>
                <a:lnTo>
                  <a:pt x="3788" y="1192"/>
                </a:lnTo>
                <a:lnTo>
                  <a:pt x="3794" y="1198"/>
                </a:lnTo>
                <a:lnTo>
                  <a:pt x="3798" y="1202"/>
                </a:lnTo>
                <a:lnTo>
                  <a:pt x="3802" y="1206"/>
                </a:lnTo>
                <a:lnTo>
                  <a:pt x="3816" y="1210"/>
                </a:lnTo>
                <a:lnTo>
                  <a:pt x="3822" y="1214"/>
                </a:lnTo>
                <a:lnTo>
                  <a:pt x="3828" y="1218"/>
                </a:lnTo>
                <a:lnTo>
                  <a:pt x="3832" y="1226"/>
                </a:lnTo>
                <a:lnTo>
                  <a:pt x="3836" y="1236"/>
                </a:lnTo>
                <a:lnTo>
                  <a:pt x="3838" y="1248"/>
                </a:lnTo>
                <a:lnTo>
                  <a:pt x="3844" y="1256"/>
                </a:lnTo>
                <a:lnTo>
                  <a:pt x="3852" y="1272"/>
                </a:lnTo>
                <a:lnTo>
                  <a:pt x="3856" y="1278"/>
                </a:lnTo>
                <a:lnTo>
                  <a:pt x="3858" y="1282"/>
                </a:lnTo>
                <a:lnTo>
                  <a:pt x="3856" y="1288"/>
                </a:lnTo>
                <a:lnTo>
                  <a:pt x="3850" y="1292"/>
                </a:lnTo>
                <a:lnTo>
                  <a:pt x="3836" y="1302"/>
                </a:lnTo>
                <a:lnTo>
                  <a:pt x="3824" y="1314"/>
                </a:lnTo>
                <a:lnTo>
                  <a:pt x="3808" y="1330"/>
                </a:lnTo>
                <a:lnTo>
                  <a:pt x="3788" y="1346"/>
                </a:lnTo>
                <a:lnTo>
                  <a:pt x="3784" y="1350"/>
                </a:lnTo>
                <a:lnTo>
                  <a:pt x="3782" y="1356"/>
                </a:lnTo>
                <a:lnTo>
                  <a:pt x="3780" y="1362"/>
                </a:lnTo>
                <a:lnTo>
                  <a:pt x="3782" y="1366"/>
                </a:lnTo>
                <a:lnTo>
                  <a:pt x="3786" y="1378"/>
                </a:lnTo>
                <a:lnTo>
                  <a:pt x="3794" y="1388"/>
                </a:lnTo>
                <a:lnTo>
                  <a:pt x="3806" y="1402"/>
                </a:lnTo>
                <a:lnTo>
                  <a:pt x="3806" y="1404"/>
                </a:lnTo>
                <a:lnTo>
                  <a:pt x="3798" y="1402"/>
                </a:lnTo>
                <a:lnTo>
                  <a:pt x="3786" y="1400"/>
                </a:lnTo>
                <a:lnTo>
                  <a:pt x="3776" y="1402"/>
                </a:lnTo>
                <a:lnTo>
                  <a:pt x="3768" y="1406"/>
                </a:lnTo>
                <a:lnTo>
                  <a:pt x="3760" y="1410"/>
                </a:lnTo>
                <a:lnTo>
                  <a:pt x="3750" y="1414"/>
                </a:lnTo>
                <a:lnTo>
                  <a:pt x="3736" y="1416"/>
                </a:lnTo>
                <a:lnTo>
                  <a:pt x="3716" y="1416"/>
                </a:lnTo>
                <a:lnTo>
                  <a:pt x="3692" y="1412"/>
                </a:lnTo>
                <a:lnTo>
                  <a:pt x="3670" y="1408"/>
                </a:lnTo>
                <a:lnTo>
                  <a:pt x="3656" y="1406"/>
                </a:lnTo>
                <a:lnTo>
                  <a:pt x="3650" y="1406"/>
                </a:lnTo>
                <a:lnTo>
                  <a:pt x="3650" y="1410"/>
                </a:lnTo>
                <a:lnTo>
                  <a:pt x="3650" y="1414"/>
                </a:lnTo>
                <a:lnTo>
                  <a:pt x="3650" y="1420"/>
                </a:lnTo>
                <a:lnTo>
                  <a:pt x="3646" y="1428"/>
                </a:lnTo>
                <a:lnTo>
                  <a:pt x="3634" y="1436"/>
                </a:lnTo>
                <a:lnTo>
                  <a:pt x="3628" y="1440"/>
                </a:lnTo>
                <a:lnTo>
                  <a:pt x="3624" y="1444"/>
                </a:lnTo>
                <a:lnTo>
                  <a:pt x="3622" y="1450"/>
                </a:lnTo>
                <a:lnTo>
                  <a:pt x="3622" y="1456"/>
                </a:lnTo>
                <a:lnTo>
                  <a:pt x="3622" y="1460"/>
                </a:lnTo>
                <a:lnTo>
                  <a:pt x="3624" y="1466"/>
                </a:lnTo>
                <a:lnTo>
                  <a:pt x="3634" y="1476"/>
                </a:lnTo>
                <a:lnTo>
                  <a:pt x="3646" y="1484"/>
                </a:lnTo>
                <a:lnTo>
                  <a:pt x="3654" y="1486"/>
                </a:lnTo>
                <a:lnTo>
                  <a:pt x="3664" y="1488"/>
                </a:lnTo>
                <a:lnTo>
                  <a:pt x="3672" y="1488"/>
                </a:lnTo>
                <a:lnTo>
                  <a:pt x="3682" y="1486"/>
                </a:lnTo>
                <a:lnTo>
                  <a:pt x="3692" y="1484"/>
                </a:lnTo>
                <a:lnTo>
                  <a:pt x="3702" y="1480"/>
                </a:lnTo>
                <a:lnTo>
                  <a:pt x="3720" y="1472"/>
                </a:lnTo>
                <a:lnTo>
                  <a:pt x="3732" y="1472"/>
                </a:lnTo>
                <a:lnTo>
                  <a:pt x="3742" y="1474"/>
                </a:lnTo>
                <a:lnTo>
                  <a:pt x="3748" y="1478"/>
                </a:lnTo>
                <a:lnTo>
                  <a:pt x="3752" y="1482"/>
                </a:lnTo>
                <a:lnTo>
                  <a:pt x="3758" y="1484"/>
                </a:lnTo>
                <a:lnTo>
                  <a:pt x="3762" y="1484"/>
                </a:lnTo>
                <a:lnTo>
                  <a:pt x="3768" y="1478"/>
                </a:lnTo>
                <a:lnTo>
                  <a:pt x="3776" y="1472"/>
                </a:lnTo>
                <a:lnTo>
                  <a:pt x="3780" y="1470"/>
                </a:lnTo>
                <a:lnTo>
                  <a:pt x="3782" y="1474"/>
                </a:lnTo>
                <a:lnTo>
                  <a:pt x="3784" y="1478"/>
                </a:lnTo>
                <a:lnTo>
                  <a:pt x="3786" y="1486"/>
                </a:lnTo>
                <a:lnTo>
                  <a:pt x="3788" y="1486"/>
                </a:lnTo>
                <a:lnTo>
                  <a:pt x="3792" y="1482"/>
                </a:lnTo>
                <a:lnTo>
                  <a:pt x="3796" y="1472"/>
                </a:lnTo>
                <a:lnTo>
                  <a:pt x="3798" y="1470"/>
                </a:lnTo>
                <a:lnTo>
                  <a:pt x="3802" y="1468"/>
                </a:lnTo>
                <a:lnTo>
                  <a:pt x="3806" y="1470"/>
                </a:lnTo>
                <a:lnTo>
                  <a:pt x="3812" y="1476"/>
                </a:lnTo>
                <a:lnTo>
                  <a:pt x="3836" y="1502"/>
                </a:lnTo>
                <a:lnTo>
                  <a:pt x="3848" y="1516"/>
                </a:lnTo>
                <a:lnTo>
                  <a:pt x="3858" y="1524"/>
                </a:lnTo>
                <a:lnTo>
                  <a:pt x="3864" y="1526"/>
                </a:lnTo>
                <a:lnTo>
                  <a:pt x="3868" y="1524"/>
                </a:lnTo>
                <a:lnTo>
                  <a:pt x="3872" y="1522"/>
                </a:lnTo>
                <a:lnTo>
                  <a:pt x="3876" y="1522"/>
                </a:lnTo>
                <a:lnTo>
                  <a:pt x="3882" y="1524"/>
                </a:lnTo>
                <a:lnTo>
                  <a:pt x="3890" y="1530"/>
                </a:lnTo>
                <a:lnTo>
                  <a:pt x="3896" y="1536"/>
                </a:lnTo>
                <a:lnTo>
                  <a:pt x="3896" y="1538"/>
                </a:lnTo>
                <a:lnTo>
                  <a:pt x="3896" y="1540"/>
                </a:lnTo>
                <a:lnTo>
                  <a:pt x="3890" y="1540"/>
                </a:lnTo>
                <a:lnTo>
                  <a:pt x="3882" y="1542"/>
                </a:lnTo>
                <a:lnTo>
                  <a:pt x="3876" y="1542"/>
                </a:lnTo>
                <a:lnTo>
                  <a:pt x="3872" y="1544"/>
                </a:lnTo>
                <a:lnTo>
                  <a:pt x="3872" y="1546"/>
                </a:lnTo>
                <a:lnTo>
                  <a:pt x="3872" y="1550"/>
                </a:lnTo>
                <a:lnTo>
                  <a:pt x="3874" y="1554"/>
                </a:lnTo>
                <a:lnTo>
                  <a:pt x="3884" y="1566"/>
                </a:lnTo>
                <a:lnTo>
                  <a:pt x="3896" y="1572"/>
                </a:lnTo>
                <a:lnTo>
                  <a:pt x="3908" y="1578"/>
                </a:lnTo>
                <a:lnTo>
                  <a:pt x="3934" y="1584"/>
                </a:lnTo>
                <a:lnTo>
                  <a:pt x="3956" y="1590"/>
                </a:lnTo>
                <a:lnTo>
                  <a:pt x="3966" y="1596"/>
                </a:lnTo>
                <a:lnTo>
                  <a:pt x="3974" y="1602"/>
                </a:lnTo>
                <a:lnTo>
                  <a:pt x="3982" y="1610"/>
                </a:lnTo>
                <a:lnTo>
                  <a:pt x="3994" y="1616"/>
                </a:lnTo>
                <a:lnTo>
                  <a:pt x="4008" y="1620"/>
                </a:lnTo>
                <a:lnTo>
                  <a:pt x="4024" y="1626"/>
                </a:lnTo>
                <a:lnTo>
                  <a:pt x="4058" y="1634"/>
                </a:lnTo>
                <a:lnTo>
                  <a:pt x="4090" y="1644"/>
                </a:lnTo>
                <a:lnTo>
                  <a:pt x="4102" y="1648"/>
                </a:lnTo>
                <a:lnTo>
                  <a:pt x="4110" y="1648"/>
                </a:lnTo>
                <a:lnTo>
                  <a:pt x="4112" y="1646"/>
                </a:lnTo>
                <a:lnTo>
                  <a:pt x="4114" y="1644"/>
                </a:lnTo>
                <a:lnTo>
                  <a:pt x="4114" y="1638"/>
                </a:lnTo>
                <a:lnTo>
                  <a:pt x="4112" y="1630"/>
                </a:lnTo>
                <a:lnTo>
                  <a:pt x="4106" y="1620"/>
                </a:lnTo>
                <a:lnTo>
                  <a:pt x="4098" y="1610"/>
                </a:lnTo>
                <a:lnTo>
                  <a:pt x="4088" y="1600"/>
                </a:lnTo>
                <a:lnTo>
                  <a:pt x="4076" y="1588"/>
                </a:lnTo>
                <a:lnTo>
                  <a:pt x="4060" y="1578"/>
                </a:lnTo>
                <a:lnTo>
                  <a:pt x="4028" y="1556"/>
                </a:lnTo>
                <a:lnTo>
                  <a:pt x="4014" y="1546"/>
                </a:lnTo>
                <a:lnTo>
                  <a:pt x="4002" y="1536"/>
                </a:lnTo>
                <a:lnTo>
                  <a:pt x="3994" y="1528"/>
                </a:lnTo>
                <a:lnTo>
                  <a:pt x="3994" y="1526"/>
                </a:lnTo>
                <a:lnTo>
                  <a:pt x="3994" y="1522"/>
                </a:lnTo>
                <a:lnTo>
                  <a:pt x="3996" y="1520"/>
                </a:lnTo>
                <a:lnTo>
                  <a:pt x="3998" y="1520"/>
                </a:lnTo>
                <a:lnTo>
                  <a:pt x="4004" y="1522"/>
                </a:lnTo>
                <a:lnTo>
                  <a:pt x="4020" y="1534"/>
                </a:lnTo>
                <a:lnTo>
                  <a:pt x="4036" y="1544"/>
                </a:lnTo>
                <a:lnTo>
                  <a:pt x="4040" y="1546"/>
                </a:lnTo>
                <a:lnTo>
                  <a:pt x="4042" y="1544"/>
                </a:lnTo>
                <a:lnTo>
                  <a:pt x="4042" y="1542"/>
                </a:lnTo>
                <a:lnTo>
                  <a:pt x="4044" y="1540"/>
                </a:lnTo>
                <a:lnTo>
                  <a:pt x="4048" y="1540"/>
                </a:lnTo>
                <a:lnTo>
                  <a:pt x="4064" y="1552"/>
                </a:lnTo>
                <a:lnTo>
                  <a:pt x="4074" y="1560"/>
                </a:lnTo>
                <a:lnTo>
                  <a:pt x="4084" y="1568"/>
                </a:lnTo>
                <a:lnTo>
                  <a:pt x="4096" y="1574"/>
                </a:lnTo>
                <a:lnTo>
                  <a:pt x="4108" y="1576"/>
                </a:lnTo>
                <a:lnTo>
                  <a:pt x="4120" y="1580"/>
                </a:lnTo>
                <a:lnTo>
                  <a:pt x="4130" y="1586"/>
                </a:lnTo>
                <a:lnTo>
                  <a:pt x="4138" y="1594"/>
                </a:lnTo>
                <a:lnTo>
                  <a:pt x="4146" y="1602"/>
                </a:lnTo>
                <a:lnTo>
                  <a:pt x="4150" y="1610"/>
                </a:lnTo>
                <a:lnTo>
                  <a:pt x="4154" y="1612"/>
                </a:lnTo>
                <a:lnTo>
                  <a:pt x="4154" y="1610"/>
                </a:lnTo>
                <a:lnTo>
                  <a:pt x="4154" y="1600"/>
                </a:lnTo>
                <a:lnTo>
                  <a:pt x="4152" y="1590"/>
                </a:lnTo>
                <a:lnTo>
                  <a:pt x="4152" y="1586"/>
                </a:lnTo>
                <a:lnTo>
                  <a:pt x="4154" y="1584"/>
                </a:lnTo>
                <a:lnTo>
                  <a:pt x="4156" y="1586"/>
                </a:lnTo>
                <a:lnTo>
                  <a:pt x="4158" y="1586"/>
                </a:lnTo>
                <a:lnTo>
                  <a:pt x="4160" y="1584"/>
                </a:lnTo>
                <a:lnTo>
                  <a:pt x="4160" y="1576"/>
                </a:lnTo>
                <a:lnTo>
                  <a:pt x="4158" y="1564"/>
                </a:lnTo>
                <a:lnTo>
                  <a:pt x="4158" y="1548"/>
                </a:lnTo>
                <a:lnTo>
                  <a:pt x="4160" y="1552"/>
                </a:lnTo>
                <a:lnTo>
                  <a:pt x="4162" y="1556"/>
                </a:lnTo>
                <a:lnTo>
                  <a:pt x="4166" y="1556"/>
                </a:lnTo>
                <a:lnTo>
                  <a:pt x="4168" y="1554"/>
                </a:lnTo>
                <a:lnTo>
                  <a:pt x="4172" y="1544"/>
                </a:lnTo>
                <a:lnTo>
                  <a:pt x="4172" y="1532"/>
                </a:lnTo>
                <a:lnTo>
                  <a:pt x="4170" y="1524"/>
                </a:lnTo>
                <a:lnTo>
                  <a:pt x="4166" y="1522"/>
                </a:lnTo>
                <a:lnTo>
                  <a:pt x="4162" y="1520"/>
                </a:lnTo>
                <a:lnTo>
                  <a:pt x="4158" y="1520"/>
                </a:lnTo>
                <a:lnTo>
                  <a:pt x="4154" y="1520"/>
                </a:lnTo>
                <a:lnTo>
                  <a:pt x="4156" y="1516"/>
                </a:lnTo>
                <a:lnTo>
                  <a:pt x="4158" y="1510"/>
                </a:lnTo>
                <a:lnTo>
                  <a:pt x="4162" y="1504"/>
                </a:lnTo>
                <a:lnTo>
                  <a:pt x="4162" y="1500"/>
                </a:lnTo>
                <a:lnTo>
                  <a:pt x="4158" y="1498"/>
                </a:lnTo>
                <a:lnTo>
                  <a:pt x="4152" y="1498"/>
                </a:lnTo>
                <a:lnTo>
                  <a:pt x="4146" y="1496"/>
                </a:lnTo>
                <a:lnTo>
                  <a:pt x="4142" y="1494"/>
                </a:lnTo>
                <a:lnTo>
                  <a:pt x="4140" y="1492"/>
                </a:lnTo>
                <a:lnTo>
                  <a:pt x="4142" y="1486"/>
                </a:lnTo>
                <a:lnTo>
                  <a:pt x="4148" y="1478"/>
                </a:lnTo>
                <a:lnTo>
                  <a:pt x="4150" y="1474"/>
                </a:lnTo>
                <a:lnTo>
                  <a:pt x="4150" y="1468"/>
                </a:lnTo>
                <a:lnTo>
                  <a:pt x="4146" y="1464"/>
                </a:lnTo>
                <a:lnTo>
                  <a:pt x="4140" y="1460"/>
                </a:lnTo>
                <a:lnTo>
                  <a:pt x="4132" y="1456"/>
                </a:lnTo>
                <a:lnTo>
                  <a:pt x="4106" y="1446"/>
                </a:lnTo>
                <a:lnTo>
                  <a:pt x="4092" y="1438"/>
                </a:lnTo>
                <a:lnTo>
                  <a:pt x="4082" y="1430"/>
                </a:lnTo>
                <a:lnTo>
                  <a:pt x="4076" y="1420"/>
                </a:lnTo>
                <a:lnTo>
                  <a:pt x="4072" y="1408"/>
                </a:lnTo>
                <a:lnTo>
                  <a:pt x="4068" y="1400"/>
                </a:lnTo>
                <a:lnTo>
                  <a:pt x="4064" y="1394"/>
                </a:lnTo>
                <a:lnTo>
                  <a:pt x="4060" y="1390"/>
                </a:lnTo>
                <a:lnTo>
                  <a:pt x="4052" y="1390"/>
                </a:lnTo>
                <a:lnTo>
                  <a:pt x="4044" y="1392"/>
                </a:lnTo>
                <a:lnTo>
                  <a:pt x="4038" y="1392"/>
                </a:lnTo>
                <a:lnTo>
                  <a:pt x="4032" y="1390"/>
                </a:lnTo>
                <a:lnTo>
                  <a:pt x="4030" y="1388"/>
                </a:lnTo>
                <a:lnTo>
                  <a:pt x="4030" y="1384"/>
                </a:lnTo>
                <a:lnTo>
                  <a:pt x="4034" y="1380"/>
                </a:lnTo>
                <a:lnTo>
                  <a:pt x="4040" y="1378"/>
                </a:lnTo>
                <a:lnTo>
                  <a:pt x="4048" y="1376"/>
                </a:lnTo>
                <a:lnTo>
                  <a:pt x="4054" y="1374"/>
                </a:lnTo>
                <a:lnTo>
                  <a:pt x="4056" y="1372"/>
                </a:lnTo>
                <a:lnTo>
                  <a:pt x="4058" y="1370"/>
                </a:lnTo>
                <a:lnTo>
                  <a:pt x="4058" y="1368"/>
                </a:lnTo>
                <a:lnTo>
                  <a:pt x="4054" y="1360"/>
                </a:lnTo>
                <a:lnTo>
                  <a:pt x="4050" y="1354"/>
                </a:lnTo>
                <a:lnTo>
                  <a:pt x="4042" y="1344"/>
                </a:lnTo>
                <a:lnTo>
                  <a:pt x="4042" y="1342"/>
                </a:lnTo>
                <a:lnTo>
                  <a:pt x="4044" y="1342"/>
                </a:lnTo>
                <a:lnTo>
                  <a:pt x="4050" y="1344"/>
                </a:lnTo>
                <a:lnTo>
                  <a:pt x="4058" y="1344"/>
                </a:lnTo>
                <a:lnTo>
                  <a:pt x="4064" y="1342"/>
                </a:lnTo>
                <a:lnTo>
                  <a:pt x="4068" y="1340"/>
                </a:lnTo>
                <a:lnTo>
                  <a:pt x="4070" y="1336"/>
                </a:lnTo>
                <a:lnTo>
                  <a:pt x="4072" y="1332"/>
                </a:lnTo>
                <a:lnTo>
                  <a:pt x="4074" y="1332"/>
                </a:lnTo>
                <a:lnTo>
                  <a:pt x="4078" y="1334"/>
                </a:lnTo>
                <a:lnTo>
                  <a:pt x="4084" y="1342"/>
                </a:lnTo>
                <a:lnTo>
                  <a:pt x="4090" y="1350"/>
                </a:lnTo>
                <a:lnTo>
                  <a:pt x="4094" y="1354"/>
                </a:lnTo>
                <a:lnTo>
                  <a:pt x="4100" y="1356"/>
                </a:lnTo>
                <a:lnTo>
                  <a:pt x="4104" y="1356"/>
                </a:lnTo>
                <a:lnTo>
                  <a:pt x="4110" y="1356"/>
                </a:lnTo>
                <a:lnTo>
                  <a:pt x="4112" y="1360"/>
                </a:lnTo>
                <a:lnTo>
                  <a:pt x="4114" y="1364"/>
                </a:lnTo>
                <a:lnTo>
                  <a:pt x="4116" y="1370"/>
                </a:lnTo>
                <a:lnTo>
                  <a:pt x="4120" y="1374"/>
                </a:lnTo>
                <a:lnTo>
                  <a:pt x="4126" y="1376"/>
                </a:lnTo>
                <a:lnTo>
                  <a:pt x="4130" y="1378"/>
                </a:lnTo>
                <a:lnTo>
                  <a:pt x="4132" y="1380"/>
                </a:lnTo>
                <a:lnTo>
                  <a:pt x="4134" y="1384"/>
                </a:lnTo>
                <a:lnTo>
                  <a:pt x="4134" y="1388"/>
                </a:lnTo>
                <a:lnTo>
                  <a:pt x="4134" y="1394"/>
                </a:lnTo>
                <a:lnTo>
                  <a:pt x="4138" y="1398"/>
                </a:lnTo>
                <a:lnTo>
                  <a:pt x="4148" y="1410"/>
                </a:lnTo>
                <a:lnTo>
                  <a:pt x="4162" y="1424"/>
                </a:lnTo>
                <a:lnTo>
                  <a:pt x="4180" y="1434"/>
                </a:lnTo>
                <a:lnTo>
                  <a:pt x="4196" y="1442"/>
                </a:lnTo>
                <a:lnTo>
                  <a:pt x="4204" y="1444"/>
                </a:lnTo>
                <a:lnTo>
                  <a:pt x="4210" y="1446"/>
                </a:lnTo>
                <a:lnTo>
                  <a:pt x="4216" y="1444"/>
                </a:lnTo>
                <a:lnTo>
                  <a:pt x="4218" y="1440"/>
                </a:lnTo>
                <a:lnTo>
                  <a:pt x="4220" y="1434"/>
                </a:lnTo>
                <a:lnTo>
                  <a:pt x="4220" y="1426"/>
                </a:lnTo>
                <a:lnTo>
                  <a:pt x="4218" y="1416"/>
                </a:lnTo>
                <a:lnTo>
                  <a:pt x="4218" y="1408"/>
                </a:lnTo>
                <a:lnTo>
                  <a:pt x="4220" y="1404"/>
                </a:lnTo>
                <a:lnTo>
                  <a:pt x="4224" y="1400"/>
                </a:lnTo>
                <a:lnTo>
                  <a:pt x="4228" y="1396"/>
                </a:lnTo>
                <a:lnTo>
                  <a:pt x="4232" y="1396"/>
                </a:lnTo>
                <a:lnTo>
                  <a:pt x="4242" y="1394"/>
                </a:lnTo>
                <a:lnTo>
                  <a:pt x="4260" y="1394"/>
                </a:lnTo>
                <a:lnTo>
                  <a:pt x="4262" y="1394"/>
                </a:lnTo>
                <a:lnTo>
                  <a:pt x="4264" y="1392"/>
                </a:lnTo>
                <a:lnTo>
                  <a:pt x="4264" y="1390"/>
                </a:lnTo>
                <a:lnTo>
                  <a:pt x="4262" y="1386"/>
                </a:lnTo>
                <a:lnTo>
                  <a:pt x="4258" y="1378"/>
                </a:lnTo>
                <a:lnTo>
                  <a:pt x="4258" y="1374"/>
                </a:lnTo>
                <a:lnTo>
                  <a:pt x="4260" y="1372"/>
                </a:lnTo>
                <a:lnTo>
                  <a:pt x="4262" y="1370"/>
                </a:lnTo>
                <a:lnTo>
                  <a:pt x="4268" y="1368"/>
                </a:lnTo>
                <a:lnTo>
                  <a:pt x="4270" y="1366"/>
                </a:lnTo>
                <a:lnTo>
                  <a:pt x="4268" y="1360"/>
                </a:lnTo>
                <a:lnTo>
                  <a:pt x="4266" y="1358"/>
                </a:lnTo>
                <a:lnTo>
                  <a:pt x="4266" y="1356"/>
                </a:lnTo>
                <a:lnTo>
                  <a:pt x="4270" y="1352"/>
                </a:lnTo>
                <a:lnTo>
                  <a:pt x="4284" y="1346"/>
                </a:lnTo>
                <a:lnTo>
                  <a:pt x="4290" y="1340"/>
                </a:lnTo>
                <a:lnTo>
                  <a:pt x="4294" y="1334"/>
                </a:lnTo>
                <a:lnTo>
                  <a:pt x="4296" y="1330"/>
                </a:lnTo>
                <a:lnTo>
                  <a:pt x="4296" y="1324"/>
                </a:lnTo>
                <a:lnTo>
                  <a:pt x="4290" y="1312"/>
                </a:lnTo>
                <a:close/>
                <a:moveTo>
                  <a:pt x="3666" y="1230"/>
                </a:moveTo>
                <a:lnTo>
                  <a:pt x="3666" y="1230"/>
                </a:lnTo>
                <a:lnTo>
                  <a:pt x="3660" y="1240"/>
                </a:lnTo>
                <a:lnTo>
                  <a:pt x="3656" y="1250"/>
                </a:lnTo>
                <a:lnTo>
                  <a:pt x="3656" y="1258"/>
                </a:lnTo>
                <a:lnTo>
                  <a:pt x="3658" y="1266"/>
                </a:lnTo>
                <a:lnTo>
                  <a:pt x="3664" y="1272"/>
                </a:lnTo>
                <a:lnTo>
                  <a:pt x="3674" y="1278"/>
                </a:lnTo>
                <a:lnTo>
                  <a:pt x="3690" y="1280"/>
                </a:lnTo>
                <a:lnTo>
                  <a:pt x="3710" y="1280"/>
                </a:lnTo>
                <a:lnTo>
                  <a:pt x="3730" y="1278"/>
                </a:lnTo>
                <a:lnTo>
                  <a:pt x="3742" y="1274"/>
                </a:lnTo>
                <a:lnTo>
                  <a:pt x="3748" y="1268"/>
                </a:lnTo>
                <a:lnTo>
                  <a:pt x="3750" y="1262"/>
                </a:lnTo>
                <a:lnTo>
                  <a:pt x="3750" y="1252"/>
                </a:lnTo>
                <a:lnTo>
                  <a:pt x="3748" y="1244"/>
                </a:lnTo>
                <a:lnTo>
                  <a:pt x="3746" y="1234"/>
                </a:lnTo>
                <a:lnTo>
                  <a:pt x="3748" y="1226"/>
                </a:lnTo>
                <a:lnTo>
                  <a:pt x="3748" y="1220"/>
                </a:lnTo>
                <a:lnTo>
                  <a:pt x="3746" y="1216"/>
                </a:lnTo>
                <a:lnTo>
                  <a:pt x="3744" y="1212"/>
                </a:lnTo>
                <a:lnTo>
                  <a:pt x="3740" y="1210"/>
                </a:lnTo>
                <a:lnTo>
                  <a:pt x="3730" y="1206"/>
                </a:lnTo>
                <a:lnTo>
                  <a:pt x="3716" y="1204"/>
                </a:lnTo>
                <a:lnTo>
                  <a:pt x="3702" y="1204"/>
                </a:lnTo>
                <a:lnTo>
                  <a:pt x="3688" y="1208"/>
                </a:lnTo>
                <a:lnTo>
                  <a:pt x="3676" y="1218"/>
                </a:lnTo>
                <a:lnTo>
                  <a:pt x="3670" y="1222"/>
                </a:lnTo>
                <a:lnTo>
                  <a:pt x="3666" y="1230"/>
                </a:lnTo>
                <a:close/>
                <a:moveTo>
                  <a:pt x="3526" y="1508"/>
                </a:moveTo>
                <a:lnTo>
                  <a:pt x="3526" y="1508"/>
                </a:lnTo>
                <a:lnTo>
                  <a:pt x="3516" y="1498"/>
                </a:lnTo>
                <a:lnTo>
                  <a:pt x="3512" y="1496"/>
                </a:lnTo>
                <a:lnTo>
                  <a:pt x="3510" y="1498"/>
                </a:lnTo>
                <a:lnTo>
                  <a:pt x="3504" y="1500"/>
                </a:lnTo>
                <a:lnTo>
                  <a:pt x="3498" y="1502"/>
                </a:lnTo>
                <a:lnTo>
                  <a:pt x="3490" y="1500"/>
                </a:lnTo>
                <a:lnTo>
                  <a:pt x="3484" y="1496"/>
                </a:lnTo>
                <a:lnTo>
                  <a:pt x="3478" y="1490"/>
                </a:lnTo>
                <a:lnTo>
                  <a:pt x="3474" y="1478"/>
                </a:lnTo>
                <a:lnTo>
                  <a:pt x="3472" y="1470"/>
                </a:lnTo>
                <a:lnTo>
                  <a:pt x="3466" y="1464"/>
                </a:lnTo>
                <a:lnTo>
                  <a:pt x="3458" y="1458"/>
                </a:lnTo>
                <a:lnTo>
                  <a:pt x="3446" y="1452"/>
                </a:lnTo>
                <a:lnTo>
                  <a:pt x="3432" y="1446"/>
                </a:lnTo>
                <a:lnTo>
                  <a:pt x="3418" y="1438"/>
                </a:lnTo>
                <a:lnTo>
                  <a:pt x="3396" y="1420"/>
                </a:lnTo>
                <a:lnTo>
                  <a:pt x="3386" y="1414"/>
                </a:lnTo>
                <a:lnTo>
                  <a:pt x="3376" y="1408"/>
                </a:lnTo>
                <a:lnTo>
                  <a:pt x="3368" y="1408"/>
                </a:lnTo>
                <a:lnTo>
                  <a:pt x="3364" y="1408"/>
                </a:lnTo>
                <a:lnTo>
                  <a:pt x="3362" y="1412"/>
                </a:lnTo>
                <a:lnTo>
                  <a:pt x="3358" y="1414"/>
                </a:lnTo>
                <a:lnTo>
                  <a:pt x="3356" y="1416"/>
                </a:lnTo>
                <a:lnTo>
                  <a:pt x="3352" y="1414"/>
                </a:lnTo>
                <a:lnTo>
                  <a:pt x="3350" y="1414"/>
                </a:lnTo>
                <a:lnTo>
                  <a:pt x="3346" y="1408"/>
                </a:lnTo>
                <a:lnTo>
                  <a:pt x="3340" y="1400"/>
                </a:lnTo>
                <a:lnTo>
                  <a:pt x="3336" y="1390"/>
                </a:lnTo>
                <a:lnTo>
                  <a:pt x="3330" y="1382"/>
                </a:lnTo>
                <a:lnTo>
                  <a:pt x="3324" y="1378"/>
                </a:lnTo>
                <a:lnTo>
                  <a:pt x="3320" y="1376"/>
                </a:lnTo>
                <a:lnTo>
                  <a:pt x="3316" y="1376"/>
                </a:lnTo>
                <a:lnTo>
                  <a:pt x="3312" y="1378"/>
                </a:lnTo>
                <a:lnTo>
                  <a:pt x="3308" y="1380"/>
                </a:lnTo>
                <a:lnTo>
                  <a:pt x="3302" y="1390"/>
                </a:lnTo>
                <a:lnTo>
                  <a:pt x="3296" y="1402"/>
                </a:lnTo>
                <a:lnTo>
                  <a:pt x="3292" y="1416"/>
                </a:lnTo>
                <a:lnTo>
                  <a:pt x="3290" y="1434"/>
                </a:lnTo>
                <a:lnTo>
                  <a:pt x="3288" y="1450"/>
                </a:lnTo>
                <a:lnTo>
                  <a:pt x="3290" y="1466"/>
                </a:lnTo>
                <a:lnTo>
                  <a:pt x="3292" y="1480"/>
                </a:lnTo>
                <a:lnTo>
                  <a:pt x="3292" y="1488"/>
                </a:lnTo>
                <a:lnTo>
                  <a:pt x="3292" y="1492"/>
                </a:lnTo>
                <a:lnTo>
                  <a:pt x="3290" y="1496"/>
                </a:lnTo>
                <a:lnTo>
                  <a:pt x="3288" y="1500"/>
                </a:lnTo>
                <a:lnTo>
                  <a:pt x="3282" y="1506"/>
                </a:lnTo>
                <a:lnTo>
                  <a:pt x="3272" y="1510"/>
                </a:lnTo>
                <a:lnTo>
                  <a:pt x="3264" y="1514"/>
                </a:lnTo>
                <a:lnTo>
                  <a:pt x="3258" y="1518"/>
                </a:lnTo>
                <a:lnTo>
                  <a:pt x="3256" y="1522"/>
                </a:lnTo>
                <a:lnTo>
                  <a:pt x="3256" y="1524"/>
                </a:lnTo>
                <a:lnTo>
                  <a:pt x="3256" y="1528"/>
                </a:lnTo>
                <a:lnTo>
                  <a:pt x="3258" y="1534"/>
                </a:lnTo>
                <a:lnTo>
                  <a:pt x="3260" y="1536"/>
                </a:lnTo>
                <a:lnTo>
                  <a:pt x="3262" y="1536"/>
                </a:lnTo>
                <a:lnTo>
                  <a:pt x="3270" y="1536"/>
                </a:lnTo>
                <a:lnTo>
                  <a:pt x="3294" y="1532"/>
                </a:lnTo>
                <a:lnTo>
                  <a:pt x="3304" y="1530"/>
                </a:lnTo>
                <a:lnTo>
                  <a:pt x="3314" y="1530"/>
                </a:lnTo>
                <a:lnTo>
                  <a:pt x="3318" y="1532"/>
                </a:lnTo>
                <a:lnTo>
                  <a:pt x="3320" y="1534"/>
                </a:lnTo>
                <a:lnTo>
                  <a:pt x="3322" y="1536"/>
                </a:lnTo>
                <a:lnTo>
                  <a:pt x="3322" y="1542"/>
                </a:lnTo>
                <a:lnTo>
                  <a:pt x="3322" y="1550"/>
                </a:lnTo>
                <a:lnTo>
                  <a:pt x="3324" y="1558"/>
                </a:lnTo>
                <a:lnTo>
                  <a:pt x="3330" y="1562"/>
                </a:lnTo>
                <a:lnTo>
                  <a:pt x="3336" y="1566"/>
                </a:lnTo>
                <a:lnTo>
                  <a:pt x="3344" y="1566"/>
                </a:lnTo>
                <a:lnTo>
                  <a:pt x="3350" y="1564"/>
                </a:lnTo>
                <a:lnTo>
                  <a:pt x="3358" y="1560"/>
                </a:lnTo>
                <a:lnTo>
                  <a:pt x="3364" y="1550"/>
                </a:lnTo>
                <a:lnTo>
                  <a:pt x="3368" y="1542"/>
                </a:lnTo>
                <a:lnTo>
                  <a:pt x="3374" y="1538"/>
                </a:lnTo>
                <a:lnTo>
                  <a:pt x="3378" y="1534"/>
                </a:lnTo>
                <a:lnTo>
                  <a:pt x="3384" y="1534"/>
                </a:lnTo>
                <a:lnTo>
                  <a:pt x="3388" y="1534"/>
                </a:lnTo>
                <a:lnTo>
                  <a:pt x="3392" y="1530"/>
                </a:lnTo>
                <a:lnTo>
                  <a:pt x="3396" y="1526"/>
                </a:lnTo>
                <a:lnTo>
                  <a:pt x="3400" y="1518"/>
                </a:lnTo>
                <a:lnTo>
                  <a:pt x="3404" y="1508"/>
                </a:lnTo>
                <a:lnTo>
                  <a:pt x="3410" y="1502"/>
                </a:lnTo>
                <a:lnTo>
                  <a:pt x="3416" y="1500"/>
                </a:lnTo>
                <a:lnTo>
                  <a:pt x="3424" y="1500"/>
                </a:lnTo>
                <a:lnTo>
                  <a:pt x="3432" y="1502"/>
                </a:lnTo>
                <a:lnTo>
                  <a:pt x="3438" y="1506"/>
                </a:lnTo>
                <a:lnTo>
                  <a:pt x="3444" y="1512"/>
                </a:lnTo>
                <a:lnTo>
                  <a:pt x="3446" y="1518"/>
                </a:lnTo>
                <a:lnTo>
                  <a:pt x="3448" y="1524"/>
                </a:lnTo>
                <a:lnTo>
                  <a:pt x="3450" y="1528"/>
                </a:lnTo>
                <a:lnTo>
                  <a:pt x="3452" y="1530"/>
                </a:lnTo>
                <a:lnTo>
                  <a:pt x="3456" y="1530"/>
                </a:lnTo>
                <a:lnTo>
                  <a:pt x="3468" y="1532"/>
                </a:lnTo>
                <a:lnTo>
                  <a:pt x="3488" y="1534"/>
                </a:lnTo>
                <a:lnTo>
                  <a:pt x="3498" y="1536"/>
                </a:lnTo>
                <a:lnTo>
                  <a:pt x="3508" y="1538"/>
                </a:lnTo>
                <a:lnTo>
                  <a:pt x="3518" y="1536"/>
                </a:lnTo>
                <a:lnTo>
                  <a:pt x="3526" y="1534"/>
                </a:lnTo>
                <a:lnTo>
                  <a:pt x="3532" y="1528"/>
                </a:lnTo>
                <a:lnTo>
                  <a:pt x="3534" y="1522"/>
                </a:lnTo>
                <a:lnTo>
                  <a:pt x="3532" y="1516"/>
                </a:lnTo>
                <a:lnTo>
                  <a:pt x="3526" y="1508"/>
                </a:lnTo>
                <a:close/>
                <a:moveTo>
                  <a:pt x="3466" y="1576"/>
                </a:moveTo>
                <a:lnTo>
                  <a:pt x="3466" y="1576"/>
                </a:lnTo>
                <a:lnTo>
                  <a:pt x="3462" y="1574"/>
                </a:lnTo>
                <a:lnTo>
                  <a:pt x="3456" y="1572"/>
                </a:lnTo>
                <a:lnTo>
                  <a:pt x="3442" y="1574"/>
                </a:lnTo>
                <a:lnTo>
                  <a:pt x="3428" y="1578"/>
                </a:lnTo>
                <a:lnTo>
                  <a:pt x="3412" y="1584"/>
                </a:lnTo>
                <a:lnTo>
                  <a:pt x="3400" y="1594"/>
                </a:lnTo>
                <a:lnTo>
                  <a:pt x="3392" y="1604"/>
                </a:lnTo>
                <a:lnTo>
                  <a:pt x="3390" y="1608"/>
                </a:lnTo>
                <a:lnTo>
                  <a:pt x="3388" y="1614"/>
                </a:lnTo>
                <a:lnTo>
                  <a:pt x="3390" y="1620"/>
                </a:lnTo>
                <a:lnTo>
                  <a:pt x="3394" y="1624"/>
                </a:lnTo>
                <a:lnTo>
                  <a:pt x="3398" y="1628"/>
                </a:lnTo>
                <a:lnTo>
                  <a:pt x="3404" y="1630"/>
                </a:lnTo>
                <a:lnTo>
                  <a:pt x="3410" y="1630"/>
                </a:lnTo>
                <a:lnTo>
                  <a:pt x="3416" y="1628"/>
                </a:lnTo>
                <a:lnTo>
                  <a:pt x="3432" y="1622"/>
                </a:lnTo>
                <a:lnTo>
                  <a:pt x="3446" y="1614"/>
                </a:lnTo>
                <a:lnTo>
                  <a:pt x="3458" y="1602"/>
                </a:lnTo>
                <a:lnTo>
                  <a:pt x="3466" y="1592"/>
                </a:lnTo>
                <a:lnTo>
                  <a:pt x="3468" y="1586"/>
                </a:lnTo>
                <a:lnTo>
                  <a:pt x="3470" y="1582"/>
                </a:lnTo>
                <a:lnTo>
                  <a:pt x="3468" y="1578"/>
                </a:lnTo>
                <a:lnTo>
                  <a:pt x="3466" y="1576"/>
                </a:lnTo>
                <a:close/>
                <a:moveTo>
                  <a:pt x="3512" y="820"/>
                </a:moveTo>
                <a:lnTo>
                  <a:pt x="3512" y="820"/>
                </a:lnTo>
                <a:lnTo>
                  <a:pt x="3510" y="830"/>
                </a:lnTo>
                <a:lnTo>
                  <a:pt x="3512" y="836"/>
                </a:lnTo>
                <a:lnTo>
                  <a:pt x="3516" y="840"/>
                </a:lnTo>
                <a:lnTo>
                  <a:pt x="3528" y="844"/>
                </a:lnTo>
                <a:lnTo>
                  <a:pt x="3534" y="848"/>
                </a:lnTo>
                <a:lnTo>
                  <a:pt x="3536" y="850"/>
                </a:lnTo>
                <a:lnTo>
                  <a:pt x="3538" y="858"/>
                </a:lnTo>
                <a:lnTo>
                  <a:pt x="3538" y="862"/>
                </a:lnTo>
                <a:lnTo>
                  <a:pt x="3542" y="866"/>
                </a:lnTo>
                <a:lnTo>
                  <a:pt x="3546" y="872"/>
                </a:lnTo>
                <a:lnTo>
                  <a:pt x="3556" y="878"/>
                </a:lnTo>
                <a:lnTo>
                  <a:pt x="3568" y="882"/>
                </a:lnTo>
                <a:lnTo>
                  <a:pt x="3576" y="882"/>
                </a:lnTo>
                <a:lnTo>
                  <a:pt x="3582" y="880"/>
                </a:lnTo>
                <a:lnTo>
                  <a:pt x="3590" y="878"/>
                </a:lnTo>
                <a:lnTo>
                  <a:pt x="3604" y="872"/>
                </a:lnTo>
                <a:lnTo>
                  <a:pt x="3614" y="872"/>
                </a:lnTo>
                <a:lnTo>
                  <a:pt x="3628" y="872"/>
                </a:lnTo>
                <a:lnTo>
                  <a:pt x="3658" y="876"/>
                </a:lnTo>
                <a:lnTo>
                  <a:pt x="3686" y="876"/>
                </a:lnTo>
                <a:lnTo>
                  <a:pt x="3696" y="876"/>
                </a:lnTo>
                <a:lnTo>
                  <a:pt x="3702" y="872"/>
                </a:lnTo>
                <a:lnTo>
                  <a:pt x="3704" y="870"/>
                </a:lnTo>
                <a:lnTo>
                  <a:pt x="3704" y="868"/>
                </a:lnTo>
                <a:lnTo>
                  <a:pt x="3698" y="862"/>
                </a:lnTo>
                <a:lnTo>
                  <a:pt x="3684" y="846"/>
                </a:lnTo>
                <a:lnTo>
                  <a:pt x="3676" y="838"/>
                </a:lnTo>
                <a:lnTo>
                  <a:pt x="3666" y="830"/>
                </a:lnTo>
                <a:lnTo>
                  <a:pt x="3654" y="824"/>
                </a:lnTo>
                <a:lnTo>
                  <a:pt x="3642" y="818"/>
                </a:lnTo>
                <a:lnTo>
                  <a:pt x="3626" y="814"/>
                </a:lnTo>
                <a:lnTo>
                  <a:pt x="3606" y="814"/>
                </a:lnTo>
                <a:lnTo>
                  <a:pt x="3586" y="814"/>
                </a:lnTo>
                <a:lnTo>
                  <a:pt x="3568" y="812"/>
                </a:lnTo>
                <a:lnTo>
                  <a:pt x="3540" y="806"/>
                </a:lnTo>
                <a:lnTo>
                  <a:pt x="3528" y="806"/>
                </a:lnTo>
                <a:lnTo>
                  <a:pt x="3520" y="808"/>
                </a:lnTo>
                <a:lnTo>
                  <a:pt x="3518" y="808"/>
                </a:lnTo>
                <a:lnTo>
                  <a:pt x="3516" y="812"/>
                </a:lnTo>
                <a:lnTo>
                  <a:pt x="3512" y="820"/>
                </a:lnTo>
                <a:close/>
                <a:moveTo>
                  <a:pt x="3202" y="736"/>
                </a:moveTo>
                <a:lnTo>
                  <a:pt x="3202" y="736"/>
                </a:lnTo>
                <a:lnTo>
                  <a:pt x="3202" y="744"/>
                </a:lnTo>
                <a:lnTo>
                  <a:pt x="3202" y="748"/>
                </a:lnTo>
                <a:lnTo>
                  <a:pt x="3204" y="750"/>
                </a:lnTo>
                <a:lnTo>
                  <a:pt x="3212" y="752"/>
                </a:lnTo>
                <a:lnTo>
                  <a:pt x="3224" y="752"/>
                </a:lnTo>
                <a:lnTo>
                  <a:pt x="3266" y="752"/>
                </a:lnTo>
                <a:lnTo>
                  <a:pt x="3332" y="752"/>
                </a:lnTo>
                <a:lnTo>
                  <a:pt x="3366" y="750"/>
                </a:lnTo>
                <a:lnTo>
                  <a:pt x="3390" y="746"/>
                </a:lnTo>
                <a:lnTo>
                  <a:pt x="3406" y="740"/>
                </a:lnTo>
                <a:lnTo>
                  <a:pt x="3414" y="734"/>
                </a:lnTo>
                <a:lnTo>
                  <a:pt x="3420" y="730"/>
                </a:lnTo>
                <a:lnTo>
                  <a:pt x="3420" y="726"/>
                </a:lnTo>
                <a:lnTo>
                  <a:pt x="3422" y="726"/>
                </a:lnTo>
                <a:lnTo>
                  <a:pt x="3424" y="732"/>
                </a:lnTo>
                <a:lnTo>
                  <a:pt x="3426" y="736"/>
                </a:lnTo>
                <a:lnTo>
                  <a:pt x="3430" y="740"/>
                </a:lnTo>
                <a:lnTo>
                  <a:pt x="3444" y="746"/>
                </a:lnTo>
                <a:lnTo>
                  <a:pt x="3464" y="748"/>
                </a:lnTo>
                <a:lnTo>
                  <a:pt x="3486" y="750"/>
                </a:lnTo>
                <a:lnTo>
                  <a:pt x="3506" y="750"/>
                </a:lnTo>
                <a:lnTo>
                  <a:pt x="3524" y="746"/>
                </a:lnTo>
                <a:lnTo>
                  <a:pt x="3536" y="742"/>
                </a:lnTo>
                <a:lnTo>
                  <a:pt x="3540" y="738"/>
                </a:lnTo>
                <a:lnTo>
                  <a:pt x="3542" y="734"/>
                </a:lnTo>
                <a:lnTo>
                  <a:pt x="3544" y="728"/>
                </a:lnTo>
                <a:lnTo>
                  <a:pt x="3548" y="724"/>
                </a:lnTo>
                <a:lnTo>
                  <a:pt x="3554" y="722"/>
                </a:lnTo>
                <a:lnTo>
                  <a:pt x="3562" y="720"/>
                </a:lnTo>
                <a:lnTo>
                  <a:pt x="3566" y="718"/>
                </a:lnTo>
                <a:lnTo>
                  <a:pt x="3570" y="716"/>
                </a:lnTo>
                <a:lnTo>
                  <a:pt x="3568" y="714"/>
                </a:lnTo>
                <a:lnTo>
                  <a:pt x="3560" y="710"/>
                </a:lnTo>
                <a:lnTo>
                  <a:pt x="3554" y="706"/>
                </a:lnTo>
                <a:lnTo>
                  <a:pt x="3552" y="704"/>
                </a:lnTo>
                <a:lnTo>
                  <a:pt x="3552" y="700"/>
                </a:lnTo>
                <a:lnTo>
                  <a:pt x="3556" y="698"/>
                </a:lnTo>
                <a:lnTo>
                  <a:pt x="3560" y="694"/>
                </a:lnTo>
                <a:lnTo>
                  <a:pt x="3562" y="688"/>
                </a:lnTo>
                <a:lnTo>
                  <a:pt x="3564" y="682"/>
                </a:lnTo>
                <a:lnTo>
                  <a:pt x="3560" y="674"/>
                </a:lnTo>
                <a:lnTo>
                  <a:pt x="3554" y="668"/>
                </a:lnTo>
                <a:lnTo>
                  <a:pt x="3548" y="664"/>
                </a:lnTo>
                <a:lnTo>
                  <a:pt x="3540" y="660"/>
                </a:lnTo>
                <a:lnTo>
                  <a:pt x="3532" y="660"/>
                </a:lnTo>
                <a:lnTo>
                  <a:pt x="3516" y="658"/>
                </a:lnTo>
                <a:lnTo>
                  <a:pt x="3508" y="656"/>
                </a:lnTo>
                <a:lnTo>
                  <a:pt x="3502" y="652"/>
                </a:lnTo>
                <a:lnTo>
                  <a:pt x="3496" y="648"/>
                </a:lnTo>
                <a:lnTo>
                  <a:pt x="3486" y="646"/>
                </a:lnTo>
                <a:lnTo>
                  <a:pt x="3474" y="644"/>
                </a:lnTo>
                <a:lnTo>
                  <a:pt x="3460" y="644"/>
                </a:lnTo>
                <a:lnTo>
                  <a:pt x="3420" y="648"/>
                </a:lnTo>
                <a:lnTo>
                  <a:pt x="3366" y="654"/>
                </a:lnTo>
                <a:lnTo>
                  <a:pt x="3340" y="658"/>
                </a:lnTo>
                <a:lnTo>
                  <a:pt x="3324" y="664"/>
                </a:lnTo>
                <a:lnTo>
                  <a:pt x="3314" y="668"/>
                </a:lnTo>
                <a:lnTo>
                  <a:pt x="3308" y="672"/>
                </a:lnTo>
                <a:lnTo>
                  <a:pt x="3302" y="676"/>
                </a:lnTo>
                <a:lnTo>
                  <a:pt x="3298" y="678"/>
                </a:lnTo>
                <a:lnTo>
                  <a:pt x="3290" y="676"/>
                </a:lnTo>
                <a:lnTo>
                  <a:pt x="3276" y="672"/>
                </a:lnTo>
                <a:lnTo>
                  <a:pt x="3262" y="668"/>
                </a:lnTo>
                <a:lnTo>
                  <a:pt x="3250" y="666"/>
                </a:lnTo>
                <a:lnTo>
                  <a:pt x="3242" y="668"/>
                </a:lnTo>
                <a:lnTo>
                  <a:pt x="3236" y="670"/>
                </a:lnTo>
                <a:lnTo>
                  <a:pt x="3228" y="672"/>
                </a:lnTo>
                <a:lnTo>
                  <a:pt x="3222" y="672"/>
                </a:lnTo>
                <a:lnTo>
                  <a:pt x="3216" y="670"/>
                </a:lnTo>
                <a:lnTo>
                  <a:pt x="3206" y="664"/>
                </a:lnTo>
                <a:lnTo>
                  <a:pt x="3198" y="658"/>
                </a:lnTo>
                <a:lnTo>
                  <a:pt x="3194" y="658"/>
                </a:lnTo>
                <a:lnTo>
                  <a:pt x="3190" y="660"/>
                </a:lnTo>
                <a:lnTo>
                  <a:pt x="3190" y="664"/>
                </a:lnTo>
                <a:lnTo>
                  <a:pt x="3188" y="668"/>
                </a:lnTo>
                <a:lnTo>
                  <a:pt x="3186" y="672"/>
                </a:lnTo>
                <a:lnTo>
                  <a:pt x="3184" y="674"/>
                </a:lnTo>
                <a:lnTo>
                  <a:pt x="3178" y="672"/>
                </a:lnTo>
                <a:lnTo>
                  <a:pt x="3172" y="668"/>
                </a:lnTo>
                <a:lnTo>
                  <a:pt x="3170" y="664"/>
                </a:lnTo>
                <a:lnTo>
                  <a:pt x="3170" y="662"/>
                </a:lnTo>
                <a:lnTo>
                  <a:pt x="3170" y="658"/>
                </a:lnTo>
                <a:lnTo>
                  <a:pt x="3172" y="654"/>
                </a:lnTo>
                <a:lnTo>
                  <a:pt x="3170" y="650"/>
                </a:lnTo>
                <a:lnTo>
                  <a:pt x="3168" y="646"/>
                </a:lnTo>
                <a:lnTo>
                  <a:pt x="3162" y="638"/>
                </a:lnTo>
                <a:lnTo>
                  <a:pt x="3154" y="634"/>
                </a:lnTo>
                <a:lnTo>
                  <a:pt x="3146" y="630"/>
                </a:lnTo>
                <a:lnTo>
                  <a:pt x="3142" y="630"/>
                </a:lnTo>
                <a:lnTo>
                  <a:pt x="3136" y="632"/>
                </a:lnTo>
                <a:lnTo>
                  <a:pt x="3128" y="634"/>
                </a:lnTo>
                <a:lnTo>
                  <a:pt x="3126" y="632"/>
                </a:lnTo>
                <a:lnTo>
                  <a:pt x="3124" y="628"/>
                </a:lnTo>
                <a:lnTo>
                  <a:pt x="3124" y="624"/>
                </a:lnTo>
                <a:lnTo>
                  <a:pt x="3124" y="622"/>
                </a:lnTo>
                <a:lnTo>
                  <a:pt x="3130" y="620"/>
                </a:lnTo>
                <a:lnTo>
                  <a:pt x="3150" y="622"/>
                </a:lnTo>
                <a:lnTo>
                  <a:pt x="3170" y="622"/>
                </a:lnTo>
                <a:lnTo>
                  <a:pt x="3176" y="620"/>
                </a:lnTo>
                <a:lnTo>
                  <a:pt x="3176" y="618"/>
                </a:lnTo>
                <a:lnTo>
                  <a:pt x="3176" y="616"/>
                </a:lnTo>
                <a:lnTo>
                  <a:pt x="3174" y="610"/>
                </a:lnTo>
                <a:lnTo>
                  <a:pt x="3170" y="608"/>
                </a:lnTo>
                <a:lnTo>
                  <a:pt x="3156" y="604"/>
                </a:lnTo>
                <a:lnTo>
                  <a:pt x="3138" y="602"/>
                </a:lnTo>
                <a:lnTo>
                  <a:pt x="3130" y="598"/>
                </a:lnTo>
                <a:lnTo>
                  <a:pt x="3120" y="594"/>
                </a:lnTo>
                <a:lnTo>
                  <a:pt x="3100" y="584"/>
                </a:lnTo>
                <a:lnTo>
                  <a:pt x="3092" y="582"/>
                </a:lnTo>
                <a:lnTo>
                  <a:pt x="3084" y="580"/>
                </a:lnTo>
                <a:lnTo>
                  <a:pt x="3066" y="580"/>
                </a:lnTo>
                <a:lnTo>
                  <a:pt x="3042" y="584"/>
                </a:lnTo>
                <a:lnTo>
                  <a:pt x="3030" y="586"/>
                </a:lnTo>
                <a:lnTo>
                  <a:pt x="3022" y="582"/>
                </a:lnTo>
                <a:lnTo>
                  <a:pt x="3014" y="578"/>
                </a:lnTo>
                <a:lnTo>
                  <a:pt x="3008" y="574"/>
                </a:lnTo>
                <a:lnTo>
                  <a:pt x="2996" y="562"/>
                </a:lnTo>
                <a:lnTo>
                  <a:pt x="2990" y="560"/>
                </a:lnTo>
                <a:lnTo>
                  <a:pt x="2984" y="558"/>
                </a:lnTo>
                <a:lnTo>
                  <a:pt x="2974" y="560"/>
                </a:lnTo>
                <a:lnTo>
                  <a:pt x="2964" y="558"/>
                </a:lnTo>
                <a:lnTo>
                  <a:pt x="2938" y="556"/>
                </a:lnTo>
                <a:lnTo>
                  <a:pt x="2908" y="552"/>
                </a:lnTo>
                <a:lnTo>
                  <a:pt x="2876" y="550"/>
                </a:lnTo>
                <a:lnTo>
                  <a:pt x="2870" y="550"/>
                </a:lnTo>
                <a:lnTo>
                  <a:pt x="2866" y="552"/>
                </a:lnTo>
                <a:lnTo>
                  <a:pt x="2862" y="554"/>
                </a:lnTo>
                <a:lnTo>
                  <a:pt x="2860" y="558"/>
                </a:lnTo>
                <a:lnTo>
                  <a:pt x="2862" y="562"/>
                </a:lnTo>
                <a:lnTo>
                  <a:pt x="2864" y="568"/>
                </a:lnTo>
                <a:lnTo>
                  <a:pt x="2870" y="574"/>
                </a:lnTo>
                <a:lnTo>
                  <a:pt x="2878" y="582"/>
                </a:lnTo>
                <a:lnTo>
                  <a:pt x="2888" y="588"/>
                </a:lnTo>
                <a:lnTo>
                  <a:pt x="2896" y="592"/>
                </a:lnTo>
                <a:lnTo>
                  <a:pt x="2910" y="598"/>
                </a:lnTo>
                <a:lnTo>
                  <a:pt x="2920" y="602"/>
                </a:lnTo>
                <a:lnTo>
                  <a:pt x="2922" y="604"/>
                </a:lnTo>
                <a:lnTo>
                  <a:pt x="2924" y="610"/>
                </a:lnTo>
                <a:lnTo>
                  <a:pt x="2926" y="614"/>
                </a:lnTo>
                <a:lnTo>
                  <a:pt x="2930" y="618"/>
                </a:lnTo>
                <a:lnTo>
                  <a:pt x="2938" y="620"/>
                </a:lnTo>
                <a:lnTo>
                  <a:pt x="2948" y="620"/>
                </a:lnTo>
                <a:lnTo>
                  <a:pt x="2972" y="616"/>
                </a:lnTo>
                <a:lnTo>
                  <a:pt x="3000" y="610"/>
                </a:lnTo>
                <a:lnTo>
                  <a:pt x="3012" y="608"/>
                </a:lnTo>
                <a:lnTo>
                  <a:pt x="3020" y="610"/>
                </a:lnTo>
                <a:lnTo>
                  <a:pt x="3026" y="612"/>
                </a:lnTo>
                <a:lnTo>
                  <a:pt x="3030" y="616"/>
                </a:lnTo>
                <a:lnTo>
                  <a:pt x="3040" y="626"/>
                </a:lnTo>
                <a:lnTo>
                  <a:pt x="3046" y="634"/>
                </a:lnTo>
                <a:lnTo>
                  <a:pt x="3054" y="640"/>
                </a:lnTo>
                <a:lnTo>
                  <a:pt x="3060" y="644"/>
                </a:lnTo>
                <a:lnTo>
                  <a:pt x="3062" y="648"/>
                </a:lnTo>
                <a:lnTo>
                  <a:pt x="3064" y="650"/>
                </a:lnTo>
                <a:lnTo>
                  <a:pt x="3064" y="654"/>
                </a:lnTo>
                <a:lnTo>
                  <a:pt x="3060" y="662"/>
                </a:lnTo>
                <a:lnTo>
                  <a:pt x="3056" y="670"/>
                </a:lnTo>
                <a:lnTo>
                  <a:pt x="3050" y="678"/>
                </a:lnTo>
                <a:lnTo>
                  <a:pt x="3046" y="684"/>
                </a:lnTo>
                <a:lnTo>
                  <a:pt x="3046" y="690"/>
                </a:lnTo>
                <a:lnTo>
                  <a:pt x="3046" y="692"/>
                </a:lnTo>
                <a:lnTo>
                  <a:pt x="3050" y="694"/>
                </a:lnTo>
                <a:lnTo>
                  <a:pt x="3056" y="698"/>
                </a:lnTo>
                <a:lnTo>
                  <a:pt x="3058" y="704"/>
                </a:lnTo>
                <a:lnTo>
                  <a:pt x="3060" y="714"/>
                </a:lnTo>
                <a:lnTo>
                  <a:pt x="3060" y="720"/>
                </a:lnTo>
                <a:lnTo>
                  <a:pt x="3062" y="724"/>
                </a:lnTo>
                <a:lnTo>
                  <a:pt x="3068" y="730"/>
                </a:lnTo>
                <a:lnTo>
                  <a:pt x="3076" y="736"/>
                </a:lnTo>
                <a:lnTo>
                  <a:pt x="3086" y="740"/>
                </a:lnTo>
                <a:lnTo>
                  <a:pt x="3092" y="740"/>
                </a:lnTo>
                <a:lnTo>
                  <a:pt x="3096" y="740"/>
                </a:lnTo>
                <a:lnTo>
                  <a:pt x="3100" y="738"/>
                </a:lnTo>
                <a:lnTo>
                  <a:pt x="3104" y="736"/>
                </a:lnTo>
                <a:lnTo>
                  <a:pt x="3110" y="736"/>
                </a:lnTo>
                <a:lnTo>
                  <a:pt x="3120" y="738"/>
                </a:lnTo>
                <a:lnTo>
                  <a:pt x="3134" y="744"/>
                </a:lnTo>
                <a:lnTo>
                  <a:pt x="3142" y="746"/>
                </a:lnTo>
                <a:lnTo>
                  <a:pt x="3150" y="748"/>
                </a:lnTo>
                <a:lnTo>
                  <a:pt x="3164" y="748"/>
                </a:lnTo>
                <a:lnTo>
                  <a:pt x="3176" y="744"/>
                </a:lnTo>
                <a:lnTo>
                  <a:pt x="3186" y="738"/>
                </a:lnTo>
                <a:lnTo>
                  <a:pt x="3200" y="730"/>
                </a:lnTo>
                <a:lnTo>
                  <a:pt x="3202" y="730"/>
                </a:lnTo>
                <a:lnTo>
                  <a:pt x="3202" y="736"/>
                </a:lnTo>
                <a:close/>
                <a:moveTo>
                  <a:pt x="2978" y="738"/>
                </a:moveTo>
                <a:lnTo>
                  <a:pt x="2978" y="738"/>
                </a:lnTo>
                <a:lnTo>
                  <a:pt x="2992" y="738"/>
                </a:lnTo>
                <a:lnTo>
                  <a:pt x="3004" y="734"/>
                </a:lnTo>
                <a:lnTo>
                  <a:pt x="3008" y="728"/>
                </a:lnTo>
                <a:lnTo>
                  <a:pt x="3010" y="720"/>
                </a:lnTo>
                <a:lnTo>
                  <a:pt x="3008" y="710"/>
                </a:lnTo>
                <a:lnTo>
                  <a:pt x="3004" y="700"/>
                </a:lnTo>
                <a:lnTo>
                  <a:pt x="2996" y="688"/>
                </a:lnTo>
                <a:lnTo>
                  <a:pt x="2986" y="678"/>
                </a:lnTo>
                <a:lnTo>
                  <a:pt x="2974" y="668"/>
                </a:lnTo>
                <a:lnTo>
                  <a:pt x="2964" y="664"/>
                </a:lnTo>
                <a:lnTo>
                  <a:pt x="2952" y="660"/>
                </a:lnTo>
                <a:lnTo>
                  <a:pt x="2940" y="662"/>
                </a:lnTo>
                <a:lnTo>
                  <a:pt x="2928" y="664"/>
                </a:lnTo>
                <a:lnTo>
                  <a:pt x="2918" y="670"/>
                </a:lnTo>
                <a:lnTo>
                  <a:pt x="2908" y="676"/>
                </a:lnTo>
                <a:lnTo>
                  <a:pt x="2898" y="684"/>
                </a:lnTo>
                <a:lnTo>
                  <a:pt x="2888" y="698"/>
                </a:lnTo>
                <a:lnTo>
                  <a:pt x="2884" y="704"/>
                </a:lnTo>
                <a:lnTo>
                  <a:pt x="2882" y="708"/>
                </a:lnTo>
                <a:lnTo>
                  <a:pt x="2884" y="714"/>
                </a:lnTo>
                <a:lnTo>
                  <a:pt x="2886" y="718"/>
                </a:lnTo>
                <a:lnTo>
                  <a:pt x="2894" y="720"/>
                </a:lnTo>
                <a:lnTo>
                  <a:pt x="2904" y="722"/>
                </a:lnTo>
                <a:lnTo>
                  <a:pt x="2914" y="724"/>
                </a:lnTo>
                <a:lnTo>
                  <a:pt x="2924" y="726"/>
                </a:lnTo>
                <a:lnTo>
                  <a:pt x="2936" y="732"/>
                </a:lnTo>
                <a:lnTo>
                  <a:pt x="2950" y="736"/>
                </a:lnTo>
                <a:lnTo>
                  <a:pt x="2962" y="738"/>
                </a:lnTo>
                <a:lnTo>
                  <a:pt x="2978" y="738"/>
                </a:lnTo>
                <a:close/>
                <a:moveTo>
                  <a:pt x="3076" y="866"/>
                </a:moveTo>
                <a:lnTo>
                  <a:pt x="3076" y="866"/>
                </a:lnTo>
                <a:lnTo>
                  <a:pt x="3086" y="852"/>
                </a:lnTo>
                <a:lnTo>
                  <a:pt x="3098" y="840"/>
                </a:lnTo>
                <a:lnTo>
                  <a:pt x="3118" y="818"/>
                </a:lnTo>
                <a:lnTo>
                  <a:pt x="3126" y="810"/>
                </a:lnTo>
                <a:lnTo>
                  <a:pt x="3128" y="806"/>
                </a:lnTo>
                <a:lnTo>
                  <a:pt x="3128" y="802"/>
                </a:lnTo>
                <a:lnTo>
                  <a:pt x="3128" y="798"/>
                </a:lnTo>
                <a:lnTo>
                  <a:pt x="3126" y="794"/>
                </a:lnTo>
                <a:lnTo>
                  <a:pt x="3122" y="792"/>
                </a:lnTo>
                <a:lnTo>
                  <a:pt x="3114" y="790"/>
                </a:lnTo>
                <a:lnTo>
                  <a:pt x="3102" y="786"/>
                </a:lnTo>
                <a:lnTo>
                  <a:pt x="3090" y="784"/>
                </a:lnTo>
                <a:lnTo>
                  <a:pt x="3084" y="786"/>
                </a:lnTo>
                <a:lnTo>
                  <a:pt x="3076" y="788"/>
                </a:lnTo>
                <a:lnTo>
                  <a:pt x="3066" y="790"/>
                </a:lnTo>
                <a:lnTo>
                  <a:pt x="3058" y="790"/>
                </a:lnTo>
                <a:lnTo>
                  <a:pt x="3050" y="786"/>
                </a:lnTo>
                <a:lnTo>
                  <a:pt x="3034" y="778"/>
                </a:lnTo>
                <a:lnTo>
                  <a:pt x="3026" y="776"/>
                </a:lnTo>
                <a:lnTo>
                  <a:pt x="3016" y="774"/>
                </a:lnTo>
                <a:lnTo>
                  <a:pt x="3006" y="772"/>
                </a:lnTo>
                <a:lnTo>
                  <a:pt x="2994" y="774"/>
                </a:lnTo>
                <a:lnTo>
                  <a:pt x="2958" y="780"/>
                </a:lnTo>
                <a:lnTo>
                  <a:pt x="2940" y="784"/>
                </a:lnTo>
                <a:lnTo>
                  <a:pt x="2932" y="788"/>
                </a:lnTo>
                <a:lnTo>
                  <a:pt x="2928" y="792"/>
                </a:lnTo>
                <a:lnTo>
                  <a:pt x="2928" y="796"/>
                </a:lnTo>
                <a:lnTo>
                  <a:pt x="2932" y="802"/>
                </a:lnTo>
                <a:lnTo>
                  <a:pt x="2932" y="804"/>
                </a:lnTo>
                <a:lnTo>
                  <a:pt x="2928" y="804"/>
                </a:lnTo>
                <a:lnTo>
                  <a:pt x="2918" y="804"/>
                </a:lnTo>
                <a:lnTo>
                  <a:pt x="2916" y="806"/>
                </a:lnTo>
                <a:lnTo>
                  <a:pt x="2914" y="808"/>
                </a:lnTo>
                <a:lnTo>
                  <a:pt x="2910" y="822"/>
                </a:lnTo>
                <a:lnTo>
                  <a:pt x="2910" y="846"/>
                </a:lnTo>
                <a:lnTo>
                  <a:pt x="2910" y="860"/>
                </a:lnTo>
                <a:lnTo>
                  <a:pt x="2912" y="872"/>
                </a:lnTo>
                <a:lnTo>
                  <a:pt x="2916" y="880"/>
                </a:lnTo>
                <a:lnTo>
                  <a:pt x="2920" y="888"/>
                </a:lnTo>
                <a:lnTo>
                  <a:pt x="2928" y="900"/>
                </a:lnTo>
                <a:lnTo>
                  <a:pt x="2930" y="906"/>
                </a:lnTo>
                <a:lnTo>
                  <a:pt x="2930" y="916"/>
                </a:lnTo>
                <a:lnTo>
                  <a:pt x="2930" y="924"/>
                </a:lnTo>
                <a:lnTo>
                  <a:pt x="2932" y="928"/>
                </a:lnTo>
                <a:lnTo>
                  <a:pt x="2936" y="930"/>
                </a:lnTo>
                <a:lnTo>
                  <a:pt x="2942" y="930"/>
                </a:lnTo>
                <a:lnTo>
                  <a:pt x="2956" y="928"/>
                </a:lnTo>
                <a:lnTo>
                  <a:pt x="2964" y="930"/>
                </a:lnTo>
                <a:lnTo>
                  <a:pt x="2974" y="934"/>
                </a:lnTo>
                <a:lnTo>
                  <a:pt x="2978" y="936"/>
                </a:lnTo>
                <a:lnTo>
                  <a:pt x="2980" y="934"/>
                </a:lnTo>
                <a:lnTo>
                  <a:pt x="2986" y="918"/>
                </a:lnTo>
                <a:lnTo>
                  <a:pt x="2988" y="914"/>
                </a:lnTo>
                <a:lnTo>
                  <a:pt x="2992" y="910"/>
                </a:lnTo>
                <a:lnTo>
                  <a:pt x="2998" y="908"/>
                </a:lnTo>
                <a:lnTo>
                  <a:pt x="3000" y="906"/>
                </a:lnTo>
                <a:lnTo>
                  <a:pt x="3002" y="902"/>
                </a:lnTo>
                <a:lnTo>
                  <a:pt x="3000" y="896"/>
                </a:lnTo>
                <a:lnTo>
                  <a:pt x="2996" y="888"/>
                </a:lnTo>
                <a:lnTo>
                  <a:pt x="2994" y="882"/>
                </a:lnTo>
                <a:lnTo>
                  <a:pt x="2994" y="880"/>
                </a:lnTo>
                <a:lnTo>
                  <a:pt x="2996" y="878"/>
                </a:lnTo>
                <a:lnTo>
                  <a:pt x="2998" y="876"/>
                </a:lnTo>
                <a:lnTo>
                  <a:pt x="3010" y="878"/>
                </a:lnTo>
                <a:lnTo>
                  <a:pt x="3022" y="880"/>
                </a:lnTo>
                <a:lnTo>
                  <a:pt x="3038" y="880"/>
                </a:lnTo>
                <a:lnTo>
                  <a:pt x="3052" y="880"/>
                </a:lnTo>
                <a:lnTo>
                  <a:pt x="3060" y="878"/>
                </a:lnTo>
                <a:lnTo>
                  <a:pt x="3066" y="876"/>
                </a:lnTo>
                <a:lnTo>
                  <a:pt x="3072" y="872"/>
                </a:lnTo>
                <a:lnTo>
                  <a:pt x="3076" y="866"/>
                </a:lnTo>
                <a:close/>
                <a:moveTo>
                  <a:pt x="2888" y="892"/>
                </a:moveTo>
                <a:lnTo>
                  <a:pt x="2888" y="892"/>
                </a:lnTo>
                <a:lnTo>
                  <a:pt x="2884" y="884"/>
                </a:lnTo>
                <a:lnTo>
                  <a:pt x="2880" y="882"/>
                </a:lnTo>
                <a:lnTo>
                  <a:pt x="2876" y="882"/>
                </a:lnTo>
                <a:lnTo>
                  <a:pt x="2872" y="884"/>
                </a:lnTo>
                <a:lnTo>
                  <a:pt x="2868" y="886"/>
                </a:lnTo>
                <a:lnTo>
                  <a:pt x="2864" y="888"/>
                </a:lnTo>
                <a:lnTo>
                  <a:pt x="2858" y="884"/>
                </a:lnTo>
                <a:lnTo>
                  <a:pt x="2852" y="876"/>
                </a:lnTo>
                <a:lnTo>
                  <a:pt x="2846" y="868"/>
                </a:lnTo>
                <a:lnTo>
                  <a:pt x="2838" y="862"/>
                </a:lnTo>
                <a:lnTo>
                  <a:pt x="2824" y="854"/>
                </a:lnTo>
                <a:lnTo>
                  <a:pt x="2820" y="850"/>
                </a:lnTo>
                <a:lnTo>
                  <a:pt x="2820" y="848"/>
                </a:lnTo>
                <a:lnTo>
                  <a:pt x="2826" y="846"/>
                </a:lnTo>
                <a:lnTo>
                  <a:pt x="2838" y="842"/>
                </a:lnTo>
                <a:lnTo>
                  <a:pt x="2850" y="838"/>
                </a:lnTo>
                <a:lnTo>
                  <a:pt x="2856" y="836"/>
                </a:lnTo>
                <a:lnTo>
                  <a:pt x="2856" y="832"/>
                </a:lnTo>
                <a:lnTo>
                  <a:pt x="2852" y="830"/>
                </a:lnTo>
                <a:lnTo>
                  <a:pt x="2848" y="828"/>
                </a:lnTo>
                <a:lnTo>
                  <a:pt x="2846" y="826"/>
                </a:lnTo>
                <a:lnTo>
                  <a:pt x="2846" y="822"/>
                </a:lnTo>
                <a:lnTo>
                  <a:pt x="2852" y="818"/>
                </a:lnTo>
                <a:lnTo>
                  <a:pt x="2860" y="814"/>
                </a:lnTo>
                <a:lnTo>
                  <a:pt x="2862" y="808"/>
                </a:lnTo>
                <a:lnTo>
                  <a:pt x="2862" y="804"/>
                </a:lnTo>
                <a:lnTo>
                  <a:pt x="2856" y="800"/>
                </a:lnTo>
                <a:lnTo>
                  <a:pt x="2848" y="798"/>
                </a:lnTo>
                <a:lnTo>
                  <a:pt x="2838" y="796"/>
                </a:lnTo>
                <a:lnTo>
                  <a:pt x="2824" y="798"/>
                </a:lnTo>
                <a:lnTo>
                  <a:pt x="2810" y="802"/>
                </a:lnTo>
                <a:lnTo>
                  <a:pt x="2796" y="806"/>
                </a:lnTo>
                <a:lnTo>
                  <a:pt x="2782" y="806"/>
                </a:lnTo>
                <a:lnTo>
                  <a:pt x="2770" y="804"/>
                </a:lnTo>
                <a:lnTo>
                  <a:pt x="2760" y="800"/>
                </a:lnTo>
                <a:lnTo>
                  <a:pt x="2750" y="796"/>
                </a:lnTo>
                <a:lnTo>
                  <a:pt x="2740" y="794"/>
                </a:lnTo>
                <a:lnTo>
                  <a:pt x="2728" y="794"/>
                </a:lnTo>
                <a:lnTo>
                  <a:pt x="2718" y="798"/>
                </a:lnTo>
                <a:lnTo>
                  <a:pt x="2694" y="808"/>
                </a:lnTo>
                <a:lnTo>
                  <a:pt x="2686" y="812"/>
                </a:lnTo>
                <a:lnTo>
                  <a:pt x="2680" y="818"/>
                </a:lnTo>
                <a:lnTo>
                  <a:pt x="2676" y="822"/>
                </a:lnTo>
                <a:lnTo>
                  <a:pt x="2678" y="826"/>
                </a:lnTo>
                <a:lnTo>
                  <a:pt x="2682" y="832"/>
                </a:lnTo>
                <a:lnTo>
                  <a:pt x="2694" y="838"/>
                </a:lnTo>
                <a:lnTo>
                  <a:pt x="2702" y="840"/>
                </a:lnTo>
                <a:lnTo>
                  <a:pt x="2712" y="846"/>
                </a:lnTo>
                <a:lnTo>
                  <a:pt x="2718" y="850"/>
                </a:lnTo>
                <a:lnTo>
                  <a:pt x="2724" y="856"/>
                </a:lnTo>
                <a:lnTo>
                  <a:pt x="2726" y="862"/>
                </a:lnTo>
                <a:lnTo>
                  <a:pt x="2724" y="866"/>
                </a:lnTo>
                <a:lnTo>
                  <a:pt x="2722" y="872"/>
                </a:lnTo>
                <a:lnTo>
                  <a:pt x="2716" y="876"/>
                </a:lnTo>
                <a:lnTo>
                  <a:pt x="2710" y="880"/>
                </a:lnTo>
                <a:lnTo>
                  <a:pt x="2704" y="882"/>
                </a:lnTo>
                <a:lnTo>
                  <a:pt x="2698" y="882"/>
                </a:lnTo>
                <a:lnTo>
                  <a:pt x="2688" y="880"/>
                </a:lnTo>
                <a:lnTo>
                  <a:pt x="2678" y="874"/>
                </a:lnTo>
                <a:lnTo>
                  <a:pt x="2668" y="866"/>
                </a:lnTo>
                <a:lnTo>
                  <a:pt x="2660" y="860"/>
                </a:lnTo>
                <a:lnTo>
                  <a:pt x="2650" y="856"/>
                </a:lnTo>
                <a:lnTo>
                  <a:pt x="2646" y="856"/>
                </a:lnTo>
                <a:lnTo>
                  <a:pt x="2642" y="858"/>
                </a:lnTo>
                <a:lnTo>
                  <a:pt x="2636" y="860"/>
                </a:lnTo>
                <a:lnTo>
                  <a:pt x="2632" y="864"/>
                </a:lnTo>
                <a:lnTo>
                  <a:pt x="2630" y="872"/>
                </a:lnTo>
                <a:lnTo>
                  <a:pt x="2632" y="880"/>
                </a:lnTo>
                <a:lnTo>
                  <a:pt x="2636" y="888"/>
                </a:lnTo>
                <a:lnTo>
                  <a:pt x="2646" y="896"/>
                </a:lnTo>
                <a:lnTo>
                  <a:pt x="2656" y="904"/>
                </a:lnTo>
                <a:lnTo>
                  <a:pt x="2672" y="912"/>
                </a:lnTo>
                <a:lnTo>
                  <a:pt x="2688" y="918"/>
                </a:lnTo>
                <a:lnTo>
                  <a:pt x="2704" y="924"/>
                </a:lnTo>
                <a:lnTo>
                  <a:pt x="2722" y="932"/>
                </a:lnTo>
                <a:lnTo>
                  <a:pt x="2734" y="940"/>
                </a:lnTo>
                <a:lnTo>
                  <a:pt x="2746" y="952"/>
                </a:lnTo>
                <a:lnTo>
                  <a:pt x="2756" y="962"/>
                </a:lnTo>
                <a:lnTo>
                  <a:pt x="2772" y="982"/>
                </a:lnTo>
                <a:lnTo>
                  <a:pt x="2782" y="988"/>
                </a:lnTo>
                <a:lnTo>
                  <a:pt x="2792" y="992"/>
                </a:lnTo>
                <a:lnTo>
                  <a:pt x="2800" y="992"/>
                </a:lnTo>
                <a:lnTo>
                  <a:pt x="2806" y="988"/>
                </a:lnTo>
                <a:lnTo>
                  <a:pt x="2810" y="984"/>
                </a:lnTo>
                <a:lnTo>
                  <a:pt x="2810" y="978"/>
                </a:lnTo>
                <a:lnTo>
                  <a:pt x="2812" y="972"/>
                </a:lnTo>
                <a:lnTo>
                  <a:pt x="2814" y="966"/>
                </a:lnTo>
                <a:lnTo>
                  <a:pt x="2816" y="964"/>
                </a:lnTo>
                <a:lnTo>
                  <a:pt x="2822" y="964"/>
                </a:lnTo>
                <a:lnTo>
                  <a:pt x="2830" y="966"/>
                </a:lnTo>
                <a:lnTo>
                  <a:pt x="2840" y="966"/>
                </a:lnTo>
                <a:lnTo>
                  <a:pt x="2850" y="964"/>
                </a:lnTo>
                <a:lnTo>
                  <a:pt x="2860" y="960"/>
                </a:lnTo>
                <a:lnTo>
                  <a:pt x="2868" y="956"/>
                </a:lnTo>
                <a:lnTo>
                  <a:pt x="2876" y="948"/>
                </a:lnTo>
                <a:lnTo>
                  <a:pt x="2880" y="940"/>
                </a:lnTo>
                <a:lnTo>
                  <a:pt x="2882" y="932"/>
                </a:lnTo>
                <a:lnTo>
                  <a:pt x="2882" y="922"/>
                </a:lnTo>
                <a:lnTo>
                  <a:pt x="2884" y="918"/>
                </a:lnTo>
                <a:lnTo>
                  <a:pt x="2888" y="910"/>
                </a:lnTo>
                <a:lnTo>
                  <a:pt x="2888" y="908"/>
                </a:lnTo>
                <a:lnTo>
                  <a:pt x="2890" y="904"/>
                </a:lnTo>
                <a:lnTo>
                  <a:pt x="2890" y="900"/>
                </a:lnTo>
                <a:lnTo>
                  <a:pt x="2888" y="892"/>
                </a:lnTo>
                <a:close/>
                <a:moveTo>
                  <a:pt x="2794" y="1126"/>
                </a:moveTo>
                <a:lnTo>
                  <a:pt x="2794" y="1126"/>
                </a:lnTo>
                <a:lnTo>
                  <a:pt x="2784" y="1136"/>
                </a:lnTo>
                <a:lnTo>
                  <a:pt x="2776" y="1142"/>
                </a:lnTo>
                <a:lnTo>
                  <a:pt x="2768" y="1146"/>
                </a:lnTo>
                <a:lnTo>
                  <a:pt x="2760" y="1148"/>
                </a:lnTo>
                <a:lnTo>
                  <a:pt x="2756" y="1150"/>
                </a:lnTo>
                <a:lnTo>
                  <a:pt x="2754" y="1152"/>
                </a:lnTo>
                <a:lnTo>
                  <a:pt x="2756" y="1154"/>
                </a:lnTo>
                <a:lnTo>
                  <a:pt x="2762" y="1162"/>
                </a:lnTo>
                <a:lnTo>
                  <a:pt x="2772" y="1168"/>
                </a:lnTo>
                <a:lnTo>
                  <a:pt x="2786" y="1172"/>
                </a:lnTo>
                <a:lnTo>
                  <a:pt x="2826" y="1180"/>
                </a:lnTo>
                <a:lnTo>
                  <a:pt x="2836" y="1182"/>
                </a:lnTo>
                <a:lnTo>
                  <a:pt x="2848" y="1186"/>
                </a:lnTo>
                <a:lnTo>
                  <a:pt x="2864" y="1194"/>
                </a:lnTo>
                <a:lnTo>
                  <a:pt x="2872" y="1196"/>
                </a:lnTo>
                <a:lnTo>
                  <a:pt x="2880" y="1196"/>
                </a:lnTo>
                <a:lnTo>
                  <a:pt x="2888" y="1194"/>
                </a:lnTo>
                <a:lnTo>
                  <a:pt x="2896" y="1190"/>
                </a:lnTo>
                <a:lnTo>
                  <a:pt x="2902" y="1184"/>
                </a:lnTo>
                <a:lnTo>
                  <a:pt x="2908" y="1182"/>
                </a:lnTo>
                <a:lnTo>
                  <a:pt x="2916" y="1180"/>
                </a:lnTo>
                <a:lnTo>
                  <a:pt x="2924" y="1180"/>
                </a:lnTo>
                <a:lnTo>
                  <a:pt x="2926" y="1176"/>
                </a:lnTo>
                <a:lnTo>
                  <a:pt x="2930" y="1172"/>
                </a:lnTo>
                <a:lnTo>
                  <a:pt x="2932" y="1166"/>
                </a:lnTo>
                <a:lnTo>
                  <a:pt x="2932" y="1164"/>
                </a:lnTo>
                <a:lnTo>
                  <a:pt x="2928" y="1164"/>
                </a:lnTo>
                <a:lnTo>
                  <a:pt x="2922" y="1164"/>
                </a:lnTo>
                <a:lnTo>
                  <a:pt x="2916" y="1162"/>
                </a:lnTo>
                <a:lnTo>
                  <a:pt x="2910" y="1158"/>
                </a:lnTo>
                <a:lnTo>
                  <a:pt x="2904" y="1150"/>
                </a:lnTo>
                <a:lnTo>
                  <a:pt x="2900" y="1142"/>
                </a:lnTo>
                <a:lnTo>
                  <a:pt x="2896" y="1138"/>
                </a:lnTo>
                <a:lnTo>
                  <a:pt x="2892" y="1136"/>
                </a:lnTo>
                <a:lnTo>
                  <a:pt x="2888" y="1134"/>
                </a:lnTo>
                <a:lnTo>
                  <a:pt x="2876" y="1130"/>
                </a:lnTo>
                <a:lnTo>
                  <a:pt x="2868" y="1124"/>
                </a:lnTo>
                <a:lnTo>
                  <a:pt x="2858" y="1114"/>
                </a:lnTo>
                <a:lnTo>
                  <a:pt x="2848" y="1102"/>
                </a:lnTo>
                <a:lnTo>
                  <a:pt x="2838" y="1096"/>
                </a:lnTo>
                <a:lnTo>
                  <a:pt x="2830" y="1094"/>
                </a:lnTo>
                <a:lnTo>
                  <a:pt x="2822" y="1094"/>
                </a:lnTo>
                <a:lnTo>
                  <a:pt x="2816" y="1098"/>
                </a:lnTo>
                <a:lnTo>
                  <a:pt x="2808" y="1104"/>
                </a:lnTo>
                <a:lnTo>
                  <a:pt x="2794" y="1126"/>
                </a:lnTo>
                <a:close/>
                <a:moveTo>
                  <a:pt x="2544" y="400"/>
                </a:moveTo>
                <a:lnTo>
                  <a:pt x="2544" y="400"/>
                </a:lnTo>
                <a:lnTo>
                  <a:pt x="2544" y="408"/>
                </a:lnTo>
                <a:lnTo>
                  <a:pt x="2546" y="410"/>
                </a:lnTo>
                <a:lnTo>
                  <a:pt x="2550" y="408"/>
                </a:lnTo>
                <a:lnTo>
                  <a:pt x="2554" y="406"/>
                </a:lnTo>
                <a:lnTo>
                  <a:pt x="2560" y="404"/>
                </a:lnTo>
                <a:lnTo>
                  <a:pt x="2566" y="402"/>
                </a:lnTo>
                <a:lnTo>
                  <a:pt x="2572" y="406"/>
                </a:lnTo>
                <a:lnTo>
                  <a:pt x="2580" y="412"/>
                </a:lnTo>
                <a:lnTo>
                  <a:pt x="2586" y="422"/>
                </a:lnTo>
                <a:lnTo>
                  <a:pt x="2586" y="426"/>
                </a:lnTo>
                <a:lnTo>
                  <a:pt x="2582" y="428"/>
                </a:lnTo>
                <a:lnTo>
                  <a:pt x="2576" y="428"/>
                </a:lnTo>
                <a:lnTo>
                  <a:pt x="2558" y="428"/>
                </a:lnTo>
                <a:lnTo>
                  <a:pt x="2548" y="428"/>
                </a:lnTo>
                <a:lnTo>
                  <a:pt x="2540" y="430"/>
                </a:lnTo>
                <a:lnTo>
                  <a:pt x="2538" y="432"/>
                </a:lnTo>
                <a:lnTo>
                  <a:pt x="2538" y="436"/>
                </a:lnTo>
                <a:lnTo>
                  <a:pt x="2538" y="442"/>
                </a:lnTo>
                <a:lnTo>
                  <a:pt x="2542" y="446"/>
                </a:lnTo>
                <a:lnTo>
                  <a:pt x="2550" y="450"/>
                </a:lnTo>
                <a:lnTo>
                  <a:pt x="2560" y="452"/>
                </a:lnTo>
                <a:lnTo>
                  <a:pt x="2574" y="450"/>
                </a:lnTo>
                <a:lnTo>
                  <a:pt x="2592" y="446"/>
                </a:lnTo>
                <a:lnTo>
                  <a:pt x="2612" y="442"/>
                </a:lnTo>
                <a:lnTo>
                  <a:pt x="2622" y="440"/>
                </a:lnTo>
                <a:lnTo>
                  <a:pt x="2628" y="442"/>
                </a:lnTo>
                <a:lnTo>
                  <a:pt x="2628" y="444"/>
                </a:lnTo>
                <a:lnTo>
                  <a:pt x="2630" y="448"/>
                </a:lnTo>
                <a:lnTo>
                  <a:pt x="2634" y="450"/>
                </a:lnTo>
                <a:lnTo>
                  <a:pt x="2644" y="452"/>
                </a:lnTo>
                <a:lnTo>
                  <a:pt x="2660" y="450"/>
                </a:lnTo>
                <a:lnTo>
                  <a:pt x="2670" y="450"/>
                </a:lnTo>
                <a:lnTo>
                  <a:pt x="2678" y="450"/>
                </a:lnTo>
                <a:lnTo>
                  <a:pt x="2684" y="452"/>
                </a:lnTo>
                <a:lnTo>
                  <a:pt x="2688" y="454"/>
                </a:lnTo>
                <a:lnTo>
                  <a:pt x="2696" y="462"/>
                </a:lnTo>
                <a:lnTo>
                  <a:pt x="2700" y="470"/>
                </a:lnTo>
                <a:lnTo>
                  <a:pt x="2708" y="478"/>
                </a:lnTo>
                <a:lnTo>
                  <a:pt x="2712" y="482"/>
                </a:lnTo>
                <a:lnTo>
                  <a:pt x="2718" y="486"/>
                </a:lnTo>
                <a:lnTo>
                  <a:pt x="2724" y="488"/>
                </a:lnTo>
                <a:lnTo>
                  <a:pt x="2734" y="490"/>
                </a:lnTo>
                <a:lnTo>
                  <a:pt x="2746" y="490"/>
                </a:lnTo>
                <a:lnTo>
                  <a:pt x="2758" y="488"/>
                </a:lnTo>
                <a:lnTo>
                  <a:pt x="2768" y="486"/>
                </a:lnTo>
                <a:lnTo>
                  <a:pt x="2776" y="484"/>
                </a:lnTo>
                <a:lnTo>
                  <a:pt x="2780" y="480"/>
                </a:lnTo>
                <a:lnTo>
                  <a:pt x="2782" y="478"/>
                </a:lnTo>
                <a:lnTo>
                  <a:pt x="2780" y="474"/>
                </a:lnTo>
                <a:lnTo>
                  <a:pt x="2778" y="470"/>
                </a:lnTo>
                <a:lnTo>
                  <a:pt x="2772" y="462"/>
                </a:lnTo>
                <a:lnTo>
                  <a:pt x="2754" y="446"/>
                </a:lnTo>
                <a:lnTo>
                  <a:pt x="2750" y="442"/>
                </a:lnTo>
                <a:lnTo>
                  <a:pt x="2750" y="440"/>
                </a:lnTo>
                <a:lnTo>
                  <a:pt x="2752" y="438"/>
                </a:lnTo>
                <a:lnTo>
                  <a:pt x="2758" y="436"/>
                </a:lnTo>
                <a:lnTo>
                  <a:pt x="2762" y="432"/>
                </a:lnTo>
                <a:lnTo>
                  <a:pt x="2762" y="428"/>
                </a:lnTo>
                <a:lnTo>
                  <a:pt x="2762" y="422"/>
                </a:lnTo>
                <a:lnTo>
                  <a:pt x="2756" y="418"/>
                </a:lnTo>
                <a:lnTo>
                  <a:pt x="2750" y="414"/>
                </a:lnTo>
                <a:lnTo>
                  <a:pt x="2738" y="410"/>
                </a:lnTo>
                <a:lnTo>
                  <a:pt x="2724" y="408"/>
                </a:lnTo>
                <a:lnTo>
                  <a:pt x="2704" y="404"/>
                </a:lnTo>
                <a:lnTo>
                  <a:pt x="2702" y="402"/>
                </a:lnTo>
                <a:lnTo>
                  <a:pt x="2700" y="400"/>
                </a:lnTo>
                <a:lnTo>
                  <a:pt x="2698" y="398"/>
                </a:lnTo>
                <a:lnTo>
                  <a:pt x="2696" y="396"/>
                </a:lnTo>
                <a:lnTo>
                  <a:pt x="2690" y="392"/>
                </a:lnTo>
                <a:lnTo>
                  <a:pt x="2678" y="388"/>
                </a:lnTo>
                <a:lnTo>
                  <a:pt x="2664" y="384"/>
                </a:lnTo>
                <a:lnTo>
                  <a:pt x="2656" y="384"/>
                </a:lnTo>
                <a:lnTo>
                  <a:pt x="2648" y="388"/>
                </a:lnTo>
                <a:lnTo>
                  <a:pt x="2644" y="392"/>
                </a:lnTo>
                <a:lnTo>
                  <a:pt x="2642" y="394"/>
                </a:lnTo>
                <a:lnTo>
                  <a:pt x="2638" y="396"/>
                </a:lnTo>
                <a:lnTo>
                  <a:pt x="2636" y="394"/>
                </a:lnTo>
                <a:lnTo>
                  <a:pt x="2632" y="386"/>
                </a:lnTo>
                <a:lnTo>
                  <a:pt x="2630" y="382"/>
                </a:lnTo>
                <a:lnTo>
                  <a:pt x="2624" y="378"/>
                </a:lnTo>
                <a:lnTo>
                  <a:pt x="2610" y="370"/>
                </a:lnTo>
                <a:lnTo>
                  <a:pt x="2592" y="364"/>
                </a:lnTo>
                <a:lnTo>
                  <a:pt x="2574" y="360"/>
                </a:lnTo>
                <a:lnTo>
                  <a:pt x="2554" y="358"/>
                </a:lnTo>
                <a:lnTo>
                  <a:pt x="2536" y="360"/>
                </a:lnTo>
                <a:lnTo>
                  <a:pt x="2530" y="364"/>
                </a:lnTo>
                <a:lnTo>
                  <a:pt x="2524" y="366"/>
                </a:lnTo>
                <a:lnTo>
                  <a:pt x="2520" y="372"/>
                </a:lnTo>
                <a:lnTo>
                  <a:pt x="2516" y="378"/>
                </a:lnTo>
                <a:lnTo>
                  <a:pt x="2516" y="388"/>
                </a:lnTo>
                <a:lnTo>
                  <a:pt x="2516" y="390"/>
                </a:lnTo>
                <a:lnTo>
                  <a:pt x="2518" y="392"/>
                </a:lnTo>
                <a:lnTo>
                  <a:pt x="2522" y="392"/>
                </a:lnTo>
                <a:lnTo>
                  <a:pt x="2528" y="392"/>
                </a:lnTo>
                <a:lnTo>
                  <a:pt x="2534" y="390"/>
                </a:lnTo>
                <a:lnTo>
                  <a:pt x="2540" y="390"/>
                </a:lnTo>
                <a:lnTo>
                  <a:pt x="2544" y="392"/>
                </a:lnTo>
                <a:lnTo>
                  <a:pt x="2544" y="400"/>
                </a:lnTo>
                <a:close/>
                <a:moveTo>
                  <a:pt x="3116" y="190"/>
                </a:moveTo>
                <a:lnTo>
                  <a:pt x="3116" y="190"/>
                </a:lnTo>
                <a:lnTo>
                  <a:pt x="3124" y="194"/>
                </a:lnTo>
                <a:lnTo>
                  <a:pt x="3132" y="196"/>
                </a:lnTo>
                <a:lnTo>
                  <a:pt x="3146" y="194"/>
                </a:lnTo>
                <a:lnTo>
                  <a:pt x="3154" y="194"/>
                </a:lnTo>
                <a:lnTo>
                  <a:pt x="3152" y="196"/>
                </a:lnTo>
                <a:lnTo>
                  <a:pt x="3146" y="200"/>
                </a:lnTo>
                <a:lnTo>
                  <a:pt x="3140" y="206"/>
                </a:lnTo>
                <a:lnTo>
                  <a:pt x="3136" y="210"/>
                </a:lnTo>
                <a:lnTo>
                  <a:pt x="3134" y="216"/>
                </a:lnTo>
                <a:lnTo>
                  <a:pt x="3134" y="220"/>
                </a:lnTo>
                <a:lnTo>
                  <a:pt x="3138" y="226"/>
                </a:lnTo>
                <a:lnTo>
                  <a:pt x="3144" y="230"/>
                </a:lnTo>
                <a:lnTo>
                  <a:pt x="3154" y="234"/>
                </a:lnTo>
                <a:lnTo>
                  <a:pt x="3168" y="238"/>
                </a:lnTo>
                <a:lnTo>
                  <a:pt x="3182" y="242"/>
                </a:lnTo>
                <a:lnTo>
                  <a:pt x="3194" y="248"/>
                </a:lnTo>
                <a:lnTo>
                  <a:pt x="3216" y="256"/>
                </a:lnTo>
                <a:lnTo>
                  <a:pt x="3228" y="258"/>
                </a:lnTo>
                <a:lnTo>
                  <a:pt x="3240" y="258"/>
                </a:lnTo>
                <a:lnTo>
                  <a:pt x="3252" y="254"/>
                </a:lnTo>
                <a:lnTo>
                  <a:pt x="3264" y="246"/>
                </a:lnTo>
                <a:lnTo>
                  <a:pt x="3280" y="238"/>
                </a:lnTo>
                <a:lnTo>
                  <a:pt x="3294" y="232"/>
                </a:lnTo>
                <a:lnTo>
                  <a:pt x="3306" y="228"/>
                </a:lnTo>
                <a:lnTo>
                  <a:pt x="3318" y="226"/>
                </a:lnTo>
                <a:lnTo>
                  <a:pt x="3326" y="226"/>
                </a:lnTo>
                <a:lnTo>
                  <a:pt x="3330" y="226"/>
                </a:lnTo>
                <a:lnTo>
                  <a:pt x="3328" y="228"/>
                </a:lnTo>
                <a:lnTo>
                  <a:pt x="3322" y="230"/>
                </a:lnTo>
                <a:lnTo>
                  <a:pt x="3296" y="238"/>
                </a:lnTo>
                <a:lnTo>
                  <a:pt x="3286" y="244"/>
                </a:lnTo>
                <a:lnTo>
                  <a:pt x="3278" y="248"/>
                </a:lnTo>
                <a:lnTo>
                  <a:pt x="3276" y="252"/>
                </a:lnTo>
                <a:lnTo>
                  <a:pt x="3276" y="254"/>
                </a:lnTo>
                <a:lnTo>
                  <a:pt x="3276" y="256"/>
                </a:lnTo>
                <a:lnTo>
                  <a:pt x="3280" y="260"/>
                </a:lnTo>
                <a:lnTo>
                  <a:pt x="3296" y="264"/>
                </a:lnTo>
                <a:lnTo>
                  <a:pt x="3326" y="268"/>
                </a:lnTo>
                <a:lnTo>
                  <a:pt x="3356" y="268"/>
                </a:lnTo>
                <a:lnTo>
                  <a:pt x="3376" y="266"/>
                </a:lnTo>
                <a:lnTo>
                  <a:pt x="3390" y="264"/>
                </a:lnTo>
                <a:lnTo>
                  <a:pt x="3398" y="260"/>
                </a:lnTo>
                <a:lnTo>
                  <a:pt x="3406" y="254"/>
                </a:lnTo>
                <a:lnTo>
                  <a:pt x="3410" y="254"/>
                </a:lnTo>
                <a:lnTo>
                  <a:pt x="3418" y="256"/>
                </a:lnTo>
                <a:lnTo>
                  <a:pt x="3430" y="260"/>
                </a:lnTo>
                <a:lnTo>
                  <a:pt x="3446" y="262"/>
                </a:lnTo>
                <a:lnTo>
                  <a:pt x="3468" y="260"/>
                </a:lnTo>
                <a:lnTo>
                  <a:pt x="3490" y="256"/>
                </a:lnTo>
                <a:lnTo>
                  <a:pt x="3514" y="248"/>
                </a:lnTo>
                <a:lnTo>
                  <a:pt x="3540" y="240"/>
                </a:lnTo>
                <a:lnTo>
                  <a:pt x="3568" y="230"/>
                </a:lnTo>
                <a:lnTo>
                  <a:pt x="3592" y="216"/>
                </a:lnTo>
                <a:lnTo>
                  <a:pt x="3618" y="204"/>
                </a:lnTo>
                <a:lnTo>
                  <a:pt x="3618" y="206"/>
                </a:lnTo>
                <a:lnTo>
                  <a:pt x="3612" y="212"/>
                </a:lnTo>
                <a:lnTo>
                  <a:pt x="3608" y="220"/>
                </a:lnTo>
                <a:lnTo>
                  <a:pt x="3606" y="224"/>
                </a:lnTo>
                <a:lnTo>
                  <a:pt x="3606" y="226"/>
                </a:lnTo>
                <a:lnTo>
                  <a:pt x="3608" y="230"/>
                </a:lnTo>
                <a:lnTo>
                  <a:pt x="3612" y="232"/>
                </a:lnTo>
                <a:lnTo>
                  <a:pt x="3620" y="234"/>
                </a:lnTo>
                <a:lnTo>
                  <a:pt x="3630" y="236"/>
                </a:lnTo>
                <a:lnTo>
                  <a:pt x="3648" y="238"/>
                </a:lnTo>
                <a:lnTo>
                  <a:pt x="3656" y="238"/>
                </a:lnTo>
                <a:lnTo>
                  <a:pt x="3656" y="240"/>
                </a:lnTo>
                <a:lnTo>
                  <a:pt x="3654" y="240"/>
                </a:lnTo>
                <a:lnTo>
                  <a:pt x="3642" y="244"/>
                </a:lnTo>
                <a:lnTo>
                  <a:pt x="3596" y="252"/>
                </a:lnTo>
                <a:lnTo>
                  <a:pt x="3524" y="266"/>
                </a:lnTo>
                <a:lnTo>
                  <a:pt x="3460" y="278"/>
                </a:lnTo>
                <a:lnTo>
                  <a:pt x="3442" y="282"/>
                </a:lnTo>
                <a:lnTo>
                  <a:pt x="3434" y="284"/>
                </a:lnTo>
                <a:lnTo>
                  <a:pt x="3432" y="286"/>
                </a:lnTo>
                <a:lnTo>
                  <a:pt x="3430" y="288"/>
                </a:lnTo>
                <a:lnTo>
                  <a:pt x="3436" y="292"/>
                </a:lnTo>
                <a:lnTo>
                  <a:pt x="3458" y="308"/>
                </a:lnTo>
                <a:lnTo>
                  <a:pt x="3474" y="318"/>
                </a:lnTo>
                <a:lnTo>
                  <a:pt x="3490" y="326"/>
                </a:lnTo>
                <a:lnTo>
                  <a:pt x="3514" y="336"/>
                </a:lnTo>
                <a:lnTo>
                  <a:pt x="3522" y="340"/>
                </a:lnTo>
                <a:lnTo>
                  <a:pt x="3524" y="342"/>
                </a:lnTo>
                <a:lnTo>
                  <a:pt x="3520" y="344"/>
                </a:lnTo>
                <a:lnTo>
                  <a:pt x="3508" y="346"/>
                </a:lnTo>
                <a:lnTo>
                  <a:pt x="3494" y="348"/>
                </a:lnTo>
                <a:lnTo>
                  <a:pt x="3484" y="346"/>
                </a:lnTo>
                <a:lnTo>
                  <a:pt x="3474" y="342"/>
                </a:lnTo>
                <a:lnTo>
                  <a:pt x="3466" y="334"/>
                </a:lnTo>
                <a:lnTo>
                  <a:pt x="3452" y="318"/>
                </a:lnTo>
                <a:lnTo>
                  <a:pt x="3440" y="310"/>
                </a:lnTo>
                <a:lnTo>
                  <a:pt x="3428" y="304"/>
                </a:lnTo>
                <a:lnTo>
                  <a:pt x="3410" y="298"/>
                </a:lnTo>
                <a:lnTo>
                  <a:pt x="3388" y="292"/>
                </a:lnTo>
                <a:lnTo>
                  <a:pt x="3364" y="288"/>
                </a:lnTo>
                <a:lnTo>
                  <a:pt x="3340" y="284"/>
                </a:lnTo>
                <a:lnTo>
                  <a:pt x="3318" y="284"/>
                </a:lnTo>
                <a:lnTo>
                  <a:pt x="3300" y="286"/>
                </a:lnTo>
                <a:lnTo>
                  <a:pt x="3294" y="288"/>
                </a:lnTo>
                <a:lnTo>
                  <a:pt x="3288" y="290"/>
                </a:lnTo>
                <a:lnTo>
                  <a:pt x="3284" y="294"/>
                </a:lnTo>
                <a:lnTo>
                  <a:pt x="3282" y="298"/>
                </a:lnTo>
                <a:lnTo>
                  <a:pt x="3282" y="312"/>
                </a:lnTo>
                <a:lnTo>
                  <a:pt x="3284" y="316"/>
                </a:lnTo>
                <a:lnTo>
                  <a:pt x="3286" y="320"/>
                </a:lnTo>
                <a:lnTo>
                  <a:pt x="3300" y="326"/>
                </a:lnTo>
                <a:lnTo>
                  <a:pt x="3322" y="336"/>
                </a:lnTo>
                <a:lnTo>
                  <a:pt x="3336" y="342"/>
                </a:lnTo>
                <a:lnTo>
                  <a:pt x="3348" y="348"/>
                </a:lnTo>
                <a:lnTo>
                  <a:pt x="3366" y="362"/>
                </a:lnTo>
                <a:lnTo>
                  <a:pt x="3372" y="368"/>
                </a:lnTo>
                <a:lnTo>
                  <a:pt x="3376" y="374"/>
                </a:lnTo>
                <a:lnTo>
                  <a:pt x="3374" y="378"/>
                </a:lnTo>
                <a:lnTo>
                  <a:pt x="3370" y="380"/>
                </a:lnTo>
                <a:lnTo>
                  <a:pt x="3362" y="382"/>
                </a:lnTo>
                <a:lnTo>
                  <a:pt x="3358" y="384"/>
                </a:lnTo>
                <a:lnTo>
                  <a:pt x="3356" y="386"/>
                </a:lnTo>
                <a:lnTo>
                  <a:pt x="3358" y="390"/>
                </a:lnTo>
                <a:lnTo>
                  <a:pt x="3362" y="392"/>
                </a:lnTo>
                <a:lnTo>
                  <a:pt x="3370" y="394"/>
                </a:lnTo>
                <a:lnTo>
                  <a:pt x="3380" y="396"/>
                </a:lnTo>
                <a:lnTo>
                  <a:pt x="3394" y="398"/>
                </a:lnTo>
                <a:lnTo>
                  <a:pt x="3408" y="400"/>
                </a:lnTo>
                <a:lnTo>
                  <a:pt x="3420" y="402"/>
                </a:lnTo>
                <a:lnTo>
                  <a:pt x="3430" y="406"/>
                </a:lnTo>
                <a:lnTo>
                  <a:pt x="3434" y="408"/>
                </a:lnTo>
                <a:lnTo>
                  <a:pt x="3436" y="410"/>
                </a:lnTo>
                <a:lnTo>
                  <a:pt x="3434" y="412"/>
                </a:lnTo>
                <a:lnTo>
                  <a:pt x="3424" y="412"/>
                </a:lnTo>
                <a:lnTo>
                  <a:pt x="3412" y="410"/>
                </a:lnTo>
                <a:lnTo>
                  <a:pt x="3392" y="408"/>
                </a:lnTo>
                <a:lnTo>
                  <a:pt x="3370" y="408"/>
                </a:lnTo>
                <a:lnTo>
                  <a:pt x="3322" y="410"/>
                </a:lnTo>
                <a:lnTo>
                  <a:pt x="3300" y="412"/>
                </a:lnTo>
                <a:lnTo>
                  <a:pt x="3280" y="414"/>
                </a:lnTo>
                <a:lnTo>
                  <a:pt x="3264" y="420"/>
                </a:lnTo>
                <a:lnTo>
                  <a:pt x="3254" y="424"/>
                </a:lnTo>
                <a:lnTo>
                  <a:pt x="3250" y="430"/>
                </a:lnTo>
                <a:lnTo>
                  <a:pt x="3244" y="438"/>
                </a:lnTo>
                <a:lnTo>
                  <a:pt x="3242" y="446"/>
                </a:lnTo>
                <a:lnTo>
                  <a:pt x="3240" y="452"/>
                </a:lnTo>
                <a:lnTo>
                  <a:pt x="3242" y="458"/>
                </a:lnTo>
                <a:lnTo>
                  <a:pt x="3248" y="462"/>
                </a:lnTo>
                <a:lnTo>
                  <a:pt x="3256" y="464"/>
                </a:lnTo>
                <a:lnTo>
                  <a:pt x="3268" y="464"/>
                </a:lnTo>
                <a:lnTo>
                  <a:pt x="3280" y="460"/>
                </a:lnTo>
                <a:lnTo>
                  <a:pt x="3288" y="460"/>
                </a:lnTo>
                <a:lnTo>
                  <a:pt x="3294" y="462"/>
                </a:lnTo>
                <a:lnTo>
                  <a:pt x="3296" y="464"/>
                </a:lnTo>
                <a:lnTo>
                  <a:pt x="3298" y="466"/>
                </a:lnTo>
                <a:lnTo>
                  <a:pt x="3302" y="468"/>
                </a:lnTo>
                <a:lnTo>
                  <a:pt x="3308" y="468"/>
                </a:lnTo>
                <a:lnTo>
                  <a:pt x="3318" y="466"/>
                </a:lnTo>
                <a:lnTo>
                  <a:pt x="3328" y="464"/>
                </a:lnTo>
                <a:lnTo>
                  <a:pt x="3332" y="464"/>
                </a:lnTo>
                <a:lnTo>
                  <a:pt x="3332" y="468"/>
                </a:lnTo>
                <a:lnTo>
                  <a:pt x="3332" y="472"/>
                </a:lnTo>
                <a:lnTo>
                  <a:pt x="3330" y="476"/>
                </a:lnTo>
                <a:lnTo>
                  <a:pt x="3330" y="484"/>
                </a:lnTo>
                <a:lnTo>
                  <a:pt x="3332" y="494"/>
                </a:lnTo>
                <a:lnTo>
                  <a:pt x="3338" y="504"/>
                </a:lnTo>
                <a:lnTo>
                  <a:pt x="3342" y="508"/>
                </a:lnTo>
                <a:lnTo>
                  <a:pt x="3348" y="512"/>
                </a:lnTo>
                <a:lnTo>
                  <a:pt x="3354" y="514"/>
                </a:lnTo>
                <a:lnTo>
                  <a:pt x="3360" y="514"/>
                </a:lnTo>
                <a:lnTo>
                  <a:pt x="3374" y="514"/>
                </a:lnTo>
                <a:lnTo>
                  <a:pt x="3388" y="510"/>
                </a:lnTo>
                <a:lnTo>
                  <a:pt x="3402" y="502"/>
                </a:lnTo>
                <a:lnTo>
                  <a:pt x="3416" y="494"/>
                </a:lnTo>
                <a:lnTo>
                  <a:pt x="3428" y="484"/>
                </a:lnTo>
                <a:lnTo>
                  <a:pt x="3438" y="474"/>
                </a:lnTo>
                <a:lnTo>
                  <a:pt x="3444" y="470"/>
                </a:lnTo>
                <a:lnTo>
                  <a:pt x="3444" y="474"/>
                </a:lnTo>
                <a:lnTo>
                  <a:pt x="3438" y="482"/>
                </a:lnTo>
                <a:lnTo>
                  <a:pt x="3428" y="494"/>
                </a:lnTo>
                <a:lnTo>
                  <a:pt x="3414" y="508"/>
                </a:lnTo>
                <a:lnTo>
                  <a:pt x="3398" y="520"/>
                </a:lnTo>
                <a:lnTo>
                  <a:pt x="3388" y="524"/>
                </a:lnTo>
                <a:lnTo>
                  <a:pt x="3380" y="528"/>
                </a:lnTo>
                <a:lnTo>
                  <a:pt x="3370" y="530"/>
                </a:lnTo>
                <a:lnTo>
                  <a:pt x="3358" y="530"/>
                </a:lnTo>
                <a:lnTo>
                  <a:pt x="3342" y="526"/>
                </a:lnTo>
                <a:lnTo>
                  <a:pt x="3330" y="520"/>
                </a:lnTo>
                <a:lnTo>
                  <a:pt x="3318" y="512"/>
                </a:lnTo>
                <a:lnTo>
                  <a:pt x="3310" y="504"/>
                </a:lnTo>
                <a:lnTo>
                  <a:pt x="3300" y="496"/>
                </a:lnTo>
                <a:lnTo>
                  <a:pt x="3290" y="488"/>
                </a:lnTo>
                <a:lnTo>
                  <a:pt x="3278" y="484"/>
                </a:lnTo>
                <a:lnTo>
                  <a:pt x="3262" y="482"/>
                </a:lnTo>
                <a:lnTo>
                  <a:pt x="3234" y="482"/>
                </a:lnTo>
                <a:lnTo>
                  <a:pt x="3224" y="484"/>
                </a:lnTo>
                <a:lnTo>
                  <a:pt x="3216" y="486"/>
                </a:lnTo>
                <a:lnTo>
                  <a:pt x="3212" y="490"/>
                </a:lnTo>
                <a:lnTo>
                  <a:pt x="3212" y="494"/>
                </a:lnTo>
                <a:lnTo>
                  <a:pt x="3216" y="500"/>
                </a:lnTo>
                <a:lnTo>
                  <a:pt x="3222" y="506"/>
                </a:lnTo>
                <a:lnTo>
                  <a:pt x="3240" y="520"/>
                </a:lnTo>
                <a:lnTo>
                  <a:pt x="3254" y="532"/>
                </a:lnTo>
                <a:lnTo>
                  <a:pt x="3256" y="538"/>
                </a:lnTo>
                <a:lnTo>
                  <a:pt x="3256" y="540"/>
                </a:lnTo>
                <a:lnTo>
                  <a:pt x="3254" y="542"/>
                </a:lnTo>
                <a:lnTo>
                  <a:pt x="3246" y="544"/>
                </a:lnTo>
                <a:lnTo>
                  <a:pt x="3232" y="544"/>
                </a:lnTo>
                <a:lnTo>
                  <a:pt x="3214" y="546"/>
                </a:lnTo>
                <a:lnTo>
                  <a:pt x="3198" y="550"/>
                </a:lnTo>
                <a:lnTo>
                  <a:pt x="3182" y="556"/>
                </a:lnTo>
                <a:lnTo>
                  <a:pt x="3172" y="562"/>
                </a:lnTo>
                <a:lnTo>
                  <a:pt x="3164" y="570"/>
                </a:lnTo>
                <a:lnTo>
                  <a:pt x="3160" y="578"/>
                </a:lnTo>
                <a:lnTo>
                  <a:pt x="3160" y="582"/>
                </a:lnTo>
                <a:lnTo>
                  <a:pt x="3162" y="586"/>
                </a:lnTo>
                <a:lnTo>
                  <a:pt x="3164" y="590"/>
                </a:lnTo>
                <a:lnTo>
                  <a:pt x="3168" y="594"/>
                </a:lnTo>
                <a:lnTo>
                  <a:pt x="3172" y="596"/>
                </a:lnTo>
                <a:lnTo>
                  <a:pt x="3178" y="596"/>
                </a:lnTo>
                <a:lnTo>
                  <a:pt x="3186" y="596"/>
                </a:lnTo>
                <a:lnTo>
                  <a:pt x="3198" y="596"/>
                </a:lnTo>
                <a:lnTo>
                  <a:pt x="3204" y="598"/>
                </a:lnTo>
                <a:lnTo>
                  <a:pt x="3210" y="602"/>
                </a:lnTo>
                <a:lnTo>
                  <a:pt x="3218" y="606"/>
                </a:lnTo>
                <a:lnTo>
                  <a:pt x="3226" y="608"/>
                </a:lnTo>
                <a:lnTo>
                  <a:pt x="3234" y="608"/>
                </a:lnTo>
                <a:lnTo>
                  <a:pt x="3242" y="608"/>
                </a:lnTo>
                <a:lnTo>
                  <a:pt x="3258" y="602"/>
                </a:lnTo>
                <a:lnTo>
                  <a:pt x="3272" y="596"/>
                </a:lnTo>
                <a:lnTo>
                  <a:pt x="3278" y="594"/>
                </a:lnTo>
                <a:lnTo>
                  <a:pt x="3284" y="596"/>
                </a:lnTo>
                <a:lnTo>
                  <a:pt x="3298" y="600"/>
                </a:lnTo>
                <a:lnTo>
                  <a:pt x="3316" y="606"/>
                </a:lnTo>
                <a:lnTo>
                  <a:pt x="3328" y="608"/>
                </a:lnTo>
                <a:lnTo>
                  <a:pt x="3344" y="610"/>
                </a:lnTo>
                <a:lnTo>
                  <a:pt x="3358" y="610"/>
                </a:lnTo>
                <a:lnTo>
                  <a:pt x="3366" y="606"/>
                </a:lnTo>
                <a:lnTo>
                  <a:pt x="3372" y="604"/>
                </a:lnTo>
                <a:lnTo>
                  <a:pt x="3374" y="600"/>
                </a:lnTo>
                <a:lnTo>
                  <a:pt x="3378" y="596"/>
                </a:lnTo>
                <a:lnTo>
                  <a:pt x="3384" y="596"/>
                </a:lnTo>
                <a:lnTo>
                  <a:pt x="3394" y="596"/>
                </a:lnTo>
                <a:lnTo>
                  <a:pt x="3410" y="600"/>
                </a:lnTo>
                <a:lnTo>
                  <a:pt x="3418" y="602"/>
                </a:lnTo>
                <a:lnTo>
                  <a:pt x="3428" y="604"/>
                </a:lnTo>
                <a:lnTo>
                  <a:pt x="3448" y="604"/>
                </a:lnTo>
                <a:lnTo>
                  <a:pt x="3466" y="600"/>
                </a:lnTo>
                <a:lnTo>
                  <a:pt x="3484" y="596"/>
                </a:lnTo>
                <a:lnTo>
                  <a:pt x="3498" y="592"/>
                </a:lnTo>
                <a:lnTo>
                  <a:pt x="3508" y="590"/>
                </a:lnTo>
                <a:lnTo>
                  <a:pt x="3510" y="592"/>
                </a:lnTo>
                <a:lnTo>
                  <a:pt x="3512" y="594"/>
                </a:lnTo>
                <a:lnTo>
                  <a:pt x="3514" y="598"/>
                </a:lnTo>
                <a:lnTo>
                  <a:pt x="3512" y="602"/>
                </a:lnTo>
                <a:lnTo>
                  <a:pt x="3512" y="608"/>
                </a:lnTo>
                <a:lnTo>
                  <a:pt x="3512" y="612"/>
                </a:lnTo>
                <a:lnTo>
                  <a:pt x="3512" y="616"/>
                </a:lnTo>
                <a:lnTo>
                  <a:pt x="3516" y="618"/>
                </a:lnTo>
                <a:lnTo>
                  <a:pt x="3522" y="620"/>
                </a:lnTo>
                <a:lnTo>
                  <a:pt x="3534" y="620"/>
                </a:lnTo>
                <a:lnTo>
                  <a:pt x="3546" y="618"/>
                </a:lnTo>
                <a:lnTo>
                  <a:pt x="3558" y="612"/>
                </a:lnTo>
                <a:lnTo>
                  <a:pt x="3582" y="600"/>
                </a:lnTo>
                <a:lnTo>
                  <a:pt x="3592" y="596"/>
                </a:lnTo>
                <a:lnTo>
                  <a:pt x="3600" y="594"/>
                </a:lnTo>
                <a:lnTo>
                  <a:pt x="3616" y="594"/>
                </a:lnTo>
                <a:lnTo>
                  <a:pt x="3622" y="592"/>
                </a:lnTo>
                <a:lnTo>
                  <a:pt x="3628" y="588"/>
                </a:lnTo>
                <a:lnTo>
                  <a:pt x="3632" y="582"/>
                </a:lnTo>
                <a:lnTo>
                  <a:pt x="3634" y="570"/>
                </a:lnTo>
                <a:lnTo>
                  <a:pt x="3634" y="564"/>
                </a:lnTo>
                <a:lnTo>
                  <a:pt x="3634" y="560"/>
                </a:lnTo>
                <a:lnTo>
                  <a:pt x="3630" y="558"/>
                </a:lnTo>
                <a:lnTo>
                  <a:pt x="3628" y="556"/>
                </a:lnTo>
                <a:lnTo>
                  <a:pt x="3620" y="556"/>
                </a:lnTo>
                <a:lnTo>
                  <a:pt x="3610" y="556"/>
                </a:lnTo>
                <a:lnTo>
                  <a:pt x="3598" y="558"/>
                </a:lnTo>
                <a:lnTo>
                  <a:pt x="3590" y="558"/>
                </a:lnTo>
                <a:lnTo>
                  <a:pt x="3584" y="556"/>
                </a:lnTo>
                <a:lnTo>
                  <a:pt x="3582" y="552"/>
                </a:lnTo>
                <a:lnTo>
                  <a:pt x="3582" y="550"/>
                </a:lnTo>
                <a:lnTo>
                  <a:pt x="3582" y="542"/>
                </a:lnTo>
                <a:lnTo>
                  <a:pt x="3584" y="538"/>
                </a:lnTo>
                <a:lnTo>
                  <a:pt x="3588" y="534"/>
                </a:lnTo>
                <a:lnTo>
                  <a:pt x="3592" y="530"/>
                </a:lnTo>
                <a:lnTo>
                  <a:pt x="3604" y="524"/>
                </a:lnTo>
                <a:lnTo>
                  <a:pt x="3622" y="514"/>
                </a:lnTo>
                <a:lnTo>
                  <a:pt x="3626" y="512"/>
                </a:lnTo>
                <a:lnTo>
                  <a:pt x="3628" y="508"/>
                </a:lnTo>
                <a:lnTo>
                  <a:pt x="3630" y="504"/>
                </a:lnTo>
                <a:lnTo>
                  <a:pt x="3628" y="500"/>
                </a:lnTo>
                <a:lnTo>
                  <a:pt x="3626" y="492"/>
                </a:lnTo>
                <a:lnTo>
                  <a:pt x="3620" y="484"/>
                </a:lnTo>
                <a:lnTo>
                  <a:pt x="3618" y="478"/>
                </a:lnTo>
                <a:lnTo>
                  <a:pt x="3620" y="476"/>
                </a:lnTo>
                <a:lnTo>
                  <a:pt x="3622" y="474"/>
                </a:lnTo>
                <a:lnTo>
                  <a:pt x="3632" y="474"/>
                </a:lnTo>
                <a:lnTo>
                  <a:pt x="3654" y="476"/>
                </a:lnTo>
                <a:lnTo>
                  <a:pt x="3674" y="478"/>
                </a:lnTo>
                <a:lnTo>
                  <a:pt x="3692" y="476"/>
                </a:lnTo>
                <a:lnTo>
                  <a:pt x="3708" y="474"/>
                </a:lnTo>
                <a:lnTo>
                  <a:pt x="3722" y="468"/>
                </a:lnTo>
                <a:lnTo>
                  <a:pt x="3732" y="460"/>
                </a:lnTo>
                <a:lnTo>
                  <a:pt x="3738" y="454"/>
                </a:lnTo>
                <a:lnTo>
                  <a:pt x="3740" y="446"/>
                </a:lnTo>
                <a:lnTo>
                  <a:pt x="3740" y="442"/>
                </a:lnTo>
                <a:lnTo>
                  <a:pt x="3738" y="440"/>
                </a:lnTo>
                <a:lnTo>
                  <a:pt x="3736" y="436"/>
                </a:lnTo>
                <a:lnTo>
                  <a:pt x="3736" y="434"/>
                </a:lnTo>
                <a:lnTo>
                  <a:pt x="3740" y="430"/>
                </a:lnTo>
                <a:lnTo>
                  <a:pt x="3752" y="424"/>
                </a:lnTo>
                <a:lnTo>
                  <a:pt x="3756" y="420"/>
                </a:lnTo>
                <a:lnTo>
                  <a:pt x="3756" y="418"/>
                </a:lnTo>
                <a:lnTo>
                  <a:pt x="3756" y="416"/>
                </a:lnTo>
                <a:lnTo>
                  <a:pt x="3750" y="410"/>
                </a:lnTo>
                <a:lnTo>
                  <a:pt x="3734" y="400"/>
                </a:lnTo>
                <a:lnTo>
                  <a:pt x="3720" y="392"/>
                </a:lnTo>
                <a:lnTo>
                  <a:pt x="3718" y="390"/>
                </a:lnTo>
                <a:lnTo>
                  <a:pt x="3722" y="390"/>
                </a:lnTo>
                <a:lnTo>
                  <a:pt x="3734" y="390"/>
                </a:lnTo>
                <a:lnTo>
                  <a:pt x="3746" y="392"/>
                </a:lnTo>
                <a:lnTo>
                  <a:pt x="3758" y="392"/>
                </a:lnTo>
                <a:lnTo>
                  <a:pt x="3764" y="392"/>
                </a:lnTo>
                <a:lnTo>
                  <a:pt x="3766" y="390"/>
                </a:lnTo>
                <a:lnTo>
                  <a:pt x="3768" y="386"/>
                </a:lnTo>
                <a:lnTo>
                  <a:pt x="3766" y="384"/>
                </a:lnTo>
                <a:lnTo>
                  <a:pt x="3762" y="376"/>
                </a:lnTo>
                <a:lnTo>
                  <a:pt x="3758" y="370"/>
                </a:lnTo>
                <a:lnTo>
                  <a:pt x="3752" y="368"/>
                </a:lnTo>
                <a:lnTo>
                  <a:pt x="3746" y="368"/>
                </a:lnTo>
                <a:lnTo>
                  <a:pt x="3732" y="368"/>
                </a:lnTo>
                <a:lnTo>
                  <a:pt x="3712" y="372"/>
                </a:lnTo>
                <a:lnTo>
                  <a:pt x="3688" y="372"/>
                </a:lnTo>
                <a:lnTo>
                  <a:pt x="3666" y="372"/>
                </a:lnTo>
                <a:lnTo>
                  <a:pt x="3656" y="372"/>
                </a:lnTo>
                <a:lnTo>
                  <a:pt x="3650" y="370"/>
                </a:lnTo>
                <a:lnTo>
                  <a:pt x="3650" y="368"/>
                </a:lnTo>
                <a:lnTo>
                  <a:pt x="3652" y="364"/>
                </a:lnTo>
                <a:lnTo>
                  <a:pt x="3660" y="360"/>
                </a:lnTo>
                <a:lnTo>
                  <a:pt x="3676" y="358"/>
                </a:lnTo>
                <a:lnTo>
                  <a:pt x="3718" y="354"/>
                </a:lnTo>
                <a:lnTo>
                  <a:pt x="3764" y="352"/>
                </a:lnTo>
                <a:lnTo>
                  <a:pt x="3804" y="350"/>
                </a:lnTo>
                <a:lnTo>
                  <a:pt x="3816" y="348"/>
                </a:lnTo>
                <a:lnTo>
                  <a:pt x="3822" y="344"/>
                </a:lnTo>
                <a:lnTo>
                  <a:pt x="3824" y="338"/>
                </a:lnTo>
                <a:lnTo>
                  <a:pt x="3826" y="334"/>
                </a:lnTo>
                <a:lnTo>
                  <a:pt x="3824" y="328"/>
                </a:lnTo>
                <a:lnTo>
                  <a:pt x="3828" y="328"/>
                </a:lnTo>
                <a:lnTo>
                  <a:pt x="3834" y="330"/>
                </a:lnTo>
                <a:lnTo>
                  <a:pt x="3842" y="334"/>
                </a:lnTo>
                <a:lnTo>
                  <a:pt x="3852" y="336"/>
                </a:lnTo>
                <a:lnTo>
                  <a:pt x="3862" y="336"/>
                </a:lnTo>
                <a:lnTo>
                  <a:pt x="3872" y="336"/>
                </a:lnTo>
                <a:lnTo>
                  <a:pt x="3884" y="334"/>
                </a:lnTo>
                <a:lnTo>
                  <a:pt x="3894" y="330"/>
                </a:lnTo>
                <a:lnTo>
                  <a:pt x="3904" y="322"/>
                </a:lnTo>
                <a:lnTo>
                  <a:pt x="3914" y="312"/>
                </a:lnTo>
                <a:lnTo>
                  <a:pt x="3924" y="302"/>
                </a:lnTo>
                <a:lnTo>
                  <a:pt x="3938" y="292"/>
                </a:lnTo>
                <a:lnTo>
                  <a:pt x="3954" y="282"/>
                </a:lnTo>
                <a:lnTo>
                  <a:pt x="3974" y="272"/>
                </a:lnTo>
                <a:lnTo>
                  <a:pt x="4026" y="248"/>
                </a:lnTo>
                <a:lnTo>
                  <a:pt x="4092" y="222"/>
                </a:lnTo>
                <a:lnTo>
                  <a:pt x="4150" y="198"/>
                </a:lnTo>
                <a:lnTo>
                  <a:pt x="4164" y="190"/>
                </a:lnTo>
                <a:lnTo>
                  <a:pt x="4170" y="186"/>
                </a:lnTo>
                <a:lnTo>
                  <a:pt x="4170" y="184"/>
                </a:lnTo>
                <a:lnTo>
                  <a:pt x="4168" y="182"/>
                </a:lnTo>
                <a:lnTo>
                  <a:pt x="4156" y="182"/>
                </a:lnTo>
                <a:lnTo>
                  <a:pt x="4110" y="186"/>
                </a:lnTo>
                <a:lnTo>
                  <a:pt x="4086" y="188"/>
                </a:lnTo>
                <a:lnTo>
                  <a:pt x="4074" y="186"/>
                </a:lnTo>
                <a:lnTo>
                  <a:pt x="4072" y="186"/>
                </a:lnTo>
                <a:lnTo>
                  <a:pt x="4072" y="184"/>
                </a:lnTo>
                <a:lnTo>
                  <a:pt x="4078" y="182"/>
                </a:lnTo>
                <a:lnTo>
                  <a:pt x="4106" y="172"/>
                </a:lnTo>
                <a:lnTo>
                  <a:pt x="4144" y="164"/>
                </a:lnTo>
                <a:lnTo>
                  <a:pt x="4190" y="156"/>
                </a:lnTo>
                <a:lnTo>
                  <a:pt x="4244" y="144"/>
                </a:lnTo>
                <a:lnTo>
                  <a:pt x="4270" y="136"/>
                </a:lnTo>
                <a:lnTo>
                  <a:pt x="4290" y="128"/>
                </a:lnTo>
                <a:lnTo>
                  <a:pt x="4304" y="120"/>
                </a:lnTo>
                <a:lnTo>
                  <a:pt x="4308" y="116"/>
                </a:lnTo>
                <a:lnTo>
                  <a:pt x="4310" y="112"/>
                </a:lnTo>
                <a:lnTo>
                  <a:pt x="4308" y="108"/>
                </a:lnTo>
                <a:lnTo>
                  <a:pt x="4306" y="106"/>
                </a:lnTo>
                <a:lnTo>
                  <a:pt x="4296" y="102"/>
                </a:lnTo>
                <a:lnTo>
                  <a:pt x="4284" y="100"/>
                </a:lnTo>
                <a:lnTo>
                  <a:pt x="4268" y="100"/>
                </a:lnTo>
                <a:lnTo>
                  <a:pt x="4254" y="100"/>
                </a:lnTo>
                <a:lnTo>
                  <a:pt x="4240" y="98"/>
                </a:lnTo>
                <a:lnTo>
                  <a:pt x="4232" y="94"/>
                </a:lnTo>
                <a:lnTo>
                  <a:pt x="4230" y="90"/>
                </a:lnTo>
                <a:lnTo>
                  <a:pt x="4228" y="88"/>
                </a:lnTo>
                <a:lnTo>
                  <a:pt x="4228" y="84"/>
                </a:lnTo>
                <a:lnTo>
                  <a:pt x="4226" y="80"/>
                </a:lnTo>
                <a:lnTo>
                  <a:pt x="4218" y="74"/>
                </a:lnTo>
                <a:lnTo>
                  <a:pt x="4208" y="70"/>
                </a:lnTo>
                <a:lnTo>
                  <a:pt x="4194" y="66"/>
                </a:lnTo>
                <a:lnTo>
                  <a:pt x="4168" y="64"/>
                </a:lnTo>
                <a:lnTo>
                  <a:pt x="4150" y="64"/>
                </a:lnTo>
                <a:lnTo>
                  <a:pt x="4134" y="66"/>
                </a:lnTo>
                <a:lnTo>
                  <a:pt x="4124" y="64"/>
                </a:lnTo>
                <a:lnTo>
                  <a:pt x="4112" y="66"/>
                </a:lnTo>
                <a:lnTo>
                  <a:pt x="4092" y="72"/>
                </a:lnTo>
                <a:lnTo>
                  <a:pt x="4076" y="78"/>
                </a:lnTo>
                <a:lnTo>
                  <a:pt x="4062" y="82"/>
                </a:lnTo>
                <a:lnTo>
                  <a:pt x="4034" y="84"/>
                </a:lnTo>
                <a:lnTo>
                  <a:pt x="4020" y="84"/>
                </a:lnTo>
                <a:lnTo>
                  <a:pt x="4020" y="82"/>
                </a:lnTo>
                <a:lnTo>
                  <a:pt x="4022" y="82"/>
                </a:lnTo>
                <a:lnTo>
                  <a:pt x="4030" y="80"/>
                </a:lnTo>
                <a:lnTo>
                  <a:pt x="4058" y="74"/>
                </a:lnTo>
                <a:lnTo>
                  <a:pt x="4078" y="68"/>
                </a:lnTo>
                <a:lnTo>
                  <a:pt x="4082" y="64"/>
                </a:lnTo>
                <a:lnTo>
                  <a:pt x="4080" y="64"/>
                </a:lnTo>
                <a:lnTo>
                  <a:pt x="4080" y="62"/>
                </a:lnTo>
                <a:lnTo>
                  <a:pt x="4070" y="60"/>
                </a:lnTo>
                <a:lnTo>
                  <a:pt x="4052" y="60"/>
                </a:lnTo>
                <a:lnTo>
                  <a:pt x="4032" y="60"/>
                </a:lnTo>
                <a:lnTo>
                  <a:pt x="4014" y="56"/>
                </a:lnTo>
                <a:lnTo>
                  <a:pt x="3986" y="50"/>
                </a:lnTo>
                <a:lnTo>
                  <a:pt x="3972" y="46"/>
                </a:lnTo>
                <a:lnTo>
                  <a:pt x="3960" y="44"/>
                </a:lnTo>
                <a:lnTo>
                  <a:pt x="3946" y="44"/>
                </a:lnTo>
                <a:lnTo>
                  <a:pt x="3930" y="44"/>
                </a:lnTo>
                <a:lnTo>
                  <a:pt x="3902" y="48"/>
                </a:lnTo>
                <a:lnTo>
                  <a:pt x="3880" y="46"/>
                </a:lnTo>
                <a:lnTo>
                  <a:pt x="3860" y="48"/>
                </a:lnTo>
                <a:lnTo>
                  <a:pt x="3848" y="50"/>
                </a:lnTo>
                <a:lnTo>
                  <a:pt x="3834" y="54"/>
                </a:lnTo>
                <a:lnTo>
                  <a:pt x="3818" y="58"/>
                </a:lnTo>
                <a:lnTo>
                  <a:pt x="3800" y="58"/>
                </a:lnTo>
                <a:lnTo>
                  <a:pt x="3762" y="54"/>
                </a:lnTo>
                <a:lnTo>
                  <a:pt x="3738" y="52"/>
                </a:lnTo>
                <a:lnTo>
                  <a:pt x="3712" y="52"/>
                </a:lnTo>
                <a:lnTo>
                  <a:pt x="3682" y="56"/>
                </a:lnTo>
                <a:lnTo>
                  <a:pt x="3646" y="62"/>
                </a:lnTo>
                <a:lnTo>
                  <a:pt x="3630" y="66"/>
                </a:lnTo>
                <a:lnTo>
                  <a:pt x="3614" y="64"/>
                </a:lnTo>
                <a:lnTo>
                  <a:pt x="3598" y="62"/>
                </a:lnTo>
                <a:lnTo>
                  <a:pt x="3586" y="60"/>
                </a:lnTo>
                <a:lnTo>
                  <a:pt x="3574" y="56"/>
                </a:lnTo>
                <a:lnTo>
                  <a:pt x="3562" y="56"/>
                </a:lnTo>
                <a:lnTo>
                  <a:pt x="3550" y="56"/>
                </a:lnTo>
                <a:lnTo>
                  <a:pt x="3538" y="62"/>
                </a:lnTo>
                <a:lnTo>
                  <a:pt x="3526" y="66"/>
                </a:lnTo>
                <a:lnTo>
                  <a:pt x="3516" y="68"/>
                </a:lnTo>
                <a:lnTo>
                  <a:pt x="3504" y="68"/>
                </a:lnTo>
                <a:lnTo>
                  <a:pt x="3494" y="66"/>
                </a:lnTo>
                <a:lnTo>
                  <a:pt x="3488" y="66"/>
                </a:lnTo>
                <a:lnTo>
                  <a:pt x="3486" y="68"/>
                </a:lnTo>
                <a:lnTo>
                  <a:pt x="3488" y="72"/>
                </a:lnTo>
                <a:lnTo>
                  <a:pt x="3496" y="80"/>
                </a:lnTo>
                <a:lnTo>
                  <a:pt x="3502" y="88"/>
                </a:lnTo>
                <a:lnTo>
                  <a:pt x="3504" y="90"/>
                </a:lnTo>
                <a:lnTo>
                  <a:pt x="3502" y="90"/>
                </a:lnTo>
                <a:lnTo>
                  <a:pt x="3496" y="90"/>
                </a:lnTo>
                <a:lnTo>
                  <a:pt x="3486" y="88"/>
                </a:lnTo>
                <a:lnTo>
                  <a:pt x="3476" y="86"/>
                </a:lnTo>
                <a:lnTo>
                  <a:pt x="3464" y="86"/>
                </a:lnTo>
                <a:lnTo>
                  <a:pt x="3456" y="88"/>
                </a:lnTo>
                <a:lnTo>
                  <a:pt x="3452" y="90"/>
                </a:lnTo>
                <a:lnTo>
                  <a:pt x="3450" y="92"/>
                </a:lnTo>
                <a:lnTo>
                  <a:pt x="3448" y="100"/>
                </a:lnTo>
                <a:lnTo>
                  <a:pt x="3444" y="106"/>
                </a:lnTo>
                <a:lnTo>
                  <a:pt x="3438" y="110"/>
                </a:lnTo>
                <a:lnTo>
                  <a:pt x="3432" y="112"/>
                </a:lnTo>
                <a:lnTo>
                  <a:pt x="3424" y="114"/>
                </a:lnTo>
                <a:lnTo>
                  <a:pt x="3412" y="114"/>
                </a:lnTo>
                <a:lnTo>
                  <a:pt x="3384" y="110"/>
                </a:lnTo>
                <a:lnTo>
                  <a:pt x="3372" y="108"/>
                </a:lnTo>
                <a:lnTo>
                  <a:pt x="3366" y="106"/>
                </a:lnTo>
                <a:lnTo>
                  <a:pt x="3364" y="104"/>
                </a:lnTo>
                <a:lnTo>
                  <a:pt x="3364" y="102"/>
                </a:lnTo>
                <a:lnTo>
                  <a:pt x="3362" y="100"/>
                </a:lnTo>
                <a:lnTo>
                  <a:pt x="3360" y="98"/>
                </a:lnTo>
                <a:lnTo>
                  <a:pt x="3352" y="96"/>
                </a:lnTo>
                <a:lnTo>
                  <a:pt x="3336" y="94"/>
                </a:lnTo>
                <a:lnTo>
                  <a:pt x="3322" y="94"/>
                </a:lnTo>
                <a:lnTo>
                  <a:pt x="3316" y="96"/>
                </a:lnTo>
                <a:lnTo>
                  <a:pt x="3316" y="100"/>
                </a:lnTo>
                <a:lnTo>
                  <a:pt x="3318" y="104"/>
                </a:lnTo>
                <a:lnTo>
                  <a:pt x="3320" y="108"/>
                </a:lnTo>
                <a:lnTo>
                  <a:pt x="3322" y="110"/>
                </a:lnTo>
                <a:lnTo>
                  <a:pt x="3320" y="112"/>
                </a:lnTo>
                <a:lnTo>
                  <a:pt x="3312" y="116"/>
                </a:lnTo>
                <a:lnTo>
                  <a:pt x="3296" y="118"/>
                </a:lnTo>
                <a:lnTo>
                  <a:pt x="3280" y="120"/>
                </a:lnTo>
                <a:lnTo>
                  <a:pt x="3278" y="122"/>
                </a:lnTo>
                <a:lnTo>
                  <a:pt x="3278" y="124"/>
                </a:lnTo>
                <a:lnTo>
                  <a:pt x="3284" y="126"/>
                </a:lnTo>
                <a:lnTo>
                  <a:pt x="3296" y="130"/>
                </a:lnTo>
                <a:lnTo>
                  <a:pt x="3320" y="134"/>
                </a:lnTo>
                <a:lnTo>
                  <a:pt x="3326" y="138"/>
                </a:lnTo>
                <a:lnTo>
                  <a:pt x="3324" y="140"/>
                </a:lnTo>
                <a:lnTo>
                  <a:pt x="3322" y="140"/>
                </a:lnTo>
                <a:lnTo>
                  <a:pt x="3310" y="142"/>
                </a:lnTo>
                <a:lnTo>
                  <a:pt x="3300" y="142"/>
                </a:lnTo>
                <a:lnTo>
                  <a:pt x="3280" y="136"/>
                </a:lnTo>
                <a:lnTo>
                  <a:pt x="3268" y="134"/>
                </a:lnTo>
                <a:lnTo>
                  <a:pt x="3254" y="130"/>
                </a:lnTo>
                <a:lnTo>
                  <a:pt x="3238" y="130"/>
                </a:lnTo>
                <a:lnTo>
                  <a:pt x="3218" y="132"/>
                </a:lnTo>
                <a:lnTo>
                  <a:pt x="3202" y="134"/>
                </a:lnTo>
                <a:lnTo>
                  <a:pt x="3192" y="138"/>
                </a:lnTo>
                <a:lnTo>
                  <a:pt x="3184" y="142"/>
                </a:lnTo>
                <a:lnTo>
                  <a:pt x="3180" y="146"/>
                </a:lnTo>
                <a:lnTo>
                  <a:pt x="3176" y="148"/>
                </a:lnTo>
                <a:lnTo>
                  <a:pt x="3172" y="150"/>
                </a:lnTo>
                <a:lnTo>
                  <a:pt x="3164" y="150"/>
                </a:lnTo>
                <a:lnTo>
                  <a:pt x="3152" y="148"/>
                </a:lnTo>
                <a:lnTo>
                  <a:pt x="3138" y="148"/>
                </a:lnTo>
                <a:lnTo>
                  <a:pt x="3122" y="148"/>
                </a:lnTo>
                <a:lnTo>
                  <a:pt x="3108" y="152"/>
                </a:lnTo>
                <a:lnTo>
                  <a:pt x="3094" y="156"/>
                </a:lnTo>
                <a:lnTo>
                  <a:pt x="3084" y="162"/>
                </a:lnTo>
                <a:lnTo>
                  <a:pt x="3076" y="168"/>
                </a:lnTo>
                <a:lnTo>
                  <a:pt x="3074" y="174"/>
                </a:lnTo>
                <a:lnTo>
                  <a:pt x="3074" y="178"/>
                </a:lnTo>
                <a:lnTo>
                  <a:pt x="3076" y="180"/>
                </a:lnTo>
                <a:lnTo>
                  <a:pt x="3080" y="186"/>
                </a:lnTo>
                <a:lnTo>
                  <a:pt x="3084" y="188"/>
                </a:lnTo>
                <a:lnTo>
                  <a:pt x="3090" y="188"/>
                </a:lnTo>
                <a:lnTo>
                  <a:pt x="3094" y="188"/>
                </a:lnTo>
                <a:lnTo>
                  <a:pt x="3104" y="186"/>
                </a:lnTo>
                <a:lnTo>
                  <a:pt x="3110" y="188"/>
                </a:lnTo>
                <a:lnTo>
                  <a:pt x="3116" y="190"/>
                </a:lnTo>
                <a:close/>
                <a:moveTo>
                  <a:pt x="2922" y="360"/>
                </a:moveTo>
                <a:lnTo>
                  <a:pt x="2922" y="360"/>
                </a:lnTo>
                <a:lnTo>
                  <a:pt x="2936" y="368"/>
                </a:lnTo>
                <a:lnTo>
                  <a:pt x="2946" y="370"/>
                </a:lnTo>
                <a:lnTo>
                  <a:pt x="2956" y="368"/>
                </a:lnTo>
                <a:lnTo>
                  <a:pt x="2966" y="364"/>
                </a:lnTo>
                <a:lnTo>
                  <a:pt x="2978" y="360"/>
                </a:lnTo>
                <a:lnTo>
                  <a:pt x="2978" y="366"/>
                </a:lnTo>
                <a:lnTo>
                  <a:pt x="2976" y="368"/>
                </a:lnTo>
                <a:lnTo>
                  <a:pt x="2978" y="370"/>
                </a:lnTo>
                <a:lnTo>
                  <a:pt x="2986" y="370"/>
                </a:lnTo>
                <a:lnTo>
                  <a:pt x="3012" y="364"/>
                </a:lnTo>
                <a:lnTo>
                  <a:pt x="3038" y="358"/>
                </a:lnTo>
                <a:lnTo>
                  <a:pt x="3044" y="358"/>
                </a:lnTo>
                <a:lnTo>
                  <a:pt x="3046" y="360"/>
                </a:lnTo>
                <a:lnTo>
                  <a:pt x="3044" y="364"/>
                </a:lnTo>
                <a:lnTo>
                  <a:pt x="3042" y="366"/>
                </a:lnTo>
                <a:lnTo>
                  <a:pt x="3038" y="370"/>
                </a:lnTo>
                <a:lnTo>
                  <a:pt x="3026" y="376"/>
                </a:lnTo>
                <a:lnTo>
                  <a:pt x="3000" y="384"/>
                </a:lnTo>
                <a:lnTo>
                  <a:pt x="2986" y="388"/>
                </a:lnTo>
                <a:lnTo>
                  <a:pt x="2978" y="390"/>
                </a:lnTo>
                <a:lnTo>
                  <a:pt x="2974" y="394"/>
                </a:lnTo>
                <a:lnTo>
                  <a:pt x="2974" y="396"/>
                </a:lnTo>
                <a:lnTo>
                  <a:pt x="2976" y="398"/>
                </a:lnTo>
                <a:lnTo>
                  <a:pt x="2990" y="408"/>
                </a:lnTo>
                <a:lnTo>
                  <a:pt x="3002" y="420"/>
                </a:lnTo>
                <a:lnTo>
                  <a:pt x="3018" y="434"/>
                </a:lnTo>
                <a:lnTo>
                  <a:pt x="3036" y="444"/>
                </a:lnTo>
                <a:lnTo>
                  <a:pt x="3062" y="456"/>
                </a:lnTo>
                <a:lnTo>
                  <a:pt x="3092" y="464"/>
                </a:lnTo>
                <a:lnTo>
                  <a:pt x="3106" y="464"/>
                </a:lnTo>
                <a:lnTo>
                  <a:pt x="3118" y="464"/>
                </a:lnTo>
                <a:lnTo>
                  <a:pt x="3126" y="462"/>
                </a:lnTo>
                <a:lnTo>
                  <a:pt x="3128" y="458"/>
                </a:lnTo>
                <a:lnTo>
                  <a:pt x="3130" y="454"/>
                </a:lnTo>
                <a:lnTo>
                  <a:pt x="3132" y="448"/>
                </a:lnTo>
                <a:lnTo>
                  <a:pt x="3136" y="448"/>
                </a:lnTo>
                <a:lnTo>
                  <a:pt x="3142" y="448"/>
                </a:lnTo>
                <a:lnTo>
                  <a:pt x="3148" y="452"/>
                </a:lnTo>
                <a:lnTo>
                  <a:pt x="3154" y="454"/>
                </a:lnTo>
                <a:lnTo>
                  <a:pt x="3156" y="454"/>
                </a:lnTo>
                <a:lnTo>
                  <a:pt x="3158" y="452"/>
                </a:lnTo>
                <a:lnTo>
                  <a:pt x="3154" y="446"/>
                </a:lnTo>
                <a:lnTo>
                  <a:pt x="3150" y="436"/>
                </a:lnTo>
                <a:lnTo>
                  <a:pt x="3148" y="432"/>
                </a:lnTo>
                <a:lnTo>
                  <a:pt x="3150" y="430"/>
                </a:lnTo>
                <a:lnTo>
                  <a:pt x="3154" y="432"/>
                </a:lnTo>
                <a:lnTo>
                  <a:pt x="3166" y="440"/>
                </a:lnTo>
                <a:lnTo>
                  <a:pt x="3182" y="456"/>
                </a:lnTo>
                <a:lnTo>
                  <a:pt x="3188" y="462"/>
                </a:lnTo>
                <a:lnTo>
                  <a:pt x="3192" y="462"/>
                </a:lnTo>
                <a:lnTo>
                  <a:pt x="3192" y="460"/>
                </a:lnTo>
                <a:lnTo>
                  <a:pt x="3196" y="456"/>
                </a:lnTo>
                <a:lnTo>
                  <a:pt x="3196" y="450"/>
                </a:lnTo>
                <a:lnTo>
                  <a:pt x="3196" y="442"/>
                </a:lnTo>
                <a:lnTo>
                  <a:pt x="3198" y="434"/>
                </a:lnTo>
                <a:lnTo>
                  <a:pt x="3202" y="430"/>
                </a:lnTo>
                <a:lnTo>
                  <a:pt x="3204" y="430"/>
                </a:lnTo>
                <a:lnTo>
                  <a:pt x="3208" y="430"/>
                </a:lnTo>
                <a:lnTo>
                  <a:pt x="3216" y="430"/>
                </a:lnTo>
                <a:lnTo>
                  <a:pt x="3224" y="430"/>
                </a:lnTo>
                <a:lnTo>
                  <a:pt x="3234" y="426"/>
                </a:lnTo>
                <a:lnTo>
                  <a:pt x="3242" y="420"/>
                </a:lnTo>
                <a:lnTo>
                  <a:pt x="3282" y="394"/>
                </a:lnTo>
                <a:lnTo>
                  <a:pt x="3294" y="386"/>
                </a:lnTo>
                <a:lnTo>
                  <a:pt x="3308" y="382"/>
                </a:lnTo>
                <a:lnTo>
                  <a:pt x="3334" y="374"/>
                </a:lnTo>
                <a:lnTo>
                  <a:pt x="3342" y="372"/>
                </a:lnTo>
                <a:lnTo>
                  <a:pt x="3348" y="370"/>
                </a:lnTo>
                <a:lnTo>
                  <a:pt x="3348" y="368"/>
                </a:lnTo>
                <a:lnTo>
                  <a:pt x="3348" y="366"/>
                </a:lnTo>
                <a:lnTo>
                  <a:pt x="3340" y="362"/>
                </a:lnTo>
                <a:lnTo>
                  <a:pt x="3332" y="356"/>
                </a:lnTo>
                <a:lnTo>
                  <a:pt x="3324" y="352"/>
                </a:lnTo>
                <a:lnTo>
                  <a:pt x="3314" y="344"/>
                </a:lnTo>
                <a:lnTo>
                  <a:pt x="3306" y="342"/>
                </a:lnTo>
                <a:lnTo>
                  <a:pt x="3298" y="340"/>
                </a:lnTo>
                <a:lnTo>
                  <a:pt x="3286" y="340"/>
                </a:lnTo>
                <a:lnTo>
                  <a:pt x="3270" y="342"/>
                </a:lnTo>
                <a:lnTo>
                  <a:pt x="3256" y="344"/>
                </a:lnTo>
                <a:lnTo>
                  <a:pt x="3252" y="344"/>
                </a:lnTo>
                <a:lnTo>
                  <a:pt x="3254" y="342"/>
                </a:lnTo>
                <a:lnTo>
                  <a:pt x="3260" y="336"/>
                </a:lnTo>
                <a:lnTo>
                  <a:pt x="3266" y="332"/>
                </a:lnTo>
                <a:lnTo>
                  <a:pt x="3268" y="324"/>
                </a:lnTo>
                <a:lnTo>
                  <a:pt x="3270" y="320"/>
                </a:lnTo>
                <a:lnTo>
                  <a:pt x="3268" y="318"/>
                </a:lnTo>
                <a:lnTo>
                  <a:pt x="3264" y="314"/>
                </a:lnTo>
                <a:lnTo>
                  <a:pt x="3260" y="310"/>
                </a:lnTo>
                <a:lnTo>
                  <a:pt x="3250" y="302"/>
                </a:lnTo>
                <a:lnTo>
                  <a:pt x="3246" y="296"/>
                </a:lnTo>
                <a:lnTo>
                  <a:pt x="3244" y="290"/>
                </a:lnTo>
                <a:lnTo>
                  <a:pt x="3244" y="286"/>
                </a:lnTo>
                <a:lnTo>
                  <a:pt x="3244" y="282"/>
                </a:lnTo>
                <a:lnTo>
                  <a:pt x="3242" y="278"/>
                </a:lnTo>
                <a:lnTo>
                  <a:pt x="3234" y="274"/>
                </a:lnTo>
                <a:lnTo>
                  <a:pt x="3220" y="272"/>
                </a:lnTo>
                <a:lnTo>
                  <a:pt x="3206" y="272"/>
                </a:lnTo>
                <a:lnTo>
                  <a:pt x="3200" y="276"/>
                </a:lnTo>
                <a:lnTo>
                  <a:pt x="3196" y="280"/>
                </a:lnTo>
                <a:lnTo>
                  <a:pt x="3196" y="286"/>
                </a:lnTo>
                <a:lnTo>
                  <a:pt x="3198" y="292"/>
                </a:lnTo>
                <a:lnTo>
                  <a:pt x="3198" y="296"/>
                </a:lnTo>
                <a:lnTo>
                  <a:pt x="3196" y="298"/>
                </a:lnTo>
                <a:lnTo>
                  <a:pt x="3194" y="298"/>
                </a:lnTo>
                <a:lnTo>
                  <a:pt x="3186" y="296"/>
                </a:lnTo>
                <a:lnTo>
                  <a:pt x="3178" y="292"/>
                </a:lnTo>
                <a:lnTo>
                  <a:pt x="3174" y="286"/>
                </a:lnTo>
                <a:lnTo>
                  <a:pt x="3174" y="282"/>
                </a:lnTo>
                <a:lnTo>
                  <a:pt x="3176" y="278"/>
                </a:lnTo>
                <a:lnTo>
                  <a:pt x="3176" y="272"/>
                </a:lnTo>
                <a:lnTo>
                  <a:pt x="3174" y="270"/>
                </a:lnTo>
                <a:lnTo>
                  <a:pt x="3166" y="266"/>
                </a:lnTo>
                <a:lnTo>
                  <a:pt x="3152" y="264"/>
                </a:lnTo>
                <a:lnTo>
                  <a:pt x="3144" y="264"/>
                </a:lnTo>
                <a:lnTo>
                  <a:pt x="3134" y="260"/>
                </a:lnTo>
                <a:lnTo>
                  <a:pt x="3118" y="252"/>
                </a:lnTo>
                <a:lnTo>
                  <a:pt x="3082" y="228"/>
                </a:lnTo>
                <a:lnTo>
                  <a:pt x="3062" y="216"/>
                </a:lnTo>
                <a:lnTo>
                  <a:pt x="3040" y="204"/>
                </a:lnTo>
                <a:lnTo>
                  <a:pt x="3028" y="200"/>
                </a:lnTo>
                <a:lnTo>
                  <a:pt x="3014" y="198"/>
                </a:lnTo>
                <a:lnTo>
                  <a:pt x="3002" y="196"/>
                </a:lnTo>
                <a:lnTo>
                  <a:pt x="2988" y="196"/>
                </a:lnTo>
                <a:lnTo>
                  <a:pt x="2972" y="198"/>
                </a:lnTo>
                <a:lnTo>
                  <a:pt x="2970" y="200"/>
                </a:lnTo>
                <a:lnTo>
                  <a:pt x="2968" y="202"/>
                </a:lnTo>
                <a:lnTo>
                  <a:pt x="2970" y="206"/>
                </a:lnTo>
                <a:lnTo>
                  <a:pt x="2976" y="210"/>
                </a:lnTo>
                <a:lnTo>
                  <a:pt x="2982" y="214"/>
                </a:lnTo>
                <a:lnTo>
                  <a:pt x="2984" y="218"/>
                </a:lnTo>
                <a:lnTo>
                  <a:pt x="2982" y="220"/>
                </a:lnTo>
                <a:lnTo>
                  <a:pt x="2980" y="222"/>
                </a:lnTo>
                <a:lnTo>
                  <a:pt x="2966" y="222"/>
                </a:lnTo>
                <a:lnTo>
                  <a:pt x="2950" y="224"/>
                </a:lnTo>
                <a:lnTo>
                  <a:pt x="2940" y="226"/>
                </a:lnTo>
                <a:lnTo>
                  <a:pt x="2936" y="228"/>
                </a:lnTo>
                <a:lnTo>
                  <a:pt x="2932" y="232"/>
                </a:lnTo>
                <a:lnTo>
                  <a:pt x="2926" y="244"/>
                </a:lnTo>
                <a:lnTo>
                  <a:pt x="2924" y="250"/>
                </a:lnTo>
                <a:lnTo>
                  <a:pt x="2920" y="254"/>
                </a:lnTo>
                <a:lnTo>
                  <a:pt x="2910" y="260"/>
                </a:lnTo>
                <a:lnTo>
                  <a:pt x="2900" y="266"/>
                </a:lnTo>
                <a:lnTo>
                  <a:pt x="2894" y="272"/>
                </a:lnTo>
                <a:lnTo>
                  <a:pt x="2888" y="280"/>
                </a:lnTo>
                <a:lnTo>
                  <a:pt x="2886" y="284"/>
                </a:lnTo>
                <a:lnTo>
                  <a:pt x="2886" y="286"/>
                </a:lnTo>
                <a:lnTo>
                  <a:pt x="2888" y="290"/>
                </a:lnTo>
                <a:lnTo>
                  <a:pt x="2892" y="292"/>
                </a:lnTo>
                <a:lnTo>
                  <a:pt x="2904" y="294"/>
                </a:lnTo>
                <a:lnTo>
                  <a:pt x="2918" y="296"/>
                </a:lnTo>
                <a:lnTo>
                  <a:pt x="2946" y="296"/>
                </a:lnTo>
                <a:lnTo>
                  <a:pt x="2954" y="298"/>
                </a:lnTo>
                <a:lnTo>
                  <a:pt x="2958" y="298"/>
                </a:lnTo>
                <a:lnTo>
                  <a:pt x="2958" y="300"/>
                </a:lnTo>
                <a:lnTo>
                  <a:pt x="2954" y="302"/>
                </a:lnTo>
                <a:lnTo>
                  <a:pt x="2950" y="306"/>
                </a:lnTo>
                <a:lnTo>
                  <a:pt x="2940" y="308"/>
                </a:lnTo>
                <a:lnTo>
                  <a:pt x="2926" y="306"/>
                </a:lnTo>
                <a:lnTo>
                  <a:pt x="2910" y="304"/>
                </a:lnTo>
                <a:lnTo>
                  <a:pt x="2882" y="300"/>
                </a:lnTo>
                <a:lnTo>
                  <a:pt x="2874" y="302"/>
                </a:lnTo>
                <a:lnTo>
                  <a:pt x="2870" y="302"/>
                </a:lnTo>
                <a:lnTo>
                  <a:pt x="2870" y="306"/>
                </a:lnTo>
                <a:lnTo>
                  <a:pt x="2870" y="312"/>
                </a:lnTo>
                <a:lnTo>
                  <a:pt x="2872" y="318"/>
                </a:lnTo>
                <a:lnTo>
                  <a:pt x="2876" y="324"/>
                </a:lnTo>
                <a:lnTo>
                  <a:pt x="2884" y="330"/>
                </a:lnTo>
                <a:lnTo>
                  <a:pt x="2900" y="344"/>
                </a:lnTo>
                <a:lnTo>
                  <a:pt x="2922" y="360"/>
                </a:lnTo>
                <a:close/>
                <a:moveTo>
                  <a:pt x="2814" y="444"/>
                </a:moveTo>
                <a:lnTo>
                  <a:pt x="2814" y="444"/>
                </a:lnTo>
                <a:lnTo>
                  <a:pt x="2818" y="448"/>
                </a:lnTo>
                <a:lnTo>
                  <a:pt x="2820" y="450"/>
                </a:lnTo>
                <a:lnTo>
                  <a:pt x="2826" y="454"/>
                </a:lnTo>
                <a:lnTo>
                  <a:pt x="2842" y="458"/>
                </a:lnTo>
                <a:lnTo>
                  <a:pt x="2850" y="462"/>
                </a:lnTo>
                <a:lnTo>
                  <a:pt x="2850" y="464"/>
                </a:lnTo>
                <a:lnTo>
                  <a:pt x="2846" y="466"/>
                </a:lnTo>
                <a:lnTo>
                  <a:pt x="2840" y="468"/>
                </a:lnTo>
                <a:lnTo>
                  <a:pt x="2830" y="472"/>
                </a:lnTo>
                <a:lnTo>
                  <a:pt x="2832" y="474"/>
                </a:lnTo>
                <a:lnTo>
                  <a:pt x="2838" y="474"/>
                </a:lnTo>
                <a:lnTo>
                  <a:pt x="2848" y="476"/>
                </a:lnTo>
                <a:lnTo>
                  <a:pt x="2852" y="478"/>
                </a:lnTo>
                <a:lnTo>
                  <a:pt x="2856" y="482"/>
                </a:lnTo>
                <a:lnTo>
                  <a:pt x="2856" y="486"/>
                </a:lnTo>
                <a:lnTo>
                  <a:pt x="2858" y="490"/>
                </a:lnTo>
                <a:lnTo>
                  <a:pt x="2860" y="490"/>
                </a:lnTo>
                <a:lnTo>
                  <a:pt x="2864" y="490"/>
                </a:lnTo>
                <a:lnTo>
                  <a:pt x="2872" y="488"/>
                </a:lnTo>
                <a:lnTo>
                  <a:pt x="2884" y="484"/>
                </a:lnTo>
                <a:lnTo>
                  <a:pt x="2896" y="482"/>
                </a:lnTo>
                <a:lnTo>
                  <a:pt x="2920" y="478"/>
                </a:lnTo>
                <a:lnTo>
                  <a:pt x="2930" y="476"/>
                </a:lnTo>
                <a:lnTo>
                  <a:pt x="2938" y="474"/>
                </a:lnTo>
                <a:lnTo>
                  <a:pt x="2940" y="470"/>
                </a:lnTo>
                <a:lnTo>
                  <a:pt x="2938" y="466"/>
                </a:lnTo>
                <a:lnTo>
                  <a:pt x="2936" y="460"/>
                </a:lnTo>
                <a:lnTo>
                  <a:pt x="2938" y="456"/>
                </a:lnTo>
                <a:lnTo>
                  <a:pt x="2946" y="450"/>
                </a:lnTo>
                <a:lnTo>
                  <a:pt x="2948" y="448"/>
                </a:lnTo>
                <a:lnTo>
                  <a:pt x="2950" y="446"/>
                </a:lnTo>
                <a:lnTo>
                  <a:pt x="2946" y="442"/>
                </a:lnTo>
                <a:lnTo>
                  <a:pt x="2938" y="436"/>
                </a:lnTo>
                <a:lnTo>
                  <a:pt x="2928" y="432"/>
                </a:lnTo>
                <a:lnTo>
                  <a:pt x="2920" y="430"/>
                </a:lnTo>
                <a:lnTo>
                  <a:pt x="2908" y="430"/>
                </a:lnTo>
                <a:lnTo>
                  <a:pt x="2898" y="428"/>
                </a:lnTo>
                <a:lnTo>
                  <a:pt x="2890" y="424"/>
                </a:lnTo>
                <a:lnTo>
                  <a:pt x="2880" y="420"/>
                </a:lnTo>
                <a:lnTo>
                  <a:pt x="2868" y="412"/>
                </a:lnTo>
                <a:lnTo>
                  <a:pt x="2854" y="408"/>
                </a:lnTo>
                <a:lnTo>
                  <a:pt x="2840" y="406"/>
                </a:lnTo>
                <a:lnTo>
                  <a:pt x="2828" y="404"/>
                </a:lnTo>
                <a:lnTo>
                  <a:pt x="2816" y="406"/>
                </a:lnTo>
                <a:lnTo>
                  <a:pt x="2810" y="408"/>
                </a:lnTo>
                <a:lnTo>
                  <a:pt x="2806" y="414"/>
                </a:lnTo>
                <a:lnTo>
                  <a:pt x="2806" y="416"/>
                </a:lnTo>
                <a:lnTo>
                  <a:pt x="2806" y="420"/>
                </a:lnTo>
                <a:lnTo>
                  <a:pt x="2808" y="426"/>
                </a:lnTo>
                <a:lnTo>
                  <a:pt x="2808" y="430"/>
                </a:lnTo>
                <a:lnTo>
                  <a:pt x="2804" y="432"/>
                </a:lnTo>
                <a:lnTo>
                  <a:pt x="2802" y="434"/>
                </a:lnTo>
                <a:lnTo>
                  <a:pt x="2800" y="436"/>
                </a:lnTo>
                <a:lnTo>
                  <a:pt x="2800" y="438"/>
                </a:lnTo>
                <a:lnTo>
                  <a:pt x="2814" y="444"/>
                </a:lnTo>
                <a:close/>
                <a:moveTo>
                  <a:pt x="2764" y="326"/>
                </a:moveTo>
                <a:lnTo>
                  <a:pt x="2764" y="326"/>
                </a:lnTo>
                <a:lnTo>
                  <a:pt x="2774" y="334"/>
                </a:lnTo>
                <a:lnTo>
                  <a:pt x="2780" y="334"/>
                </a:lnTo>
                <a:lnTo>
                  <a:pt x="2784" y="334"/>
                </a:lnTo>
                <a:lnTo>
                  <a:pt x="2788" y="332"/>
                </a:lnTo>
                <a:lnTo>
                  <a:pt x="2790" y="330"/>
                </a:lnTo>
                <a:lnTo>
                  <a:pt x="2792" y="324"/>
                </a:lnTo>
                <a:lnTo>
                  <a:pt x="2792" y="316"/>
                </a:lnTo>
                <a:lnTo>
                  <a:pt x="2788" y="308"/>
                </a:lnTo>
                <a:lnTo>
                  <a:pt x="2780" y="302"/>
                </a:lnTo>
                <a:lnTo>
                  <a:pt x="2770" y="298"/>
                </a:lnTo>
                <a:lnTo>
                  <a:pt x="2760" y="296"/>
                </a:lnTo>
                <a:lnTo>
                  <a:pt x="2750" y="296"/>
                </a:lnTo>
                <a:lnTo>
                  <a:pt x="2742" y="298"/>
                </a:lnTo>
                <a:lnTo>
                  <a:pt x="2736" y="302"/>
                </a:lnTo>
                <a:lnTo>
                  <a:pt x="2734" y="306"/>
                </a:lnTo>
                <a:lnTo>
                  <a:pt x="2734" y="310"/>
                </a:lnTo>
                <a:lnTo>
                  <a:pt x="2736" y="314"/>
                </a:lnTo>
                <a:lnTo>
                  <a:pt x="2738" y="316"/>
                </a:lnTo>
                <a:lnTo>
                  <a:pt x="2744" y="320"/>
                </a:lnTo>
                <a:lnTo>
                  <a:pt x="2752" y="320"/>
                </a:lnTo>
                <a:lnTo>
                  <a:pt x="2758" y="322"/>
                </a:lnTo>
                <a:lnTo>
                  <a:pt x="2764" y="326"/>
                </a:lnTo>
                <a:close/>
                <a:moveTo>
                  <a:pt x="2352" y="636"/>
                </a:moveTo>
                <a:lnTo>
                  <a:pt x="2352" y="636"/>
                </a:lnTo>
                <a:lnTo>
                  <a:pt x="2346" y="642"/>
                </a:lnTo>
                <a:lnTo>
                  <a:pt x="2344" y="644"/>
                </a:lnTo>
                <a:lnTo>
                  <a:pt x="2346" y="646"/>
                </a:lnTo>
                <a:lnTo>
                  <a:pt x="2350" y="648"/>
                </a:lnTo>
                <a:lnTo>
                  <a:pt x="2360" y="650"/>
                </a:lnTo>
                <a:lnTo>
                  <a:pt x="2370" y="652"/>
                </a:lnTo>
                <a:lnTo>
                  <a:pt x="2378" y="654"/>
                </a:lnTo>
                <a:lnTo>
                  <a:pt x="2384" y="658"/>
                </a:lnTo>
                <a:lnTo>
                  <a:pt x="2386" y="662"/>
                </a:lnTo>
                <a:lnTo>
                  <a:pt x="2386" y="664"/>
                </a:lnTo>
                <a:lnTo>
                  <a:pt x="2382" y="670"/>
                </a:lnTo>
                <a:lnTo>
                  <a:pt x="2378" y="672"/>
                </a:lnTo>
                <a:lnTo>
                  <a:pt x="2370" y="672"/>
                </a:lnTo>
                <a:lnTo>
                  <a:pt x="2362" y="670"/>
                </a:lnTo>
                <a:lnTo>
                  <a:pt x="2340" y="666"/>
                </a:lnTo>
                <a:lnTo>
                  <a:pt x="2326" y="666"/>
                </a:lnTo>
                <a:lnTo>
                  <a:pt x="2312" y="668"/>
                </a:lnTo>
                <a:lnTo>
                  <a:pt x="2298" y="670"/>
                </a:lnTo>
                <a:lnTo>
                  <a:pt x="2292" y="670"/>
                </a:lnTo>
                <a:lnTo>
                  <a:pt x="2288" y="666"/>
                </a:lnTo>
                <a:lnTo>
                  <a:pt x="2286" y="662"/>
                </a:lnTo>
                <a:lnTo>
                  <a:pt x="2282" y="656"/>
                </a:lnTo>
                <a:lnTo>
                  <a:pt x="2278" y="648"/>
                </a:lnTo>
                <a:lnTo>
                  <a:pt x="2266" y="638"/>
                </a:lnTo>
                <a:lnTo>
                  <a:pt x="2250" y="624"/>
                </a:lnTo>
                <a:lnTo>
                  <a:pt x="2230" y="616"/>
                </a:lnTo>
                <a:lnTo>
                  <a:pt x="2216" y="612"/>
                </a:lnTo>
                <a:lnTo>
                  <a:pt x="2206" y="612"/>
                </a:lnTo>
                <a:lnTo>
                  <a:pt x="2196" y="614"/>
                </a:lnTo>
                <a:lnTo>
                  <a:pt x="2190" y="618"/>
                </a:lnTo>
                <a:lnTo>
                  <a:pt x="2186" y="620"/>
                </a:lnTo>
                <a:lnTo>
                  <a:pt x="2180" y="618"/>
                </a:lnTo>
                <a:lnTo>
                  <a:pt x="2174" y="610"/>
                </a:lnTo>
                <a:lnTo>
                  <a:pt x="2168" y="602"/>
                </a:lnTo>
                <a:lnTo>
                  <a:pt x="2160" y="596"/>
                </a:lnTo>
                <a:lnTo>
                  <a:pt x="2152" y="594"/>
                </a:lnTo>
                <a:lnTo>
                  <a:pt x="2142" y="596"/>
                </a:lnTo>
                <a:lnTo>
                  <a:pt x="2132" y="598"/>
                </a:lnTo>
                <a:lnTo>
                  <a:pt x="2120" y="602"/>
                </a:lnTo>
                <a:lnTo>
                  <a:pt x="2090" y="614"/>
                </a:lnTo>
                <a:lnTo>
                  <a:pt x="2072" y="622"/>
                </a:lnTo>
                <a:lnTo>
                  <a:pt x="2072" y="624"/>
                </a:lnTo>
                <a:lnTo>
                  <a:pt x="2072" y="626"/>
                </a:lnTo>
                <a:lnTo>
                  <a:pt x="2076" y="628"/>
                </a:lnTo>
                <a:lnTo>
                  <a:pt x="2076" y="632"/>
                </a:lnTo>
                <a:lnTo>
                  <a:pt x="2072" y="638"/>
                </a:lnTo>
                <a:lnTo>
                  <a:pt x="2062" y="646"/>
                </a:lnTo>
                <a:lnTo>
                  <a:pt x="2054" y="654"/>
                </a:lnTo>
                <a:lnTo>
                  <a:pt x="2050" y="658"/>
                </a:lnTo>
                <a:lnTo>
                  <a:pt x="2050" y="662"/>
                </a:lnTo>
                <a:lnTo>
                  <a:pt x="2052" y="662"/>
                </a:lnTo>
                <a:lnTo>
                  <a:pt x="2056" y="664"/>
                </a:lnTo>
                <a:lnTo>
                  <a:pt x="2056" y="666"/>
                </a:lnTo>
                <a:lnTo>
                  <a:pt x="2052" y="670"/>
                </a:lnTo>
                <a:lnTo>
                  <a:pt x="2044" y="676"/>
                </a:lnTo>
                <a:lnTo>
                  <a:pt x="2034" y="684"/>
                </a:lnTo>
                <a:lnTo>
                  <a:pt x="2030" y="690"/>
                </a:lnTo>
                <a:lnTo>
                  <a:pt x="2032" y="694"/>
                </a:lnTo>
                <a:lnTo>
                  <a:pt x="2036" y="696"/>
                </a:lnTo>
                <a:lnTo>
                  <a:pt x="2056" y="702"/>
                </a:lnTo>
                <a:lnTo>
                  <a:pt x="2084" y="710"/>
                </a:lnTo>
                <a:lnTo>
                  <a:pt x="2096" y="712"/>
                </a:lnTo>
                <a:lnTo>
                  <a:pt x="2106" y="712"/>
                </a:lnTo>
                <a:lnTo>
                  <a:pt x="2114" y="710"/>
                </a:lnTo>
                <a:lnTo>
                  <a:pt x="2118" y="708"/>
                </a:lnTo>
                <a:lnTo>
                  <a:pt x="2124" y="702"/>
                </a:lnTo>
                <a:lnTo>
                  <a:pt x="2126" y="702"/>
                </a:lnTo>
                <a:lnTo>
                  <a:pt x="2130" y="704"/>
                </a:lnTo>
                <a:lnTo>
                  <a:pt x="2136" y="712"/>
                </a:lnTo>
                <a:lnTo>
                  <a:pt x="2140" y="714"/>
                </a:lnTo>
                <a:lnTo>
                  <a:pt x="2144" y="716"/>
                </a:lnTo>
                <a:lnTo>
                  <a:pt x="2148" y="714"/>
                </a:lnTo>
                <a:lnTo>
                  <a:pt x="2154" y="714"/>
                </a:lnTo>
                <a:lnTo>
                  <a:pt x="2158" y="710"/>
                </a:lnTo>
                <a:lnTo>
                  <a:pt x="2164" y="704"/>
                </a:lnTo>
                <a:lnTo>
                  <a:pt x="2174" y="692"/>
                </a:lnTo>
                <a:lnTo>
                  <a:pt x="2180" y="686"/>
                </a:lnTo>
                <a:lnTo>
                  <a:pt x="2182" y="686"/>
                </a:lnTo>
                <a:lnTo>
                  <a:pt x="2184" y="688"/>
                </a:lnTo>
                <a:lnTo>
                  <a:pt x="2182" y="696"/>
                </a:lnTo>
                <a:lnTo>
                  <a:pt x="2182" y="700"/>
                </a:lnTo>
                <a:lnTo>
                  <a:pt x="2184" y="704"/>
                </a:lnTo>
                <a:lnTo>
                  <a:pt x="2188" y="706"/>
                </a:lnTo>
                <a:lnTo>
                  <a:pt x="2196" y="706"/>
                </a:lnTo>
                <a:lnTo>
                  <a:pt x="2222" y="704"/>
                </a:lnTo>
                <a:lnTo>
                  <a:pt x="2262" y="698"/>
                </a:lnTo>
                <a:lnTo>
                  <a:pt x="2282" y="694"/>
                </a:lnTo>
                <a:lnTo>
                  <a:pt x="2292" y="694"/>
                </a:lnTo>
                <a:lnTo>
                  <a:pt x="2296" y="696"/>
                </a:lnTo>
                <a:lnTo>
                  <a:pt x="2294" y="700"/>
                </a:lnTo>
                <a:lnTo>
                  <a:pt x="2286" y="702"/>
                </a:lnTo>
                <a:lnTo>
                  <a:pt x="2274" y="706"/>
                </a:lnTo>
                <a:lnTo>
                  <a:pt x="2258" y="710"/>
                </a:lnTo>
                <a:lnTo>
                  <a:pt x="2242" y="712"/>
                </a:lnTo>
                <a:lnTo>
                  <a:pt x="2206" y="718"/>
                </a:lnTo>
                <a:lnTo>
                  <a:pt x="2188" y="722"/>
                </a:lnTo>
                <a:lnTo>
                  <a:pt x="2176" y="726"/>
                </a:lnTo>
                <a:lnTo>
                  <a:pt x="2166" y="732"/>
                </a:lnTo>
                <a:lnTo>
                  <a:pt x="2164" y="734"/>
                </a:lnTo>
                <a:lnTo>
                  <a:pt x="2164" y="738"/>
                </a:lnTo>
                <a:lnTo>
                  <a:pt x="2164" y="740"/>
                </a:lnTo>
                <a:lnTo>
                  <a:pt x="2168" y="744"/>
                </a:lnTo>
                <a:lnTo>
                  <a:pt x="2184" y="752"/>
                </a:lnTo>
                <a:lnTo>
                  <a:pt x="2196" y="756"/>
                </a:lnTo>
                <a:lnTo>
                  <a:pt x="2210" y="758"/>
                </a:lnTo>
                <a:lnTo>
                  <a:pt x="2222" y="756"/>
                </a:lnTo>
                <a:lnTo>
                  <a:pt x="2236" y="756"/>
                </a:lnTo>
                <a:lnTo>
                  <a:pt x="2266" y="748"/>
                </a:lnTo>
                <a:lnTo>
                  <a:pt x="2298" y="740"/>
                </a:lnTo>
                <a:lnTo>
                  <a:pt x="2312" y="736"/>
                </a:lnTo>
                <a:lnTo>
                  <a:pt x="2326" y="730"/>
                </a:lnTo>
                <a:lnTo>
                  <a:pt x="2348" y="718"/>
                </a:lnTo>
                <a:lnTo>
                  <a:pt x="2360" y="714"/>
                </a:lnTo>
                <a:lnTo>
                  <a:pt x="2370" y="712"/>
                </a:lnTo>
                <a:lnTo>
                  <a:pt x="2380" y="712"/>
                </a:lnTo>
                <a:lnTo>
                  <a:pt x="2390" y="714"/>
                </a:lnTo>
                <a:lnTo>
                  <a:pt x="2400" y="716"/>
                </a:lnTo>
                <a:lnTo>
                  <a:pt x="2408" y="716"/>
                </a:lnTo>
                <a:lnTo>
                  <a:pt x="2412" y="716"/>
                </a:lnTo>
                <a:lnTo>
                  <a:pt x="2416" y="714"/>
                </a:lnTo>
                <a:lnTo>
                  <a:pt x="2420" y="712"/>
                </a:lnTo>
                <a:lnTo>
                  <a:pt x="2424" y="710"/>
                </a:lnTo>
                <a:lnTo>
                  <a:pt x="2430" y="710"/>
                </a:lnTo>
                <a:lnTo>
                  <a:pt x="2440" y="712"/>
                </a:lnTo>
                <a:lnTo>
                  <a:pt x="2450" y="714"/>
                </a:lnTo>
                <a:lnTo>
                  <a:pt x="2460" y="716"/>
                </a:lnTo>
                <a:lnTo>
                  <a:pt x="2472" y="714"/>
                </a:lnTo>
                <a:lnTo>
                  <a:pt x="2480" y="710"/>
                </a:lnTo>
                <a:lnTo>
                  <a:pt x="2490" y="704"/>
                </a:lnTo>
                <a:lnTo>
                  <a:pt x="2500" y="696"/>
                </a:lnTo>
                <a:lnTo>
                  <a:pt x="2512" y="684"/>
                </a:lnTo>
                <a:lnTo>
                  <a:pt x="2522" y="672"/>
                </a:lnTo>
                <a:lnTo>
                  <a:pt x="2526" y="664"/>
                </a:lnTo>
                <a:lnTo>
                  <a:pt x="2530" y="658"/>
                </a:lnTo>
                <a:lnTo>
                  <a:pt x="2530" y="654"/>
                </a:lnTo>
                <a:lnTo>
                  <a:pt x="2530" y="648"/>
                </a:lnTo>
                <a:lnTo>
                  <a:pt x="2526" y="644"/>
                </a:lnTo>
                <a:lnTo>
                  <a:pt x="2522" y="642"/>
                </a:lnTo>
                <a:lnTo>
                  <a:pt x="2512" y="636"/>
                </a:lnTo>
                <a:lnTo>
                  <a:pt x="2500" y="634"/>
                </a:lnTo>
                <a:lnTo>
                  <a:pt x="2486" y="632"/>
                </a:lnTo>
                <a:lnTo>
                  <a:pt x="2474" y="632"/>
                </a:lnTo>
                <a:lnTo>
                  <a:pt x="2466" y="634"/>
                </a:lnTo>
                <a:lnTo>
                  <a:pt x="2450" y="640"/>
                </a:lnTo>
                <a:lnTo>
                  <a:pt x="2436" y="646"/>
                </a:lnTo>
                <a:lnTo>
                  <a:pt x="2432" y="646"/>
                </a:lnTo>
                <a:lnTo>
                  <a:pt x="2428" y="646"/>
                </a:lnTo>
                <a:lnTo>
                  <a:pt x="2428" y="644"/>
                </a:lnTo>
                <a:lnTo>
                  <a:pt x="2430" y="638"/>
                </a:lnTo>
                <a:lnTo>
                  <a:pt x="2432" y="632"/>
                </a:lnTo>
                <a:lnTo>
                  <a:pt x="2430" y="630"/>
                </a:lnTo>
                <a:lnTo>
                  <a:pt x="2424" y="628"/>
                </a:lnTo>
                <a:lnTo>
                  <a:pt x="2420" y="626"/>
                </a:lnTo>
                <a:lnTo>
                  <a:pt x="2414" y="626"/>
                </a:lnTo>
                <a:lnTo>
                  <a:pt x="2412" y="624"/>
                </a:lnTo>
                <a:lnTo>
                  <a:pt x="2410" y="622"/>
                </a:lnTo>
                <a:lnTo>
                  <a:pt x="2414" y="618"/>
                </a:lnTo>
                <a:lnTo>
                  <a:pt x="2418" y="612"/>
                </a:lnTo>
                <a:lnTo>
                  <a:pt x="2418" y="610"/>
                </a:lnTo>
                <a:lnTo>
                  <a:pt x="2416" y="608"/>
                </a:lnTo>
                <a:lnTo>
                  <a:pt x="2414" y="606"/>
                </a:lnTo>
                <a:lnTo>
                  <a:pt x="2410" y="604"/>
                </a:lnTo>
                <a:lnTo>
                  <a:pt x="2406" y="600"/>
                </a:lnTo>
                <a:lnTo>
                  <a:pt x="2402" y="592"/>
                </a:lnTo>
                <a:lnTo>
                  <a:pt x="2400" y="582"/>
                </a:lnTo>
                <a:lnTo>
                  <a:pt x="2398" y="574"/>
                </a:lnTo>
                <a:lnTo>
                  <a:pt x="2394" y="568"/>
                </a:lnTo>
                <a:lnTo>
                  <a:pt x="2388" y="566"/>
                </a:lnTo>
                <a:lnTo>
                  <a:pt x="2380" y="568"/>
                </a:lnTo>
                <a:lnTo>
                  <a:pt x="2370" y="570"/>
                </a:lnTo>
                <a:lnTo>
                  <a:pt x="2358" y="576"/>
                </a:lnTo>
                <a:lnTo>
                  <a:pt x="2332" y="594"/>
                </a:lnTo>
                <a:lnTo>
                  <a:pt x="2324" y="598"/>
                </a:lnTo>
                <a:lnTo>
                  <a:pt x="2322" y="602"/>
                </a:lnTo>
                <a:lnTo>
                  <a:pt x="2320" y="604"/>
                </a:lnTo>
                <a:lnTo>
                  <a:pt x="2322" y="608"/>
                </a:lnTo>
                <a:lnTo>
                  <a:pt x="2328" y="612"/>
                </a:lnTo>
                <a:lnTo>
                  <a:pt x="2338" y="616"/>
                </a:lnTo>
                <a:lnTo>
                  <a:pt x="2350" y="620"/>
                </a:lnTo>
                <a:lnTo>
                  <a:pt x="2358" y="624"/>
                </a:lnTo>
                <a:lnTo>
                  <a:pt x="2360" y="626"/>
                </a:lnTo>
                <a:lnTo>
                  <a:pt x="2360" y="628"/>
                </a:lnTo>
                <a:lnTo>
                  <a:pt x="2358" y="632"/>
                </a:lnTo>
                <a:lnTo>
                  <a:pt x="2352" y="636"/>
                </a:lnTo>
                <a:close/>
                <a:moveTo>
                  <a:pt x="2556" y="544"/>
                </a:moveTo>
                <a:lnTo>
                  <a:pt x="2556" y="544"/>
                </a:lnTo>
                <a:lnTo>
                  <a:pt x="2566" y="544"/>
                </a:lnTo>
                <a:lnTo>
                  <a:pt x="2568" y="542"/>
                </a:lnTo>
                <a:lnTo>
                  <a:pt x="2570" y="540"/>
                </a:lnTo>
                <a:lnTo>
                  <a:pt x="2570" y="536"/>
                </a:lnTo>
                <a:lnTo>
                  <a:pt x="2568" y="532"/>
                </a:lnTo>
                <a:lnTo>
                  <a:pt x="2556" y="520"/>
                </a:lnTo>
                <a:lnTo>
                  <a:pt x="2546" y="512"/>
                </a:lnTo>
                <a:lnTo>
                  <a:pt x="2536" y="504"/>
                </a:lnTo>
                <a:lnTo>
                  <a:pt x="2526" y="500"/>
                </a:lnTo>
                <a:lnTo>
                  <a:pt x="2516" y="496"/>
                </a:lnTo>
                <a:lnTo>
                  <a:pt x="2508" y="494"/>
                </a:lnTo>
                <a:lnTo>
                  <a:pt x="2502" y="494"/>
                </a:lnTo>
                <a:lnTo>
                  <a:pt x="2500" y="496"/>
                </a:lnTo>
                <a:lnTo>
                  <a:pt x="2500" y="500"/>
                </a:lnTo>
                <a:lnTo>
                  <a:pt x="2508" y="514"/>
                </a:lnTo>
                <a:lnTo>
                  <a:pt x="2518" y="530"/>
                </a:lnTo>
                <a:lnTo>
                  <a:pt x="2524" y="536"/>
                </a:lnTo>
                <a:lnTo>
                  <a:pt x="2534" y="542"/>
                </a:lnTo>
                <a:lnTo>
                  <a:pt x="2544" y="544"/>
                </a:lnTo>
                <a:lnTo>
                  <a:pt x="2556" y="544"/>
                </a:lnTo>
                <a:close/>
                <a:moveTo>
                  <a:pt x="1828" y="630"/>
                </a:moveTo>
                <a:lnTo>
                  <a:pt x="1828" y="630"/>
                </a:lnTo>
                <a:lnTo>
                  <a:pt x="1826" y="636"/>
                </a:lnTo>
                <a:lnTo>
                  <a:pt x="1826" y="638"/>
                </a:lnTo>
                <a:lnTo>
                  <a:pt x="1828" y="640"/>
                </a:lnTo>
                <a:lnTo>
                  <a:pt x="1830" y="640"/>
                </a:lnTo>
                <a:lnTo>
                  <a:pt x="1838" y="638"/>
                </a:lnTo>
                <a:lnTo>
                  <a:pt x="1850" y="632"/>
                </a:lnTo>
                <a:lnTo>
                  <a:pt x="1856" y="628"/>
                </a:lnTo>
                <a:lnTo>
                  <a:pt x="1860" y="628"/>
                </a:lnTo>
                <a:lnTo>
                  <a:pt x="1864" y="628"/>
                </a:lnTo>
                <a:lnTo>
                  <a:pt x="1868" y="630"/>
                </a:lnTo>
                <a:lnTo>
                  <a:pt x="1874" y="634"/>
                </a:lnTo>
                <a:lnTo>
                  <a:pt x="1880" y="636"/>
                </a:lnTo>
                <a:lnTo>
                  <a:pt x="1886" y="636"/>
                </a:lnTo>
                <a:lnTo>
                  <a:pt x="1892" y="636"/>
                </a:lnTo>
                <a:lnTo>
                  <a:pt x="1896" y="632"/>
                </a:lnTo>
                <a:lnTo>
                  <a:pt x="1900" y="626"/>
                </a:lnTo>
                <a:lnTo>
                  <a:pt x="1902" y="626"/>
                </a:lnTo>
                <a:lnTo>
                  <a:pt x="1904" y="626"/>
                </a:lnTo>
                <a:lnTo>
                  <a:pt x="1908" y="634"/>
                </a:lnTo>
                <a:lnTo>
                  <a:pt x="1914" y="642"/>
                </a:lnTo>
                <a:lnTo>
                  <a:pt x="1920" y="646"/>
                </a:lnTo>
                <a:lnTo>
                  <a:pt x="1926" y="650"/>
                </a:lnTo>
                <a:lnTo>
                  <a:pt x="1934" y="650"/>
                </a:lnTo>
                <a:lnTo>
                  <a:pt x="1940" y="648"/>
                </a:lnTo>
                <a:lnTo>
                  <a:pt x="1946" y="642"/>
                </a:lnTo>
                <a:lnTo>
                  <a:pt x="1950" y="636"/>
                </a:lnTo>
                <a:lnTo>
                  <a:pt x="1952" y="624"/>
                </a:lnTo>
                <a:lnTo>
                  <a:pt x="1952" y="616"/>
                </a:lnTo>
                <a:lnTo>
                  <a:pt x="1954" y="614"/>
                </a:lnTo>
                <a:lnTo>
                  <a:pt x="1960" y="622"/>
                </a:lnTo>
                <a:lnTo>
                  <a:pt x="1964" y="626"/>
                </a:lnTo>
                <a:lnTo>
                  <a:pt x="1968" y="626"/>
                </a:lnTo>
                <a:lnTo>
                  <a:pt x="1970" y="626"/>
                </a:lnTo>
                <a:lnTo>
                  <a:pt x="1974" y="624"/>
                </a:lnTo>
                <a:lnTo>
                  <a:pt x="1978" y="620"/>
                </a:lnTo>
                <a:lnTo>
                  <a:pt x="1988" y="606"/>
                </a:lnTo>
                <a:lnTo>
                  <a:pt x="1994" y="594"/>
                </a:lnTo>
                <a:lnTo>
                  <a:pt x="1996" y="586"/>
                </a:lnTo>
                <a:lnTo>
                  <a:pt x="1996" y="580"/>
                </a:lnTo>
                <a:lnTo>
                  <a:pt x="1998" y="578"/>
                </a:lnTo>
                <a:lnTo>
                  <a:pt x="2000" y="576"/>
                </a:lnTo>
                <a:lnTo>
                  <a:pt x="2014" y="570"/>
                </a:lnTo>
                <a:lnTo>
                  <a:pt x="2020" y="568"/>
                </a:lnTo>
                <a:lnTo>
                  <a:pt x="2022" y="568"/>
                </a:lnTo>
                <a:lnTo>
                  <a:pt x="2024" y="570"/>
                </a:lnTo>
                <a:lnTo>
                  <a:pt x="2022" y="576"/>
                </a:lnTo>
                <a:lnTo>
                  <a:pt x="2020" y="582"/>
                </a:lnTo>
                <a:lnTo>
                  <a:pt x="2020" y="590"/>
                </a:lnTo>
                <a:lnTo>
                  <a:pt x="2020" y="600"/>
                </a:lnTo>
                <a:lnTo>
                  <a:pt x="2022" y="602"/>
                </a:lnTo>
                <a:lnTo>
                  <a:pt x="2024" y="606"/>
                </a:lnTo>
                <a:lnTo>
                  <a:pt x="2030" y="608"/>
                </a:lnTo>
                <a:lnTo>
                  <a:pt x="2036" y="610"/>
                </a:lnTo>
                <a:lnTo>
                  <a:pt x="2050" y="612"/>
                </a:lnTo>
                <a:lnTo>
                  <a:pt x="2056" y="610"/>
                </a:lnTo>
                <a:lnTo>
                  <a:pt x="2060" y="608"/>
                </a:lnTo>
                <a:lnTo>
                  <a:pt x="2060" y="602"/>
                </a:lnTo>
                <a:lnTo>
                  <a:pt x="2058" y="598"/>
                </a:lnTo>
                <a:lnTo>
                  <a:pt x="2058" y="594"/>
                </a:lnTo>
                <a:lnTo>
                  <a:pt x="2060" y="590"/>
                </a:lnTo>
                <a:lnTo>
                  <a:pt x="2068" y="588"/>
                </a:lnTo>
                <a:lnTo>
                  <a:pt x="2090" y="584"/>
                </a:lnTo>
                <a:lnTo>
                  <a:pt x="2098" y="580"/>
                </a:lnTo>
                <a:lnTo>
                  <a:pt x="2104" y="576"/>
                </a:lnTo>
                <a:lnTo>
                  <a:pt x="2108" y="572"/>
                </a:lnTo>
                <a:lnTo>
                  <a:pt x="2108" y="566"/>
                </a:lnTo>
                <a:lnTo>
                  <a:pt x="2104" y="560"/>
                </a:lnTo>
                <a:lnTo>
                  <a:pt x="2094" y="552"/>
                </a:lnTo>
                <a:lnTo>
                  <a:pt x="2088" y="550"/>
                </a:lnTo>
                <a:lnTo>
                  <a:pt x="2086" y="548"/>
                </a:lnTo>
                <a:lnTo>
                  <a:pt x="2086" y="544"/>
                </a:lnTo>
                <a:lnTo>
                  <a:pt x="2088" y="542"/>
                </a:lnTo>
                <a:lnTo>
                  <a:pt x="2094" y="538"/>
                </a:lnTo>
                <a:lnTo>
                  <a:pt x="2102" y="536"/>
                </a:lnTo>
                <a:lnTo>
                  <a:pt x="2110" y="532"/>
                </a:lnTo>
                <a:lnTo>
                  <a:pt x="2114" y="530"/>
                </a:lnTo>
                <a:lnTo>
                  <a:pt x="2114" y="528"/>
                </a:lnTo>
                <a:lnTo>
                  <a:pt x="2112" y="524"/>
                </a:lnTo>
                <a:lnTo>
                  <a:pt x="2102" y="520"/>
                </a:lnTo>
                <a:lnTo>
                  <a:pt x="2080" y="512"/>
                </a:lnTo>
                <a:lnTo>
                  <a:pt x="2074" y="510"/>
                </a:lnTo>
                <a:lnTo>
                  <a:pt x="2068" y="512"/>
                </a:lnTo>
                <a:lnTo>
                  <a:pt x="2064" y="512"/>
                </a:lnTo>
                <a:lnTo>
                  <a:pt x="2060" y="516"/>
                </a:lnTo>
                <a:lnTo>
                  <a:pt x="2052" y="524"/>
                </a:lnTo>
                <a:lnTo>
                  <a:pt x="2050" y="526"/>
                </a:lnTo>
                <a:lnTo>
                  <a:pt x="2046" y="528"/>
                </a:lnTo>
                <a:lnTo>
                  <a:pt x="2038" y="528"/>
                </a:lnTo>
                <a:lnTo>
                  <a:pt x="2016" y="522"/>
                </a:lnTo>
                <a:lnTo>
                  <a:pt x="2002" y="522"/>
                </a:lnTo>
                <a:lnTo>
                  <a:pt x="1984" y="526"/>
                </a:lnTo>
                <a:lnTo>
                  <a:pt x="1974" y="528"/>
                </a:lnTo>
                <a:lnTo>
                  <a:pt x="1964" y="534"/>
                </a:lnTo>
                <a:lnTo>
                  <a:pt x="1954" y="540"/>
                </a:lnTo>
                <a:lnTo>
                  <a:pt x="1942" y="548"/>
                </a:lnTo>
                <a:lnTo>
                  <a:pt x="1926" y="562"/>
                </a:lnTo>
                <a:lnTo>
                  <a:pt x="1916" y="568"/>
                </a:lnTo>
                <a:lnTo>
                  <a:pt x="1908" y="572"/>
                </a:lnTo>
                <a:lnTo>
                  <a:pt x="1904" y="574"/>
                </a:lnTo>
                <a:lnTo>
                  <a:pt x="1896" y="576"/>
                </a:lnTo>
                <a:lnTo>
                  <a:pt x="1890" y="580"/>
                </a:lnTo>
                <a:lnTo>
                  <a:pt x="1882" y="588"/>
                </a:lnTo>
                <a:lnTo>
                  <a:pt x="1872" y="596"/>
                </a:lnTo>
                <a:lnTo>
                  <a:pt x="1864" y="600"/>
                </a:lnTo>
                <a:lnTo>
                  <a:pt x="1858" y="600"/>
                </a:lnTo>
                <a:lnTo>
                  <a:pt x="1852" y="600"/>
                </a:lnTo>
                <a:lnTo>
                  <a:pt x="1848" y="598"/>
                </a:lnTo>
                <a:lnTo>
                  <a:pt x="1842" y="598"/>
                </a:lnTo>
                <a:lnTo>
                  <a:pt x="1834" y="600"/>
                </a:lnTo>
                <a:lnTo>
                  <a:pt x="1826" y="608"/>
                </a:lnTo>
                <a:lnTo>
                  <a:pt x="1818" y="616"/>
                </a:lnTo>
                <a:lnTo>
                  <a:pt x="1816" y="620"/>
                </a:lnTo>
                <a:lnTo>
                  <a:pt x="1816" y="622"/>
                </a:lnTo>
                <a:lnTo>
                  <a:pt x="1818" y="624"/>
                </a:lnTo>
                <a:lnTo>
                  <a:pt x="1826" y="626"/>
                </a:lnTo>
                <a:lnTo>
                  <a:pt x="1828" y="628"/>
                </a:lnTo>
                <a:lnTo>
                  <a:pt x="1828" y="630"/>
                </a:lnTo>
                <a:close/>
                <a:moveTo>
                  <a:pt x="2226" y="448"/>
                </a:moveTo>
                <a:lnTo>
                  <a:pt x="2226" y="448"/>
                </a:lnTo>
                <a:lnTo>
                  <a:pt x="2232" y="448"/>
                </a:lnTo>
                <a:lnTo>
                  <a:pt x="2240" y="448"/>
                </a:lnTo>
                <a:lnTo>
                  <a:pt x="2268" y="452"/>
                </a:lnTo>
                <a:lnTo>
                  <a:pt x="2278" y="452"/>
                </a:lnTo>
                <a:lnTo>
                  <a:pt x="2282" y="450"/>
                </a:lnTo>
                <a:lnTo>
                  <a:pt x="2290" y="448"/>
                </a:lnTo>
                <a:lnTo>
                  <a:pt x="2314" y="450"/>
                </a:lnTo>
                <a:lnTo>
                  <a:pt x="2330" y="450"/>
                </a:lnTo>
                <a:lnTo>
                  <a:pt x="2346" y="450"/>
                </a:lnTo>
                <a:lnTo>
                  <a:pt x="2358" y="448"/>
                </a:lnTo>
                <a:lnTo>
                  <a:pt x="2366" y="444"/>
                </a:lnTo>
                <a:lnTo>
                  <a:pt x="2368" y="440"/>
                </a:lnTo>
                <a:lnTo>
                  <a:pt x="2368" y="436"/>
                </a:lnTo>
                <a:lnTo>
                  <a:pt x="2368" y="434"/>
                </a:lnTo>
                <a:lnTo>
                  <a:pt x="2360" y="428"/>
                </a:lnTo>
                <a:lnTo>
                  <a:pt x="2344" y="422"/>
                </a:lnTo>
                <a:lnTo>
                  <a:pt x="2328" y="416"/>
                </a:lnTo>
                <a:lnTo>
                  <a:pt x="2314" y="414"/>
                </a:lnTo>
                <a:lnTo>
                  <a:pt x="2302" y="416"/>
                </a:lnTo>
                <a:lnTo>
                  <a:pt x="2292" y="418"/>
                </a:lnTo>
                <a:lnTo>
                  <a:pt x="2270" y="426"/>
                </a:lnTo>
                <a:lnTo>
                  <a:pt x="2258" y="430"/>
                </a:lnTo>
                <a:lnTo>
                  <a:pt x="2242" y="432"/>
                </a:lnTo>
                <a:lnTo>
                  <a:pt x="2228" y="434"/>
                </a:lnTo>
                <a:lnTo>
                  <a:pt x="2216" y="438"/>
                </a:lnTo>
                <a:lnTo>
                  <a:pt x="2210" y="442"/>
                </a:lnTo>
                <a:lnTo>
                  <a:pt x="2206" y="446"/>
                </a:lnTo>
                <a:lnTo>
                  <a:pt x="2208" y="450"/>
                </a:lnTo>
                <a:lnTo>
                  <a:pt x="2210" y="450"/>
                </a:lnTo>
                <a:lnTo>
                  <a:pt x="2218" y="450"/>
                </a:lnTo>
                <a:lnTo>
                  <a:pt x="2226" y="448"/>
                </a:lnTo>
                <a:close/>
                <a:moveTo>
                  <a:pt x="2308" y="518"/>
                </a:moveTo>
                <a:lnTo>
                  <a:pt x="2308" y="518"/>
                </a:lnTo>
                <a:lnTo>
                  <a:pt x="2322" y="516"/>
                </a:lnTo>
                <a:lnTo>
                  <a:pt x="2332" y="512"/>
                </a:lnTo>
                <a:lnTo>
                  <a:pt x="2338" y="508"/>
                </a:lnTo>
                <a:lnTo>
                  <a:pt x="2340" y="502"/>
                </a:lnTo>
                <a:lnTo>
                  <a:pt x="2340" y="498"/>
                </a:lnTo>
                <a:lnTo>
                  <a:pt x="2336" y="494"/>
                </a:lnTo>
                <a:lnTo>
                  <a:pt x="2328" y="490"/>
                </a:lnTo>
                <a:lnTo>
                  <a:pt x="2316" y="488"/>
                </a:lnTo>
                <a:lnTo>
                  <a:pt x="2308" y="488"/>
                </a:lnTo>
                <a:lnTo>
                  <a:pt x="2306" y="486"/>
                </a:lnTo>
                <a:lnTo>
                  <a:pt x="2320" y="484"/>
                </a:lnTo>
                <a:lnTo>
                  <a:pt x="2340" y="480"/>
                </a:lnTo>
                <a:lnTo>
                  <a:pt x="2350" y="476"/>
                </a:lnTo>
                <a:lnTo>
                  <a:pt x="2356" y="470"/>
                </a:lnTo>
                <a:lnTo>
                  <a:pt x="2356" y="468"/>
                </a:lnTo>
                <a:lnTo>
                  <a:pt x="2356" y="466"/>
                </a:lnTo>
                <a:lnTo>
                  <a:pt x="2350" y="464"/>
                </a:lnTo>
                <a:lnTo>
                  <a:pt x="2340" y="462"/>
                </a:lnTo>
                <a:lnTo>
                  <a:pt x="2326" y="462"/>
                </a:lnTo>
                <a:lnTo>
                  <a:pt x="2292" y="466"/>
                </a:lnTo>
                <a:lnTo>
                  <a:pt x="2252" y="472"/>
                </a:lnTo>
                <a:lnTo>
                  <a:pt x="2220" y="478"/>
                </a:lnTo>
                <a:lnTo>
                  <a:pt x="2212" y="482"/>
                </a:lnTo>
                <a:lnTo>
                  <a:pt x="2206" y="484"/>
                </a:lnTo>
                <a:lnTo>
                  <a:pt x="2204" y="488"/>
                </a:lnTo>
                <a:lnTo>
                  <a:pt x="2204" y="494"/>
                </a:lnTo>
                <a:lnTo>
                  <a:pt x="2210" y="508"/>
                </a:lnTo>
                <a:lnTo>
                  <a:pt x="2216" y="516"/>
                </a:lnTo>
                <a:lnTo>
                  <a:pt x="2224" y="522"/>
                </a:lnTo>
                <a:lnTo>
                  <a:pt x="2236" y="524"/>
                </a:lnTo>
                <a:lnTo>
                  <a:pt x="2248" y="526"/>
                </a:lnTo>
                <a:lnTo>
                  <a:pt x="2278" y="524"/>
                </a:lnTo>
                <a:lnTo>
                  <a:pt x="2308" y="518"/>
                </a:lnTo>
                <a:close/>
                <a:moveTo>
                  <a:pt x="2768" y="590"/>
                </a:moveTo>
                <a:lnTo>
                  <a:pt x="2768" y="590"/>
                </a:lnTo>
                <a:lnTo>
                  <a:pt x="2762" y="586"/>
                </a:lnTo>
                <a:lnTo>
                  <a:pt x="2756" y="584"/>
                </a:lnTo>
                <a:lnTo>
                  <a:pt x="2742" y="582"/>
                </a:lnTo>
                <a:lnTo>
                  <a:pt x="2728" y="584"/>
                </a:lnTo>
                <a:lnTo>
                  <a:pt x="2712" y="588"/>
                </a:lnTo>
                <a:lnTo>
                  <a:pt x="2706" y="590"/>
                </a:lnTo>
                <a:lnTo>
                  <a:pt x="2704" y="592"/>
                </a:lnTo>
                <a:lnTo>
                  <a:pt x="2704" y="596"/>
                </a:lnTo>
                <a:lnTo>
                  <a:pt x="2710" y="602"/>
                </a:lnTo>
                <a:lnTo>
                  <a:pt x="2726" y="618"/>
                </a:lnTo>
                <a:lnTo>
                  <a:pt x="2748" y="640"/>
                </a:lnTo>
                <a:lnTo>
                  <a:pt x="2728" y="630"/>
                </a:lnTo>
                <a:lnTo>
                  <a:pt x="2714" y="620"/>
                </a:lnTo>
                <a:lnTo>
                  <a:pt x="2706" y="614"/>
                </a:lnTo>
                <a:lnTo>
                  <a:pt x="2702" y="608"/>
                </a:lnTo>
                <a:lnTo>
                  <a:pt x="2698" y="604"/>
                </a:lnTo>
                <a:lnTo>
                  <a:pt x="2696" y="600"/>
                </a:lnTo>
                <a:lnTo>
                  <a:pt x="2688" y="598"/>
                </a:lnTo>
                <a:lnTo>
                  <a:pt x="2678" y="598"/>
                </a:lnTo>
                <a:lnTo>
                  <a:pt x="2666" y="598"/>
                </a:lnTo>
                <a:lnTo>
                  <a:pt x="2656" y="600"/>
                </a:lnTo>
                <a:lnTo>
                  <a:pt x="2652" y="602"/>
                </a:lnTo>
                <a:lnTo>
                  <a:pt x="2650" y="604"/>
                </a:lnTo>
                <a:lnTo>
                  <a:pt x="2652" y="610"/>
                </a:lnTo>
                <a:lnTo>
                  <a:pt x="2656" y="616"/>
                </a:lnTo>
                <a:lnTo>
                  <a:pt x="2670" y="632"/>
                </a:lnTo>
                <a:lnTo>
                  <a:pt x="2680" y="642"/>
                </a:lnTo>
                <a:lnTo>
                  <a:pt x="2680" y="644"/>
                </a:lnTo>
                <a:lnTo>
                  <a:pt x="2676" y="642"/>
                </a:lnTo>
                <a:lnTo>
                  <a:pt x="2666" y="638"/>
                </a:lnTo>
                <a:lnTo>
                  <a:pt x="2660" y="640"/>
                </a:lnTo>
                <a:lnTo>
                  <a:pt x="2656" y="642"/>
                </a:lnTo>
                <a:lnTo>
                  <a:pt x="2650" y="646"/>
                </a:lnTo>
                <a:lnTo>
                  <a:pt x="2644" y="648"/>
                </a:lnTo>
                <a:lnTo>
                  <a:pt x="2632" y="654"/>
                </a:lnTo>
                <a:lnTo>
                  <a:pt x="2628" y="656"/>
                </a:lnTo>
                <a:lnTo>
                  <a:pt x="2624" y="658"/>
                </a:lnTo>
                <a:lnTo>
                  <a:pt x="2624" y="662"/>
                </a:lnTo>
                <a:lnTo>
                  <a:pt x="2628" y="666"/>
                </a:lnTo>
                <a:lnTo>
                  <a:pt x="2632" y="668"/>
                </a:lnTo>
                <a:lnTo>
                  <a:pt x="2636" y="670"/>
                </a:lnTo>
                <a:lnTo>
                  <a:pt x="2652" y="670"/>
                </a:lnTo>
                <a:lnTo>
                  <a:pt x="2670" y="668"/>
                </a:lnTo>
                <a:lnTo>
                  <a:pt x="2690" y="664"/>
                </a:lnTo>
                <a:lnTo>
                  <a:pt x="2730" y="658"/>
                </a:lnTo>
                <a:lnTo>
                  <a:pt x="2748" y="656"/>
                </a:lnTo>
                <a:lnTo>
                  <a:pt x="2760" y="656"/>
                </a:lnTo>
                <a:lnTo>
                  <a:pt x="2766" y="656"/>
                </a:lnTo>
                <a:lnTo>
                  <a:pt x="2762" y="658"/>
                </a:lnTo>
                <a:lnTo>
                  <a:pt x="2742" y="664"/>
                </a:lnTo>
                <a:lnTo>
                  <a:pt x="2730" y="670"/>
                </a:lnTo>
                <a:lnTo>
                  <a:pt x="2720" y="674"/>
                </a:lnTo>
                <a:lnTo>
                  <a:pt x="2718" y="676"/>
                </a:lnTo>
                <a:lnTo>
                  <a:pt x="2716" y="680"/>
                </a:lnTo>
                <a:lnTo>
                  <a:pt x="2716" y="682"/>
                </a:lnTo>
                <a:lnTo>
                  <a:pt x="2718" y="686"/>
                </a:lnTo>
                <a:lnTo>
                  <a:pt x="2722" y="694"/>
                </a:lnTo>
                <a:lnTo>
                  <a:pt x="2724" y="700"/>
                </a:lnTo>
                <a:lnTo>
                  <a:pt x="2728" y="712"/>
                </a:lnTo>
                <a:lnTo>
                  <a:pt x="2730" y="716"/>
                </a:lnTo>
                <a:lnTo>
                  <a:pt x="2734" y="716"/>
                </a:lnTo>
                <a:lnTo>
                  <a:pt x="2740" y="716"/>
                </a:lnTo>
                <a:lnTo>
                  <a:pt x="2752" y="712"/>
                </a:lnTo>
                <a:lnTo>
                  <a:pt x="2760" y="710"/>
                </a:lnTo>
                <a:lnTo>
                  <a:pt x="2768" y="708"/>
                </a:lnTo>
                <a:lnTo>
                  <a:pt x="2790" y="710"/>
                </a:lnTo>
                <a:lnTo>
                  <a:pt x="2808" y="712"/>
                </a:lnTo>
                <a:lnTo>
                  <a:pt x="2824" y="708"/>
                </a:lnTo>
                <a:lnTo>
                  <a:pt x="2830" y="706"/>
                </a:lnTo>
                <a:lnTo>
                  <a:pt x="2834" y="702"/>
                </a:lnTo>
                <a:lnTo>
                  <a:pt x="2834" y="698"/>
                </a:lnTo>
                <a:lnTo>
                  <a:pt x="2832" y="692"/>
                </a:lnTo>
                <a:lnTo>
                  <a:pt x="2826" y="680"/>
                </a:lnTo>
                <a:lnTo>
                  <a:pt x="2826" y="670"/>
                </a:lnTo>
                <a:lnTo>
                  <a:pt x="2826" y="668"/>
                </a:lnTo>
                <a:lnTo>
                  <a:pt x="2830" y="668"/>
                </a:lnTo>
                <a:lnTo>
                  <a:pt x="2834" y="668"/>
                </a:lnTo>
                <a:lnTo>
                  <a:pt x="2840" y="672"/>
                </a:lnTo>
                <a:lnTo>
                  <a:pt x="2848" y="678"/>
                </a:lnTo>
                <a:lnTo>
                  <a:pt x="2850" y="678"/>
                </a:lnTo>
                <a:lnTo>
                  <a:pt x="2852" y="676"/>
                </a:lnTo>
                <a:lnTo>
                  <a:pt x="2848" y="668"/>
                </a:lnTo>
                <a:lnTo>
                  <a:pt x="2842" y="656"/>
                </a:lnTo>
                <a:lnTo>
                  <a:pt x="2838" y="648"/>
                </a:lnTo>
                <a:lnTo>
                  <a:pt x="2836" y="638"/>
                </a:lnTo>
                <a:lnTo>
                  <a:pt x="2834" y="618"/>
                </a:lnTo>
                <a:lnTo>
                  <a:pt x="2832" y="608"/>
                </a:lnTo>
                <a:lnTo>
                  <a:pt x="2828" y="598"/>
                </a:lnTo>
                <a:lnTo>
                  <a:pt x="2820" y="590"/>
                </a:lnTo>
                <a:lnTo>
                  <a:pt x="2808" y="582"/>
                </a:lnTo>
                <a:lnTo>
                  <a:pt x="2796" y="578"/>
                </a:lnTo>
                <a:lnTo>
                  <a:pt x="2788" y="578"/>
                </a:lnTo>
                <a:lnTo>
                  <a:pt x="2784" y="582"/>
                </a:lnTo>
                <a:lnTo>
                  <a:pt x="2780" y="586"/>
                </a:lnTo>
                <a:lnTo>
                  <a:pt x="2776" y="592"/>
                </a:lnTo>
                <a:lnTo>
                  <a:pt x="2774" y="594"/>
                </a:lnTo>
                <a:lnTo>
                  <a:pt x="2768" y="590"/>
                </a:lnTo>
                <a:close/>
                <a:moveTo>
                  <a:pt x="3556" y="1666"/>
                </a:moveTo>
                <a:lnTo>
                  <a:pt x="3556" y="1666"/>
                </a:lnTo>
                <a:lnTo>
                  <a:pt x="3562" y="1664"/>
                </a:lnTo>
                <a:lnTo>
                  <a:pt x="3566" y="1656"/>
                </a:lnTo>
                <a:lnTo>
                  <a:pt x="3570" y="1646"/>
                </a:lnTo>
                <a:lnTo>
                  <a:pt x="3572" y="1636"/>
                </a:lnTo>
                <a:lnTo>
                  <a:pt x="3572" y="1626"/>
                </a:lnTo>
                <a:lnTo>
                  <a:pt x="3570" y="1618"/>
                </a:lnTo>
                <a:lnTo>
                  <a:pt x="3568" y="1614"/>
                </a:lnTo>
                <a:lnTo>
                  <a:pt x="3564" y="1614"/>
                </a:lnTo>
                <a:lnTo>
                  <a:pt x="3560" y="1612"/>
                </a:lnTo>
                <a:lnTo>
                  <a:pt x="3554" y="1614"/>
                </a:lnTo>
                <a:lnTo>
                  <a:pt x="3550" y="1616"/>
                </a:lnTo>
                <a:lnTo>
                  <a:pt x="3546" y="1618"/>
                </a:lnTo>
                <a:lnTo>
                  <a:pt x="3540" y="1626"/>
                </a:lnTo>
                <a:lnTo>
                  <a:pt x="3538" y="1634"/>
                </a:lnTo>
                <a:lnTo>
                  <a:pt x="3538" y="1644"/>
                </a:lnTo>
                <a:lnTo>
                  <a:pt x="3540" y="1654"/>
                </a:lnTo>
                <a:lnTo>
                  <a:pt x="3546" y="1660"/>
                </a:lnTo>
                <a:lnTo>
                  <a:pt x="3550" y="1666"/>
                </a:lnTo>
                <a:lnTo>
                  <a:pt x="3556" y="1666"/>
                </a:lnTo>
                <a:close/>
                <a:moveTo>
                  <a:pt x="2980" y="518"/>
                </a:moveTo>
                <a:lnTo>
                  <a:pt x="2980" y="518"/>
                </a:lnTo>
                <a:lnTo>
                  <a:pt x="2998" y="516"/>
                </a:lnTo>
                <a:lnTo>
                  <a:pt x="3008" y="514"/>
                </a:lnTo>
                <a:lnTo>
                  <a:pt x="3014" y="510"/>
                </a:lnTo>
                <a:lnTo>
                  <a:pt x="3014" y="508"/>
                </a:lnTo>
                <a:lnTo>
                  <a:pt x="3014" y="506"/>
                </a:lnTo>
                <a:lnTo>
                  <a:pt x="3010" y="502"/>
                </a:lnTo>
                <a:lnTo>
                  <a:pt x="3000" y="496"/>
                </a:lnTo>
                <a:lnTo>
                  <a:pt x="2988" y="494"/>
                </a:lnTo>
                <a:lnTo>
                  <a:pt x="2972" y="492"/>
                </a:lnTo>
                <a:lnTo>
                  <a:pt x="2938" y="490"/>
                </a:lnTo>
                <a:lnTo>
                  <a:pt x="2912" y="492"/>
                </a:lnTo>
                <a:lnTo>
                  <a:pt x="2902" y="494"/>
                </a:lnTo>
                <a:lnTo>
                  <a:pt x="2894" y="498"/>
                </a:lnTo>
                <a:lnTo>
                  <a:pt x="2890" y="502"/>
                </a:lnTo>
                <a:lnTo>
                  <a:pt x="2888" y="508"/>
                </a:lnTo>
                <a:lnTo>
                  <a:pt x="2890" y="512"/>
                </a:lnTo>
                <a:lnTo>
                  <a:pt x="2896" y="516"/>
                </a:lnTo>
                <a:lnTo>
                  <a:pt x="2904" y="518"/>
                </a:lnTo>
                <a:lnTo>
                  <a:pt x="2914" y="518"/>
                </a:lnTo>
                <a:lnTo>
                  <a:pt x="2944" y="518"/>
                </a:lnTo>
                <a:lnTo>
                  <a:pt x="2980" y="518"/>
                </a:lnTo>
                <a:close/>
                <a:moveTo>
                  <a:pt x="2546" y="696"/>
                </a:moveTo>
                <a:lnTo>
                  <a:pt x="2546" y="696"/>
                </a:lnTo>
                <a:lnTo>
                  <a:pt x="2546" y="700"/>
                </a:lnTo>
                <a:lnTo>
                  <a:pt x="2548" y="704"/>
                </a:lnTo>
                <a:lnTo>
                  <a:pt x="2554" y="708"/>
                </a:lnTo>
                <a:lnTo>
                  <a:pt x="2562" y="710"/>
                </a:lnTo>
                <a:lnTo>
                  <a:pt x="2572" y="710"/>
                </a:lnTo>
                <a:lnTo>
                  <a:pt x="2580" y="708"/>
                </a:lnTo>
                <a:lnTo>
                  <a:pt x="2588" y="704"/>
                </a:lnTo>
                <a:lnTo>
                  <a:pt x="2594" y="700"/>
                </a:lnTo>
                <a:lnTo>
                  <a:pt x="2594" y="698"/>
                </a:lnTo>
                <a:lnTo>
                  <a:pt x="2594" y="694"/>
                </a:lnTo>
                <a:lnTo>
                  <a:pt x="2590" y="690"/>
                </a:lnTo>
                <a:lnTo>
                  <a:pt x="2584" y="684"/>
                </a:lnTo>
                <a:lnTo>
                  <a:pt x="2576" y="680"/>
                </a:lnTo>
                <a:lnTo>
                  <a:pt x="2568" y="678"/>
                </a:lnTo>
                <a:lnTo>
                  <a:pt x="2560" y="678"/>
                </a:lnTo>
                <a:lnTo>
                  <a:pt x="2552" y="680"/>
                </a:lnTo>
                <a:lnTo>
                  <a:pt x="2548" y="686"/>
                </a:lnTo>
                <a:lnTo>
                  <a:pt x="2546" y="696"/>
                </a:lnTo>
                <a:close/>
                <a:moveTo>
                  <a:pt x="2018" y="630"/>
                </a:moveTo>
                <a:lnTo>
                  <a:pt x="2018" y="630"/>
                </a:lnTo>
                <a:lnTo>
                  <a:pt x="1994" y="640"/>
                </a:lnTo>
                <a:lnTo>
                  <a:pt x="1972" y="654"/>
                </a:lnTo>
                <a:lnTo>
                  <a:pt x="1966" y="660"/>
                </a:lnTo>
                <a:lnTo>
                  <a:pt x="1964" y="666"/>
                </a:lnTo>
                <a:lnTo>
                  <a:pt x="1964" y="668"/>
                </a:lnTo>
                <a:lnTo>
                  <a:pt x="1966" y="670"/>
                </a:lnTo>
                <a:lnTo>
                  <a:pt x="1978" y="672"/>
                </a:lnTo>
                <a:lnTo>
                  <a:pt x="1984" y="672"/>
                </a:lnTo>
                <a:lnTo>
                  <a:pt x="1992" y="670"/>
                </a:lnTo>
                <a:lnTo>
                  <a:pt x="2002" y="666"/>
                </a:lnTo>
                <a:lnTo>
                  <a:pt x="2012" y="658"/>
                </a:lnTo>
                <a:lnTo>
                  <a:pt x="2020" y="648"/>
                </a:lnTo>
                <a:lnTo>
                  <a:pt x="2026" y="640"/>
                </a:lnTo>
                <a:lnTo>
                  <a:pt x="2026" y="634"/>
                </a:lnTo>
                <a:lnTo>
                  <a:pt x="2026" y="630"/>
                </a:lnTo>
                <a:lnTo>
                  <a:pt x="2024" y="630"/>
                </a:lnTo>
                <a:lnTo>
                  <a:pt x="2022" y="630"/>
                </a:lnTo>
                <a:lnTo>
                  <a:pt x="2018" y="630"/>
                </a:lnTo>
                <a:close/>
                <a:moveTo>
                  <a:pt x="2144" y="570"/>
                </a:moveTo>
                <a:lnTo>
                  <a:pt x="2144" y="570"/>
                </a:lnTo>
                <a:lnTo>
                  <a:pt x="2144" y="572"/>
                </a:lnTo>
                <a:lnTo>
                  <a:pt x="2148" y="574"/>
                </a:lnTo>
                <a:lnTo>
                  <a:pt x="2162" y="578"/>
                </a:lnTo>
                <a:lnTo>
                  <a:pt x="2182" y="578"/>
                </a:lnTo>
                <a:lnTo>
                  <a:pt x="2190" y="576"/>
                </a:lnTo>
                <a:lnTo>
                  <a:pt x="2198" y="574"/>
                </a:lnTo>
                <a:lnTo>
                  <a:pt x="2200" y="572"/>
                </a:lnTo>
                <a:lnTo>
                  <a:pt x="2200" y="570"/>
                </a:lnTo>
                <a:lnTo>
                  <a:pt x="2198" y="566"/>
                </a:lnTo>
                <a:lnTo>
                  <a:pt x="2190" y="564"/>
                </a:lnTo>
                <a:lnTo>
                  <a:pt x="2182" y="562"/>
                </a:lnTo>
                <a:lnTo>
                  <a:pt x="2170" y="562"/>
                </a:lnTo>
                <a:lnTo>
                  <a:pt x="2160" y="562"/>
                </a:lnTo>
                <a:lnTo>
                  <a:pt x="2150" y="566"/>
                </a:lnTo>
                <a:lnTo>
                  <a:pt x="2144" y="570"/>
                </a:lnTo>
                <a:close/>
                <a:moveTo>
                  <a:pt x="2180" y="496"/>
                </a:moveTo>
                <a:lnTo>
                  <a:pt x="2180" y="496"/>
                </a:lnTo>
                <a:lnTo>
                  <a:pt x="2190" y="496"/>
                </a:lnTo>
                <a:lnTo>
                  <a:pt x="2192" y="494"/>
                </a:lnTo>
                <a:lnTo>
                  <a:pt x="2192" y="492"/>
                </a:lnTo>
                <a:lnTo>
                  <a:pt x="2188" y="486"/>
                </a:lnTo>
                <a:lnTo>
                  <a:pt x="2178" y="476"/>
                </a:lnTo>
                <a:lnTo>
                  <a:pt x="2172" y="470"/>
                </a:lnTo>
                <a:lnTo>
                  <a:pt x="2166" y="468"/>
                </a:lnTo>
                <a:lnTo>
                  <a:pt x="2160" y="468"/>
                </a:lnTo>
                <a:lnTo>
                  <a:pt x="2154" y="468"/>
                </a:lnTo>
                <a:lnTo>
                  <a:pt x="2146" y="472"/>
                </a:lnTo>
                <a:lnTo>
                  <a:pt x="2138" y="476"/>
                </a:lnTo>
                <a:lnTo>
                  <a:pt x="2138" y="478"/>
                </a:lnTo>
                <a:lnTo>
                  <a:pt x="2138" y="482"/>
                </a:lnTo>
                <a:lnTo>
                  <a:pt x="2148" y="488"/>
                </a:lnTo>
                <a:lnTo>
                  <a:pt x="2162" y="494"/>
                </a:lnTo>
                <a:lnTo>
                  <a:pt x="2170" y="496"/>
                </a:lnTo>
                <a:lnTo>
                  <a:pt x="2180" y="496"/>
                </a:lnTo>
                <a:close/>
                <a:moveTo>
                  <a:pt x="2616" y="594"/>
                </a:moveTo>
                <a:lnTo>
                  <a:pt x="2616" y="594"/>
                </a:lnTo>
                <a:lnTo>
                  <a:pt x="2606" y="592"/>
                </a:lnTo>
                <a:lnTo>
                  <a:pt x="2600" y="588"/>
                </a:lnTo>
                <a:lnTo>
                  <a:pt x="2588" y="580"/>
                </a:lnTo>
                <a:lnTo>
                  <a:pt x="2584" y="578"/>
                </a:lnTo>
                <a:lnTo>
                  <a:pt x="2578" y="576"/>
                </a:lnTo>
                <a:lnTo>
                  <a:pt x="2572" y="576"/>
                </a:lnTo>
                <a:lnTo>
                  <a:pt x="2562" y="580"/>
                </a:lnTo>
                <a:lnTo>
                  <a:pt x="2556" y="584"/>
                </a:lnTo>
                <a:lnTo>
                  <a:pt x="2554" y="588"/>
                </a:lnTo>
                <a:lnTo>
                  <a:pt x="2556" y="592"/>
                </a:lnTo>
                <a:lnTo>
                  <a:pt x="2562" y="602"/>
                </a:lnTo>
                <a:lnTo>
                  <a:pt x="2566" y="606"/>
                </a:lnTo>
                <a:lnTo>
                  <a:pt x="2570" y="608"/>
                </a:lnTo>
                <a:lnTo>
                  <a:pt x="2582" y="608"/>
                </a:lnTo>
                <a:lnTo>
                  <a:pt x="2594" y="608"/>
                </a:lnTo>
                <a:lnTo>
                  <a:pt x="2606" y="606"/>
                </a:lnTo>
                <a:lnTo>
                  <a:pt x="2616" y="602"/>
                </a:lnTo>
                <a:lnTo>
                  <a:pt x="2624" y="600"/>
                </a:lnTo>
                <a:lnTo>
                  <a:pt x="2624" y="598"/>
                </a:lnTo>
                <a:lnTo>
                  <a:pt x="2624" y="596"/>
                </a:lnTo>
                <a:lnTo>
                  <a:pt x="2616" y="594"/>
                </a:lnTo>
                <a:close/>
                <a:moveTo>
                  <a:pt x="2638" y="612"/>
                </a:moveTo>
                <a:lnTo>
                  <a:pt x="2638" y="612"/>
                </a:lnTo>
                <a:lnTo>
                  <a:pt x="2630" y="610"/>
                </a:lnTo>
                <a:lnTo>
                  <a:pt x="2620" y="610"/>
                </a:lnTo>
                <a:lnTo>
                  <a:pt x="2592" y="614"/>
                </a:lnTo>
                <a:lnTo>
                  <a:pt x="2578" y="616"/>
                </a:lnTo>
                <a:lnTo>
                  <a:pt x="2568" y="620"/>
                </a:lnTo>
                <a:lnTo>
                  <a:pt x="2564" y="622"/>
                </a:lnTo>
                <a:lnTo>
                  <a:pt x="2562" y="624"/>
                </a:lnTo>
                <a:lnTo>
                  <a:pt x="2564" y="626"/>
                </a:lnTo>
                <a:lnTo>
                  <a:pt x="2570" y="628"/>
                </a:lnTo>
                <a:lnTo>
                  <a:pt x="2582" y="628"/>
                </a:lnTo>
                <a:lnTo>
                  <a:pt x="2610" y="624"/>
                </a:lnTo>
                <a:lnTo>
                  <a:pt x="2634" y="618"/>
                </a:lnTo>
                <a:lnTo>
                  <a:pt x="2638" y="616"/>
                </a:lnTo>
                <a:lnTo>
                  <a:pt x="2640" y="614"/>
                </a:lnTo>
                <a:lnTo>
                  <a:pt x="2638" y="612"/>
                </a:lnTo>
                <a:close/>
                <a:moveTo>
                  <a:pt x="2590" y="642"/>
                </a:moveTo>
                <a:lnTo>
                  <a:pt x="2590" y="642"/>
                </a:lnTo>
                <a:lnTo>
                  <a:pt x="2596" y="642"/>
                </a:lnTo>
                <a:lnTo>
                  <a:pt x="2604" y="642"/>
                </a:lnTo>
                <a:lnTo>
                  <a:pt x="2624" y="638"/>
                </a:lnTo>
                <a:lnTo>
                  <a:pt x="2640" y="632"/>
                </a:lnTo>
                <a:lnTo>
                  <a:pt x="2642" y="630"/>
                </a:lnTo>
                <a:lnTo>
                  <a:pt x="2642" y="628"/>
                </a:lnTo>
                <a:lnTo>
                  <a:pt x="2636" y="628"/>
                </a:lnTo>
                <a:lnTo>
                  <a:pt x="2628" y="628"/>
                </a:lnTo>
                <a:lnTo>
                  <a:pt x="2606" y="632"/>
                </a:lnTo>
                <a:lnTo>
                  <a:pt x="2590" y="636"/>
                </a:lnTo>
                <a:lnTo>
                  <a:pt x="2588" y="640"/>
                </a:lnTo>
                <a:lnTo>
                  <a:pt x="2590" y="642"/>
                </a:lnTo>
                <a:close/>
                <a:moveTo>
                  <a:pt x="2610" y="654"/>
                </a:moveTo>
                <a:lnTo>
                  <a:pt x="2610" y="654"/>
                </a:lnTo>
                <a:lnTo>
                  <a:pt x="2616" y="654"/>
                </a:lnTo>
                <a:lnTo>
                  <a:pt x="2622" y="652"/>
                </a:lnTo>
                <a:lnTo>
                  <a:pt x="2638" y="646"/>
                </a:lnTo>
                <a:lnTo>
                  <a:pt x="2650" y="640"/>
                </a:lnTo>
                <a:lnTo>
                  <a:pt x="2654" y="636"/>
                </a:lnTo>
                <a:lnTo>
                  <a:pt x="2652" y="636"/>
                </a:lnTo>
                <a:lnTo>
                  <a:pt x="2642" y="636"/>
                </a:lnTo>
                <a:lnTo>
                  <a:pt x="2624" y="642"/>
                </a:lnTo>
                <a:lnTo>
                  <a:pt x="2610" y="648"/>
                </a:lnTo>
                <a:lnTo>
                  <a:pt x="2608" y="652"/>
                </a:lnTo>
                <a:lnTo>
                  <a:pt x="2610" y="654"/>
                </a:lnTo>
                <a:close/>
                <a:moveTo>
                  <a:pt x="3342" y="390"/>
                </a:moveTo>
                <a:lnTo>
                  <a:pt x="3342" y="390"/>
                </a:lnTo>
                <a:lnTo>
                  <a:pt x="3342" y="386"/>
                </a:lnTo>
                <a:lnTo>
                  <a:pt x="3338" y="386"/>
                </a:lnTo>
                <a:lnTo>
                  <a:pt x="3324" y="386"/>
                </a:lnTo>
                <a:lnTo>
                  <a:pt x="3306" y="392"/>
                </a:lnTo>
                <a:lnTo>
                  <a:pt x="3298" y="396"/>
                </a:lnTo>
                <a:lnTo>
                  <a:pt x="3290" y="400"/>
                </a:lnTo>
                <a:lnTo>
                  <a:pt x="3288" y="404"/>
                </a:lnTo>
                <a:lnTo>
                  <a:pt x="3292" y="404"/>
                </a:lnTo>
                <a:lnTo>
                  <a:pt x="3308" y="402"/>
                </a:lnTo>
                <a:lnTo>
                  <a:pt x="3330" y="398"/>
                </a:lnTo>
                <a:lnTo>
                  <a:pt x="3338" y="394"/>
                </a:lnTo>
                <a:lnTo>
                  <a:pt x="3342" y="390"/>
                </a:lnTo>
                <a:close/>
                <a:moveTo>
                  <a:pt x="3480" y="2214"/>
                </a:moveTo>
                <a:lnTo>
                  <a:pt x="3480" y="2214"/>
                </a:lnTo>
                <a:lnTo>
                  <a:pt x="3504" y="2224"/>
                </a:lnTo>
                <a:lnTo>
                  <a:pt x="3514" y="2226"/>
                </a:lnTo>
                <a:lnTo>
                  <a:pt x="3518" y="2226"/>
                </a:lnTo>
                <a:lnTo>
                  <a:pt x="3520" y="2226"/>
                </a:lnTo>
                <a:lnTo>
                  <a:pt x="3522" y="2222"/>
                </a:lnTo>
                <a:lnTo>
                  <a:pt x="3522" y="2218"/>
                </a:lnTo>
                <a:lnTo>
                  <a:pt x="3516" y="2210"/>
                </a:lnTo>
                <a:lnTo>
                  <a:pt x="3506" y="2196"/>
                </a:lnTo>
                <a:lnTo>
                  <a:pt x="3498" y="2194"/>
                </a:lnTo>
                <a:lnTo>
                  <a:pt x="3486" y="2194"/>
                </a:lnTo>
                <a:lnTo>
                  <a:pt x="3474" y="2196"/>
                </a:lnTo>
                <a:lnTo>
                  <a:pt x="3470" y="2198"/>
                </a:lnTo>
                <a:lnTo>
                  <a:pt x="3466" y="2202"/>
                </a:lnTo>
                <a:lnTo>
                  <a:pt x="3466" y="2204"/>
                </a:lnTo>
                <a:lnTo>
                  <a:pt x="3466" y="2208"/>
                </a:lnTo>
                <a:lnTo>
                  <a:pt x="3480" y="2214"/>
                </a:lnTo>
                <a:close/>
                <a:moveTo>
                  <a:pt x="3576" y="2034"/>
                </a:moveTo>
                <a:lnTo>
                  <a:pt x="3576" y="2034"/>
                </a:lnTo>
                <a:lnTo>
                  <a:pt x="3580" y="2032"/>
                </a:lnTo>
                <a:lnTo>
                  <a:pt x="3582" y="2028"/>
                </a:lnTo>
                <a:lnTo>
                  <a:pt x="3586" y="2010"/>
                </a:lnTo>
                <a:lnTo>
                  <a:pt x="3588" y="2002"/>
                </a:lnTo>
                <a:lnTo>
                  <a:pt x="3588" y="1998"/>
                </a:lnTo>
                <a:lnTo>
                  <a:pt x="3582" y="1992"/>
                </a:lnTo>
                <a:lnTo>
                  <a:pt x="3578" y="1988"/>
                </a:lnTo>
                <a:lnTo>
                  <a:pt x="3576" y="1988"/>
                </a:lnTo>
                <a:lnTo>
                  <a:pt x="3574" y="1996"/>
                </a:lnTo>
                <a:lnTo>
                  <a:pt x="3570" y="2006"/>
                </a:lnTo>
                <a:lnTo>
                  <a:pt x="3568" y="2006"/>
                </a:lnTo>
                <a:lnTo>
                  <a:pt x="3568" y="2002"/>
                </a:lnTo>
                <a:lnTo>
                  <a:pt x="3568" y="1994"/>
                </a:lnTo>
                <a:lnTo>
                  <a:pt x="3568" y="1992"/>
                </a:lnTo>
                <a:lnTo>
                  <a:pt x="3566" y="1992"/>
                </a:lnTo>
                <a:lnTo>
                  <a:pt x="3566" y="1994"/>
                </a:lnTo>
                <a:lnTo>
                  <a:pt x="3566" y="1996"/>
                </a:lnTo>
                <a:lnTo>
                  <a:pt x="3566" y="2000"/>
                </a:lnTo>
                <a:lnTo>
                  <a:pt x="3566" y="2004"/>
                </a:lnTo>
                <a:lnTo>
                  <a:pt x="3564" y="2008"/>
                </a:lnTo>
                <a:lnTo>
                  <a:pt x="3560" y="2010"/>
                </a:lnTo>
                <a:lnTo>
                  <a:pt x="3558" y="2014"/>
                </a:lnTo>
                <a:lnTo>
                  <a:pt x="3554" y="2018"/>
                </a:lnTo>
                <a:lnTo>
                  <a:pt x="3546" y="2028"/>
                </a:lnTo>
                <a:lnTo>
                  <a:pt x="3546" y="2030"/>
                </a:lnTo>
                <a:lnTo>
                  <a:pt x="3546" y="2034"/>
                </a:lnTo>
                <a:lnTo>
                  <a:pt x="3548" y="2036"/>
                </a:lnTo>
                <a:lnTo>
                  <a:pt x="3550" y="2034"/>
                </a:lnTo>
                <a:lnTo>
                  <a:pt x="3558" y="2024"/>
                </a:lnTo>
                <a:lnTo>
                  <a:pt x="3564" y="2018"/>
                </a:lnTo>
                <a:lnTo>
                  <a:pt x="3564" y="2020"/>
                </a:lnTo>
                <a:lnTo>
                  <a:pt x="3562" y="2026"/>
                </a:lnTo>
                <a:lnTo>
                  <a:pt x="3556" y="2036"/>
                </a:lnTo>
                <a:lnTo>
                  <a:pt x="3562" y="2034"/>
                </a:lnTo>
                <a:lnTo>
                  <a:pt x="3566" y="2032"/>
                </a:lnTo>
                <a:lnTo>
                  <a:pt x="3568" y="2030"/>
                </a:lnTo>
                <a:lnTo>
                  <a:pt x="3572" y="2024"/>
                </a:lnTo>
                <a:lnTo>
                  <a:pt x="3574" y="2016"/>
                </a:lnTo>
                <a:lnTo>
                  <a:pt x="3578" y="2012"/>
                </a:lnTo>
                <a:lnTo>
                  <a:pt x="3580" y="2012"/>
                </a:lnTo>
                <a:lnTo>
                  <a:pt x="3580" y="2016"/>
                </a:lnTo>
                <a:lnTo>
                  <a:pt x="3578" y="2024"/>
                </a:lnTo>
                <a:lnTo>
                  <a:pt x="3576" y="2032"/>
                </a:lnTo>
                <a:lnTo>
                  <a:pt x="3576" y="2034"/>
                </a:lnTo>
                <a:close/>
                <a:moveTo>
                  <a:pt x="3596" y="2016"/>
                </a:moveTo>
                <a:lnTo>
                  <a:pt x="3596" y="2016"/>
                </a:lnTo>
                <a:lnTo>
                  <a:pt x="3600" y="2012"/>
                </a:lnTo>
                <a:lnTo>
                  <a:pt x="3600" y="2004"/>
                </a:lnTo>
                <a:lnTo>
                  <a:pt x="3600" y="2000"/>
                </a:lnTo>
                <a:lnTo>
                  <a:pt x="3600" y="1998"/>
                </a:lnTo>
                <a:lnTo>
                  <a:pt x="3598" y="1998"/>
                </a:lnTo>
                <a:lnTo>
                  <a:pt x="3594" y="2000"/>
                </a:lnTo>
                <a:lnTo>
                  <a:pt x="3594" y="2004"/>
                </a:lnTo>
                <a:lnTo>
                  <a:pt x="3590" y="2016"/>
                </a:lnTo>
                <a:lnTo>
                  <a:pt x="3588" y="2018"/>
                </a:lnTo>
                <a:lnTo>
                  <a:pt x="3590" y="2018"/>
                </a:lnTo>
                <a:lnTo>
                  <a:pt x="3596" y="2016"/>
                </a:lnTo>
                <a:close/>
                <a:moveTo>
                  <a:pt x="3554" y="2010"/>
                </a:moveTo>
                <a:lnTo>
                  <a:pt x="3554" y="2010"/>
                </a:lnTo>
                <a:lnTo>
                  <a:pt x="3558" y="2004"/>
                </a:lnTo>
                <a:lnTo>
                  <a:pt x="3560" y="2000"/>
                </a:lnTo>
                <a:lnTo>
                  <a:pt x="3560" y="1998"/>
                </a:lnTo>
                <a:lnTo>
                  <a:pt x="3558" y="1998"/>
                </a:lnTo>
                <a:lnTo>
                  <a:pt x="3556" y="2002"/>
                </a:lnTo>
                <a:lnTo>
                  <a:pt x="3550" y="2002"/>
                </a:lnTo>
                <a:lnTo>
                  <a:pt x="3544" y="2004"/>
                </a:lnTo>
                <a:lnTo>
                  <a:pt x="3542" y="2006"/>
                </a:lnTo>
                <a:lnTo>
                  <a:pt x="3542" y="2010"/>
                </a:lnTo>
                <a:lnTo>
                  <a:pt x="3542" y="2014"/>
                </a:lnTo>
                <a:lnTo>
                  <a:pt x="3544" y="2014"/>
                </a:lnTo>
                <a:lnTo>
                  <a:pt x="3554" y="2010"/>
                </a:lnTo>
                <a:close/>
                <a:moveTo>
                  <a:pt x="4022" y="1754"/>
                </a:moveTo>
                <a:lnTo>
                  <a:pt x="4022" y="1754"/>
                </a:lnTo>
                <a:lnTo>
                  <a:pt x="4028" y="1754"/>
                </a:lnTo>
                <a:lnTo>
                  <a:pt x="4036" y="1748"/>
                </a:lnTo>
                <a:lnTo>
                  <a:pt x="4038" y="1744"/>
                </a:lnTo>
                <a:lnTo>
                  <a:pt x="4038" y="1740"/>
                </a:lnTo>
                <a:lnTo>
                  <a:pt x="4038" y="1736"/>
                </a:lnTo>
                <a:lnTo>
                  <a:pt x="4034" y="1734"/>
                </a:lnTo>
                <a:lnTo>
                  <a:pt x="4030" y="1732"/>
                </a:lnTo>
                <a:lnTo>
                  <a:pt x="4026" y="1734"/>
                </a:lnTo>
                <a:lnTo>
                  <a:pt x="4022" y="1736"/>
                </a:lnTo>
                <a:lnTo>
                  <a:pt x="4020" y="1740"/>
                </a:lnTo>
                <a:lnTo>
                  <a:pt x="4018" y="1746"/>
                </a:lnTo>
                <a:lnTo>
                  <a:pt x="4016" y="1750"/>
                </a:lnTo>
                <a:lnTo>
                  <a:pt x="4018" y="1754"/>
                </a:lnTo>
                <a:lnTo>
                  <a:pt x="4022" y="1754"/>
                </a:lnTo>
                <a:close/>
                <a:moveTo>
                  <a:pt x="4738" y="4884"/>
                </a:moveTo>
                <a:lnTo>
                  <a:pt x="4738" y="4884"/>
                </a:lnTo>
                <a:lnTo>
                  <a:pt x="4736" y="4888"/>
                </a:lnTo>
                <a:lnTo>
                  <a:pt x="4738" y="4892"/>
                </a:lnTo>
                <a:lnTo>
                  <a:pt x="4742" y="4896"/>
                </a:lnTo>
                <a:lnTo>
                  <a:pt x="4746" y="4896"/>
                </a:lnTo>
                <a:lnTo>
                  <a:pt x="4746" y="4894"/>
                </a:lnTo>
                <a:lnTo>
                  <a:pt x="4746" y="4890"/>
                </a:lnTo>
                <a:lnTo>
                  <a:pt x="4742" y="4884"/>
                </a:lnTo>
                <a:lnTo>
                  <a:pt x="4740" y="4884"/>
                </a:lnTo>
                <a:lnTo>
                  <a:pt x="4738" y="4884"/>
                </a:lnTo>
                <a:close/>
                <a:moveTo>
                  <a:pt x="4752" y="4972"/>
                </a:moveTo>
                <a:lnTo>
                  <a:pt x="4752" y="4972"/>
                </a:lnTo>
                <a:lnTo>
                  <a:pt x="4754" y="4968"/>
                </a:lnTo>
                <a:lnTo>
                  <a:pt x="4756" y="4962"/>
                </a:lnTo>
                <a:lnTo>
                  <a:pt x="4754" y="4958"/>
                </a:lnTo>
                <a:lnTo>
                  <a:pt x="4752" y="4958"/>
                </a:lnTo>
                <a:lnTo>
                  <a:pt x="4750" y="4958"/>
                </a:lnTo>
                <a:lnTo>
                  <a:pt x="4748" y="4960"/>
                </a:lnTo>
                <a:lnTo>
                  <a:pt x="4746" y="4964"/>
                </a:lnTo>
                <a:lnTo>
                  <a:pt x="4744" y="4968"/>
                </a:lnTo>
                <a:lnTo>
                  <a:pt x="4748" y="4972"/>
                </a:lnTo>
                <a:lnTo>
                  <a:pt x="4752" y="4972"/>
                </a:lnTo>
                <a:close/>
                <a:moveTo>
                  <a:pt x="4742" y="4980"/>
                </a:moveTo>
                <a:lnTo>
                  <a:pt x="4742" y="4980"/>
                </a:lnTo>
                <a:lnTo>
                  <a:pt x="4744" y="4978"/>
                </a:lnTo>
                <a:lnTo>
                  <a:pt x="4746" y="4976"/>
                </a:lnTo>
                <a:lnTo>
                  <a:pt x="4742" y="4966"/>
                </a:lnTo>
                <a:lnTo>
                  <a:pt x="4740" y="4962"/>
                </a:lnTo>
                <a:lnTo>
                  <a:pt x="4740" y="4964"/>
                </a:lnTo>
                <a:lnTo>
                  <a:pt x="4740" y="4970"/>
                </a:lnTo>
                <a:lnTo>
                  <a:pt x="4738" y="4974"/>
                </a:lnTo>
                <a:lnTo>
                  <a:pt x="4738" y="4976"/>
                </a:lnTo>
                <a:lnTo>
                  <a:pt x="4738" y="4980"/>
                </a:lnTo>
                <a:lnTo>
                  <a:pt x="4742" y="4980"/>
                </a:lnTo>
                <a:close/>
                <a:moveTo>
                  <a:pt x="4710" y="4996"/>
                </a:moveTo>
                <a:lnTo>
                  <a:pt x="4710" y="4996"/>
                </a:lnTo>
                <a:lnTo>
                  <a:pt x="4706" y="5000"/>
                </a:lnTo>
                <a:lnTo>
                  <a:pt x="4702" y="5006"/>
                </a:lnTo>
                <a:lnTo>
                  <a:pt x="4702" y="5010"/>
                </a:lnTo>
                <a:lnTo>
                  <a:pt x="4702" y="5012"/>
                </a:lnTo>
                <a:lnTo>
                  <a:pt x="4704" y="5012"/>
                </a:lnTo>
                <a:lnTo>
                  <a:pt x="4706" y="5008"/>
                </a:lnTo>
                <a:lnTo>
                  <a:pt x="4710" y="5002"/>
                </a:lnTo>
                <a:lnTo>
                  <a:pt x="4710" y="4998"/>
                </a:lnTo>
                <a:lnTo>
                  <a:pt x="4710" y="4996"/>
                </a:lnTo>
                <a:close/>
                <a:moveTo>
                  <a:pt x="4722" y="5018"/>
                </a:moveTo>
                <a:lnTo>
                  <a:pt x="4722" y="5018"/>
                </a:lnTo>
                <a:lnTo>
                  <a:pt x="4720" y="5018"/>
                </a:lnTo>
                <a:lnTo>
                  <a:pt x="4716" y="5020"/>
                </a:lnTo>
                <a:lnTo>
                  <a:pt x="4714" y="5024"/>
                </a:lnTo>
                <a:lnTo>
                  <a:pt x="4714" y="5026"/>
                </a:lnTo>
                <a:lnTo>
                  <a:pt x="4714" y="5028"/>
                </a:lnTo>
                <a:lnTo>
                  <a:pt x="4718" y="5026"/>
                </a:lnTo>
                <a:lnTo>
                  <a:pt x="4720" y="5024"/>
                </a:lnTo>
                <a:lnTo>
                  <a:pt x="4722" y="5022"/>
                </a:lnTo>
                <a:lnTo>
                  <a:pt x="4722" y="5018"/>
                </a:lnTo>
                <a:close/>
                <a:moveTo>
                  <a:pt x="4720" y="5008"/>
                </a:moveTo>
                <a:lnTo>
                  <a:pt x="4720" y="5008"/>
                </a:lnTo>
                <a:lnTo>
                  <a:pt x="4716" y="5008"/>
                </a:lnTo>
                <a:lnTo>
                  <a:pt x="4714" y="5012"/>
                </a:lnTo>
                <a:lnTo>
                  <a:pt x="4712" y="5014"/>
                </a:lnTo>
                <a:lnTo>
                  <a:pt x="4714" y="5016"/>
                </a:lnTo>
                <a:lnTo>
                  <a:pt x="4716" y="5014"/>
                </a:lnTo>
                <a:lnTo>
                  <a:pt x="4718" y="5012"/>
                </a:lnTo>
                <a:lnTo>
                  <a:pt x="4720" y="5010"/>
                </a:lnTo>
                <a:lnTo>
                  <a:pt x="4720" y="5008"/>
                </a:lnTo>
                <a:close/>
                <a:moveTo>
                  <a:pt x="4746" y="4952"/>
                </a:moveTo>
                <a:lnTo>
                  <a:pt x="4746" y="4952"/>
                </a:lnTo>
                <a:lnTo>
                  <a:pt x="4746" y="4954"/>
                </a:lnTo>
                <a:lnTo>
                  <a:pt x="4748" y="4954"/>
                </a:lnTo>
                <a:lnTo>
                  <a:pt x="4752" y="4952"/>
                </a:lnTo>
                <a:lnTo>
                  <a:pt x="4754" y="4950"/>
                </a:lnTo>
                <a:lnTo>
                  <a:pt x="4756" y="4948"/>
                </a:lnTo>
                <a:lnTo>
                  <a:pt x="4754" y="4946"/>
                </a:lnTo>
                <a:lnTo>
                  <a:pt x="4752" y="4948"/>
                </a:lnTo>
                <a:lnTo>
                  <a:pt x="4748" y="4950"/>
                </a:lnTo>
                <a:lnTo>
                  <a:pt x="4746" y="4952"/>
                </a:lnTo>
                <a:close/>
                <a:moveTo>
                  <a:pt x="6938" y="500"/>
                </a:moveTo>
                <a:lnTo>
                  <a:pt x="6938" y="500"/>
                </a:lnTo>
                <a:lnTo>
                  <a:pt x="6940" y="502"/>
                </a:lnTo>
                <a:lnTo>
                  <a:pt x="6942" y="504"/>
                </a:lnTo>
                <a:lnTo>
                  <a:pt x="6942" y="508"/>
                </a:lnTo>
                <a:lnTo>
                  <a:pt x="6944" y="510"/>
                </a:lnTo>
                <a:lnTo>
                  <a:pt x="6946" y="510"/>
                </a:lnTo>
                <a:lnTo>
                  <a:pt x="6958" y="506"/>
                </a:lnTo>
                <a:lnTo>
                  <a:pt x="6974" y="504"/>
                </a:lnTo>
                <a:lnTo>
                  <a:pt x="6990" y="502"/>
                </a:lnTo>
                <a:lnTo>
                  <a:pt x="6996" y="502"/>
                </a:lnTo>
                <a:lnTo>
                  <a:pt x="7000" y="500"/>
                </a:lnTo>
                <a:lnTo>
                  <a:pt x="7002" y="496"/>
                </a:lnTo>
                <a:lnTo>
                  <a:pt x="7002" y="490"/>
                </a:lnTo>
                <a:lnTo>
                  <a:pt x="7000" y="484"/>
                </a:lnTo>
                <a:lnTo>
                  <a:pt x="6996" y="480"/>
                </a:lnTo>
                <a:lnTo>
                  <a:pt x="6992" y="476"/>
                </a:lnTo>
                <a:lnTo>
                  <a:pt x="6984" y="474"/>
                </a:lnTo>
                <a:lnTo>
                  <a:pt x="6968" y="474"/>
                </a:lnTo>
                <a:lnTo>
                  <a:pt x="6950" y="478"/>
                </a:lnTo>
                <a:lnTo>
                  <a:pt x="6934" y="482"/>
                </a:lnTo>
                <a:lnTo>
                  <a:pt x="6924" y="486"/>
                </a:lnTo>
                <a:lnTo>
                  <a:pt x="6922" y="488"/>
                </a:lnTo>
                <a:lnTo>
                  <a:pt x="6924" y="490"/>
                </a:lnTo>
                <a:lnTo>
                  <a:pt x="6938" y="500"/>
                </a:lnTo>
                <a:close/>
                <a:moveTo>
                  <a:pt x="7100" y="536"/>
                </a:moveTo>
                <a:lnTo>
                  <a:pt x="7100" y="536"/>
                </a:lnTo>
                <a:lnTo>
                  <a:pt x="7092" y="534"/>
                </a:lnTo>
                <a:lnTo>
                  <a:pt x="7086" y="534"/>
                </a:lnTo>
                <a:lnTo>
                  <a:pt x="7078" y="536"/>
                </a:lnTo>
                <a:lnTo>
                  <a:pt x="7072" y="538"/>
                </a:lnTo>
                <a:lnTo>
                  <a:pt x="7066" y="538"/>
                </a:lnTo>
                <a:lnTo>
                  <a:pt x="7058" y="536"/>
                </a:lnTo>
                <a:lnTo>
                  <a:pt x="7048" y="530"/>
                </a:lnTo>
                <a:lnTo>
                  <a:pt x="7040" y="526"/>
                </a:lnTo>
                <a:lnTo>
                  <a:pt x="7038" y="520"/>
                </a:lnTo>
                <a:lnTo>
                  <a:pt x="7040" y="518"/>
                </a:lnTo>
                <a:lnTo>
                  <a:pt x="7046" y="514"/>
                </a:lnTo>
                <a:lnTo>
                  <a:pt x="7054" y="510"/>
                </a:lnTo>
                <a:lnTo>
                  <a:pt x="7054" y="508"/>
                </a:lnTo>
                <a:lnTo>
                  <a:pt x="7050" y="506"/>
                </a:lnTo>
                <a:lnTo>
                  <a:pt x="7038" y="504"/>
                </a:lnTo>
                <a:lnTo>
                  <a:pt x="7020" y="504"/>
                </a:lnTo>
                <a:lnTo>
                  <a:pt x="7000" y="506"/>
                </a:lnTo>
                <a:lnTo>
                  <a:pt x="6980" y="508"/>
                </a:lnTo>
                <a:lnTo>
                  <a:pt x="6964" y="512"/>
                </a:lnTo>
                <a:lnTo>
                  <a:pt x="6958" y="514"/>
                </a:lnTo>
                <a:lnTo>
                  <a:pt x="6954" y="516"/>
                </a:lnTo>
                <a:lnTo>
                  <a:pt x="6954" y="518"/>
                </a:lnTo>
                <a:lnTo>
                  <a:pt x="6956" y="522"/>
                </a:lnTo>
                <a:lnTo>
                  <a:pt x="6960" y="526"/>
                </a:lnTo>
                <a:lnTo>
                  <a:pt x="6970" y="528"/>
                </a:lnTo>
                <a:lnTo>
                  <a:pt x="6976" y="532"/>
                </a:lnTo>
                <a:lnTo>
                  <a:pt x="6976" y="534"/>
                </a:lnTo>
                <a:lnTo>
                  <a:pt x="6976" y="536"/>
                </a:lnTo>
                <a:lnTo>
                  <a:pt x="6970" y="542"/>
                </a:lnTo>
                <a:lnTo>
                  <a:pt x="6956" y="554"/>
                </a:lnTo>
                <a:lnTo>
                  <a:pt x="6950" y="560"/>
                </a:lnTo>
                <a:lnTo>
                  <a:pt x="6946" y="564"/>
                </a:lnTo>
                <a:lnTo>
                  <a:pt x="6948" y="566"/>
                </a:lnTo>
                <a:lnTo>
                  <a:pt x="6954" y="568"/>
                </a:lnTo>
                <a:lnTo>
                  <a:pt x="6972" y="566"/>
                </a:lnTo>
                <a:lnTo>
                  <a:pt x="6998" y="564"/>
                </a:lnTo>
                <a:lnTo>
                  <a:pt x="7010" y="564"/>
                </a:lnTo>
                <a:lnTo>
                  <a:pt x="7012" y="566"/>
                </a:lnTo>
                <a:lnTo>
                  <a:pt x="7014" y="568"/>
                </a:lnTo>
                <a:lnTo>
                  <a:pt x="7014" y="572"/>
                </a:lnTo>
                <a:lnTo>
                  <a:pt x="7012" y="578"/>
                </a:lnTo>
                <a:lnTo>
                  <a:pt x="7010" y="582"/>
                </a:lnTo>
                <a:lnTo>
                  <a:pt x="7010" y="584"/>
                </a:lnTo>
                <a:lnTo>
                  <a:pt x="7012" y="584"/>
                </a:lnTo>
                <a:lnTo>
                  <a:pt x="7020" y="582"/>
                </a:lnTo>
                <a:lnTo>
                  <a:pt x="7034" y="578"/>
                </a:lnTo>
                <a:lnTo>
                  <a:pt x="7062" y="566"/>
                </a:lnTo>
                <a:lnTo>
                  <a:pt x="7088" y="556"/>
                </a:lnTo>
                <a:lnTo>
                  <a:pt x="7096" y="550"/>
                </a:lnTo>
                <a:lnTo>
                  <a:pt x="7102" y="546"/>
                </a:lnTo>
                <a:lnTo>
                  <a:pt x="7104" y="544"/>
                </a:lnTo>
                <a:lnTo>
                  <a:pt x="7104" y="540"/>
                </a:lnTo>
                <a:lnTo>
                  <a:pt x="7102" y="538"/>
                </a:lnTo>
                <a:lnTo>
                  <a:pt x="7100" y="536"/>
                </a:lnTo>
                <a:close/>
                <a:moveTo>
                  <a:pt x="13128" y="7142"/>
                </a:moveTo>
                <a:lnTo>
                  <a:pt x="13128" y="7142"/>
                </a:lnTo>
                <a:lnTo>
                  <a:pt x="13130" y="7134"/>
                </a:lnTo>
                <a:lnTo>
                  <a:pt x="13130" y="7128"/>
                </a:lnTo>
                <a:lnTo>
                  <a:pt x="13130" y="7124"/>
                </a:lnTo>
                <a:lnTo>
                  <a:pt x="13126" y="7122"/>
                </a:lnTo>
                <a:lnTo>
                  <a:pt x="13120" y="7120"/>
                </a:lnTo>
                <a:lnTo>
                  <a:pt x="13114" y="7122"/>
                </a:lnTo>
                <a:lnTo>
                  <a:pt x="13104" y="7126"/>
                </a:lnTo>
                <a:lnTo>
                  <a:pt x="13096" y="7134"/>
                </a:lnTo>
                <a:lnTo>
                  <a:pt x="13088" y="7140"/>
                </a:lnTo>
                <a:lnTo>
                  <a:pt x="13084" y="7140"/>
                </a:lnTo>
                <a:lnTo>
                  <a:pt x="13082" y="7138"/>
                </a:lnTo>
                <a:lnTo>
                  <a:pt x="13080" y="7132"/>
                </a:lnTo>
                <a:lnTo>
                  <a:pt x="13082" y="7120"/>
                </a:lnTo>
                <a:lnTo>
                  <a:pt x="13080" y="7116"/>
                </a:lnTo>
                <a:lnTo>
                  <a:pt x="13078" y="7112"/>
                </a:lnTo>
                <a:lnTo>
                  <a:pt x="13072" y="7112"/>
                </a:lnTo>
                <a:lnTo>
                  <a:pt x="13068" y="7110"/>
                </a:lnTo>
                <a:lnTo>
                  <a:pt x="13070" y="7106"/>
                </a:lnTo>
                <a:lnTo>
                  <a:pt x="13074" y="7102"/>
                </a:lnTo>
                <a:lnTo>
                  <a:pt x="13078" y="7100"/>
                </a:lnTo>
                <a:lnTo>
                  <a:pt x="13078" y="7098"/>
                </a:lnTo>
                <a:lnTo>
                  <a:pt x="13078" y="7096"/>
                </a:lnTo>
                <a:lnTo>
                  <a:pt x="13076" y="7094"/>
                </a:lnTo>
                <a:lnTo>
                  <a:pt x="13072" y="7094"/>
                </a:lnTo>
                <a:lnTo>
                  <a:pt x="13066" y="7096"/>
                </a:lnTo>
                <a:lnTo>
                  <a:pt x="13058" y="7100"/>
                </a:lnTo>
                <a:lnTo>
                  <a:pt x="13050" y="7106"/>
                </a:lnTo>
                <a:lnTo>
                  <a:pt x="13046" y="7114"/>
                </a:lnTo>
                <a:lnTo>
                  <a:pt x="13044" y="7120"/>
                </a:lnTo>
                <a:lnTo>
                  <a:pt x="13044" y="7136"/>
                </a:lnTo>
                <a:lnTo>
                  <a:pt x="13044" y="7142"/>
                </a:lnTo>
                <a:lnTo>
                  <a:pt x="13042" y="7150"/>
                </a:lnTo>
                <a:lnTo>
                  <a:pt x="13036" y="7156"/>
                </a:lnTo>
                <a:lnTo>
                  <a:pt x="13028" y="7160"/>
                </a:lnTo>
                <a:lnTo>
                  <a:pt x="13022" y="7164"/>
                </a:lnTo>
                <a:lnTo>
                  <a:pt x="13016" y="7174"/>
                </a:lnTo>
                <a:lnTo>
                  <a:pt x="13006" y="7196"/>
                </a:lnTo>
                <a:lnTo>
                  <a:pt x="12994" y="7220"/>
                </a:lnTo>
                <a:lnTo>
                  <a:pt x="12988" y="7228"/>
                </a:lnTo>
                <a:lnTo>
                  <a:pt x="12982" y="7236"/>
                </a:lnTo>
                <a:lnTo>
                  <a:pt x="12968" y="7246"/>
                </a:lnTo>
                <a:lnTo>
                  <a:pt x="12956" y="7258"/>
                </a:lnTo>
                <a:lnTo>
                  <a:pt x="12946" y="7266"/>
                </a:lnTo>
                <a:lnTo>
                  <a:pt x="12940" y="7270"/>
                </a:lnTo>
                <a:lnTo>
                  <a:pt x="12934" y="7272"/>
                </a:lnTo>
                <a:lnTo>
                  <a:pt x="12930" y="7272"/>
                </a:lnTo>
                <a:lnTo>
                  <a:pt x="12926" y="7276"/>
                </a:lnTo>
                <a:lnTo>
                  <a:pt x="12922" y="7282"/>
                </a:lnTo>
                <a:lnTo>
                  <a:pt x="12916" y="7288"/>
                </a:lnTo>
                <a:lnTo>
                  <a:pt x="12912" y="7288"/>
                </a:lnTo>
                <a:lnTo>
                  <a:pt x="12906" y="7290"/>
                </a:lnTo>
                <a:lnTo>
                  <a:pt x="12900" y="7290"/>
                </a:lnTo>
                <a:lnTo>
                  <a:pt x="12894" y="7294"/>
                </a:lnTo>
                <a:lnTo>
                  <a:pt x="12888" y="7300"/>
                </a:lnTo>
                <a:lnTo>
                  <a:pt x="12882" y="7306"/>
                </a:lnTo>
                <a:lnTo>
                  <a:pt x="12870" y="7322"/>
                </a:lnTo>
                <a:lnTo>
                  <a:pt x="12856" y="7336"/>
                </a:lnTo>
                <a:lnTo>
                  <a:pt x="12844" y="7350"/>
                </a:lnTo>
                <a:lnTo>
                  <a:pt x="12834" y="7362"/>
                </a:lnTo>
                <a:lnTo>
                  <a:pt x="12830" y="7368"/>
                </a:lnTo>
                <a:lnTo>
                  <a:pt x="12828" y="7372"/>
                </a:lnTo>
                <a:lnTo>
                  <a:pt x="12826" y="7378"/>
                </a:lnTo>
                <a:lnTo>
                  <a:pt x="12828" y="7384"/>
                </a:lnTo>
                <a:lnTo>
                  <a:pt x="12830" y="7388"/>
                </a:lnTo>
                <a:lnTo>
                  <a:pt x="12828" y="7392"/>
                </a:lnTo>
                <a:lnTo>
                  <a:pt x="12822" y="7396"/>
                </a:lnTo>
                <a:lnTo>
                  <a:pt x="12816" y="7400"/>
                </a:lnTo>
                <a:lnTo>
                  <a:pt x="12816" y="7402"/>
                </a:lnTo>
                <a:lnTo>
                  <a:pt x="12816" y="7406"/>
                </a:lnTo>
                <a:lnTo>
                  <a:pt x="12824" y="7416"/>
                </a:lnTo>
                <a:lnTo>
                  <a:pt x="12832" y="7422"/>
                </a:lnTo>
                <a:lnTo>
                  <a:pt x="12838" y="7422"/>
                </a:lnTo>
                <a:lnTo>
                  <a:pt x="12844" y="7422"/>
                </a:lnTo>
                <a:lnTo>
                  <a:pt x="12848" y="7420"/>
                </a:lnTo>
                <a:lnTo>
                  <a:pt x="12854" y="7418"/>
                </a:lnTo>
                <a:lnTo>
                  <a:pt x="12860" y="7414"/>
                </a:lnTo>
                <a:lnTo>
                  <a:pt x="12862" y="7414"/>
                </a:lnTo>
                <a:lnTo>
                  <a:pt x="12864" y="7416"/>
                </a:lnTo>
                <a:lnTo>
                  <a:pt x="12866" y="7418"/>
                </a:lnTo>
                <a:lnTo>
                  <a:pt x="12870" y="7424"/>
                </a:lnTo>
                <a:lnTo>
                  <a:pt x="12872" y="7426"/>
                </a:lnTo>
                <a:lnTo>
                  <a:pt x="12878" y="7426"/>
                </a:lnTo>
                <a:lnTo>
                  <a:pt x="12884" y="7426"/>
                </a:lnTo>
                <a:lnTo>
                  <a:pt x="12886" y="7428"/>
                </a:lnTo>
                <a:lnTo>
                  <a:pt x="12888" y="7432"/>
                </a:lnTo>
                <a:lnTo>
                  <a:pt x="12888" y="7436"/>
                </a:lnTo>
                <a:lnTo>
                  <a:pt x="12890" y="7438"/>
                </a:lnTo>
                <a:lnTo>
                  <a:pt x="12896" y="7440"/>
                </a:lnTo>
                <a:lnTo>
                  <a:pt x="12902" y="7442"/>
                </a:lnTo>
                <a:lnTo>
                  <a:pt x="12918" y="7444"/>
                </a:lnTo>
                <a:lnTo>
                  <a:pt x="12926" y="7444"/>
                </a:lnTo>
                <a:lnTo>
                  <a:pt x="12932" y="7444"/>
                </a:lnTo>
                <a:lnTo>
                  <a:pt x="12938" y="7440"/>
                </a:lnTo>
                <a:lnTo>
                  <a:pt x="12946" y="7436"/>
                </a:lnTo>
                <a:lnTo>
                  <a:pt x="12952" y="7430"/>
                </a:lnTo>
                <a:lnTo>
                  <a:pt x="12958" y="7420"/>
                </a:lnTo>
                <a:lnTo>
                  <a:pt x="12966" y="7412"/>
                </a:lnTo>
                <a:lnTo>
                  <a:pt x="12972" y="7406"/>
                </a:lnTo>
                <a:lnTo>
                  <a:pt x="12978" y="7402"/>
                </a:lnTo>
                <a:lnTo>
                  <a:pt x="12984" y="7400"/>
                </a:lnTo>
                <a:lnTo>
                  <a:pt x="12990" y="7396"/>
                </a:lnTo>
                <a:lnTo>
                  <a:pt x="12992" y="7394"/>
                </a:lnTo>
                <a:lnTo>
                  <a:pt x="12990" y="7390"/>
                </a:lnTo>
                <a:lnTo>
                  <a:pt x="12988" y="7386"/>
                </a:lnTo>
                <a:lnTo>
                  <a:pt x="12988" y="7380"/>
                </a:lnTo>
                <a:lnTo>
                  <a:pt x="12996" y="7368"/>
                </a:lnTo>
                <a:lnTo>
                  <a:pt x="13004" y="7350"/>
                </a:lnTo>
                <a:lnTo>
                  <a:pt x="13006" y="7340"/>
                </a:lnTo>
                <a:lnTo>
                  <a:pt x="13008" y="7328"/>
                </a:lnTo>
                <a:lnTo>
                  <a:pt x="13010" y="7316"/>
                </a:lnTo>
                <a:lnTo>
                  <a:pt x="13016" y="7306"/>
                </a:lnTo>
                <a:lnTo>
                  <a:pt x="13024" y="7298"/>
                </a:lnTo>
                <a:lnTo>
                  <a:pt x="13034" y="7292"/>
                </a:lnTo>
                <a:lnTo>
                  <a:pt x="13046" y="7288"/>
                </a:lnTo>
                <a:lnTo>
                  <a:pt x="13056" y="7284"/>
                </a:lnTo>
                <a:lnTo>
                  <a:pt x="13064" y="7284"/>
                </a:lnTo>
                <a:lnTo>
                  <a:pt x="13070" y="7286"/>
                </a:lnTo>
                <a:lnTo>
                  <a:pt x="13076" y="7286"/>
                </a:lnTo>
                <a:lnTo>
                  <a:pt x="13080" y="7286"/>
                </a:lnTo>
                <a:lnTo>
                  <a:pt x="13084" y="7284"/>
                </a:lnTo>
                <a:lnTo>
                  <a:pt x="13086" y="7282"/>
                </a:lnTo>
                <a:lnTo>
                  <a:pt x="13088" y="7278"/>
                </a:lnTo>
                <a:lnTo>
                  <a:pt x="13088" y="7274"/>
                </a:lnTo>
                <a:lnTo>
                  <a:pt x="13086" y="7272"/>
                </a:lnTo>
                <a:lnTo>
                  <a:pt x="13080" y="7270"/>
                </a:lnTo>
                <a:lnTo>
                  <a:pt x="13076" y="7266"/>
                </a:lnTo>
                <a:lnTo>
                  <a:pt x="13072" y="7264"/>
                </a:lnTo>
                <a:lnTo>
                  <a:pt x="13070" y="7258"/>
                </a:lnTo>
                <a:lnTo>
                  <a:pt x="13070" y="7252"/>
                </a:lnTo>
                <a:lnTo>
                  <a:pt x="13070" y="7248"/>
                </a:lnTo>
                <a:lnTo>
                  <a:pt x="13074" y="7244"/>
                </a:lnTo>
                <a:lnTo>
                  <a:pt x="13076" y="7240"/>
                </a:lnTo>
                <a:lnTo>
                  <a:pt x="13082" y="7238"/>
                </a:lnTo>
                <a:lnTo>
                  <a:pt x="13086" y="7236"/>
                </a:lnTo>
                <a:lnTo>
                  <a:pt x="13090" y="7232"/>
                </a:lnTo>
                <a:lnTo>
                  <a:pt x="13100" y="7218"/>
                </a:lnTo>
                <a:lnTo>
                  <a:pt x="13110" y="7200"/>
                </a:lnTo>
                <a:lnTo>
                  <a:pt x="13126" y="7178"/>
                </a:lnTo>
                <a:lnTo>
                  <a:pt x="13132" y="7170"/>
                </a:lnTo>
                <a:lnTo>
                  <a:pt x="13134" y="7164"/>
                </a:lnTo>
                <a:lnTo>
                  <a:pt x="13132" y="7160"/>
                </a:lnTo>
                <a:lnTo>
                  <a:pt x="13130" y="7158"/>
                </a:lnTo>
                <a:lnTo>
                  <a:pt x="13128" y="7156"/>
                </a:lnTo>
                <a:lnTo>
                  <a:pt x="13124" y="7152"/>
                </a:lnTo>
                <a:lnTo>
                  <a:pt x="13124" y="7148"/>
                </a:lnTo>
                <a:lnTo>
                  <a:pt x="13128" y="7142"/>
                </a:lnTo>
                <a:close/>
                <a:moveTo>
                  <a:pt x="13270" y="6944"/>
                </a:moveTo>
                <a:lnTo>
                  <a:pt x="13270" y="6944"/>
                </a:lnTo>
                <a:lnTo>
                  <a:pt x="13266" y="6950"/>
                </a:lnTo>
                <a:lnTo>
                  <a:pt x="13262" y="6954"/>
                </a:lnTo>
                <a:lnTo>
                  <a:pt x="13258" y="6956"/>
                </a:lnTo>
                <a:lnTo>
                  <a:pt x="13250" y="6958"/>
                </a:lnTo>
                <a:lnTo>
                  <a:pt x="13244" y="6956"/>
                </a:lnTo>
                <a:lnTo>
                  <a:pt x="13236" y="6954"/>
                </a:lnTo>
                <a:lnTo>
                  <a:pt x="13218" y="6946"/>
                </a:lnTo>
                <a:lnTo>
                  <a:pt x="13210" y="6940"/>
                </a:lnTo>
                <a:lnTo>
                  <a:pt x="13204" y="6932"/>
                </a:lnTo>
                <a:lnTo>
                  <a:pt x="13200" y="6924"/>
                </a:lnTo>
                <a:lnTo>
                  <a:pt x="13198" y="6914"/>
                </a:lnTo>
                <a:lnTo>
                  <a:pt x="13192" y="6896"/>
                </a:lnTo>
                <a:lnTo>
                  <a:pt x="13190" y="6888"/>
                </a:lnTo>
                <a:lnTo>
                  <a:pt x="13184" y="6880"/>
                </a:lnTo>
                <a:lnTo>
                  <a:pt x="13178" y="6874"/>
                </a:lnTo>
                <a:lnTo>
                  <a:pt x="13176" y="6872"/>
                </a:lnTo>
                <a:lnTo>
                  <a:pt x="13174" y="6874"/>
                </a:lnTo>
                <a:lnTo>
                  <a:pt x="13174" y="6878"/>
                </a:lnTo>
                <a:lnTo>
                  <a:pt x="13176" y="6890"/>
                </a:lnTo>
                <a:lnTo>
                  <a:pt x="13184" y="6908"/>
                </a:lnTo>
                <a:lnTo>
                  <a:pt x="13184" y="6914"/>
                </a:lnTo>
                <a:lnTo>
                  <a:pt x="13182" y="6914"/>
                </a:lnTo>
                <a:lnTo>
                  <a:pt x="13176" y="6912"/>
                </a:lnTo>
                <a:lnTo>
                  <a:pt x="13168" y="6908"/>
                </a:lnTo>
                <a:lnTo>
                  <a:pt x="13162" y="6900"/>
                </a:lnTo>
                <a:lnTo>
                  <a:pt x="13156" y="6892"/>
                </a:lnTo>
                <a:lnTo>
                  <a:pt x="13152" y="6884"/>
                </a:lnTo>
                <a:lnTo>
                  <a:pt x="13152" y="6876"/>
                </a:lnTo>
                <a:lnTo>
                  <a:pt x="13152" y="6870"/>
                </a:lnTo>
                <a:lnTo>
                  <a:pt x="13152" y="6864"/>
                </a:lnTo>
                <a:lnTo>
                  <a:pt x="13148" y="6856"/>
                </a:lnTo>
                <a:lnTo>
                  <a:pt x="13144" y="6850"/>
                </a:lnTo>
                <a:lnTo>
                  <a:pt x="13142" y="6846"/>
                </a:lnTo>
                <a:lnTo>
                  <a:pt x="13142" y="6842"/>
                </a:lnTo>
                <a:lnTo>
                  <a:pt x="13142" y="6832"/>
                </a:lnTo>
                <a:lnTo>
                  <a:pt x="13140" y="6826"/>
                </a:lnTo>
                <a:lnTo>
                  <a:pt x="13138" y="6818"/>
                </a:lnTo>
                <a:lnTo>
                  <a:pt x="13132" y="6810"/>
                </a:lnTo>
                <a:lnTo>
                  <a:pt x="13124" y="6802"/>
                </a:lnTo>
                <a:lnTo>
                  <a:pt x="13118" y="6796"/>
                </a:lnTo>
                <a:lnTo>
                  <a:pt x="13110" y="6794"/>
                </a:lnTo>
                <a:lnTo>
                  <a:pt x="13100" y="6792"/>
                </a:lnTo>
                <a:lnTo>
                  <a:pt x="13096" y="6790"/>
                </a:lnTo>
                <a:lnTo>
                  <a:pt x="13092" y="6786"/>
                </a:lnTo>
                <a:lnTo>
                  <a:pt x="13088" y="6778"/>
                </a:lnTo>
                <a:lnTo>
                  <a:pt x="13082" y="6768"/>
                </a:lnTo>
                <a:lnTo>
                  <a:pt x="13078" y="6766"/>
                </a:lnTo>
                <a:lnTo>
                  <a:pt x="13074" y="6764"/>
                </a:lnTo>
                <a:lnTo>
                  <a:pt x="13064" y="6766"/>
                </a:lnTo>
                <a:lnTo>
                  <a:pt x="13064" y="6768"/>
                </a:lnTo>
                <a:lnTo>
                  <a:pt x="13070" y="6774"/>
                </a:lnTo>
                <a:lnTo>
                  <a:pt x="13080" y="6786"/>
                </a:lnTo>
                <a:lnTo>
                  <a:pt x="13084" y="6794"/>
                </a:lnTo>
                <a:lnTo>
                  <a:pt x="13086" y="6798"/>
                </a:lnTo>
                <a:lnTo>
                  <a:pt x="13086" y="6800"/>
                </a:lnTo>
                <a:lnTo>
                  <a:pt x="13086" y="6802"/>
                </a:lnTo>
                <a:lnTo>
                  <a:pt x="13084" y="6806"/>
                </a:lnTo>
                <a:lnTo>
                  <a:pt x="13090" y="6816"/>
                </a:lnTo>
                <a:lnTo>
                  <a:pt x="13096" y="6824"/>
                </a:lnTo>
                <a:lnTo>
                  <a:pt x="13102" y="6834"/>
                </a:lnTo>
                <a:lnTo>
                  <a:pt x="13110" y="6854"/>
                </a:lnTo>
                <a:lnTo>
                  <a:pt x="13116" y="6862"/>
                </a:lnTo>
                <a:lnTo>
                  <a:pt x="13120" y="6868"/>
                </a:lnTo>
                <a:lnTo>
                  <a:pt x="13122" y="6868"/>
                </a:lnTo>
                <a:lnTo>
                  <a:pt x="13126" y="6864"/>
                </a:lnTo>
                <a:lnTo>
                  <a:pt x="13128" y="6862"/>
                </a:lnTo>
                <a:lnTo>
                  <a:pt x="13130" y="6862"/>
                </a:lnTo>
                <a:lnTo>
                  <a:pt x="13134" y="6870"/>
                </a:lnTo>
                <a:lnTo>
                  <a:pt x="13136" y="6878"/>
                </a:lnTo>
                <a:lnTo>
                  <a:pt x="13136" y="6880"/>
                </a:lnTo>
                <a:lnTo>
                  <a:pt x="13134" y="6880"/>
                </a:lnTo>
                <a:lnTo>
                  <a:pt x="13128" y="6878"/>
                </a:lnTo>
                <a:lnTo>
                  <a:pt x="13130" y="6882"/>
                </a:lnTo>
                <a:lnTo>
                  <a:pt x="13144" y="6918"/>
                </a:lnTo>
                <a:lnTo>
                  <a:pt x="13150" y="6932"/>
                </a:lnTo>
                <a:lnTo>
                  <a:pt x="13152" y="6942"/>
                </a:lnTo>
                <a:lnTo>
                  <a:pt x="13152" y="6950"/>
                </a:lnTo>
                <a:lnTo>
                  <a:pt x="13152" y="6956"/>
                </a:lnTo>
                <a:lnTo>
                  <a:pt x="13148" y="6968"/>
                </a:lnTo>
                <a:lnTo>
                  <a:pt x="13146" y="6976"/>
                </a:lnTo>
                <a:lnTo>
                  <a:pt x="13146" y="6984"/>
                </a:lnTo>
                <a:lnTo>
                  <a:pt x="13146" y="6994"/>
                </a:lnTo>
                <a:lnTo>
                  <a:pt x="13142" y="7002"/>
                </a:lnTo>
                <a:lnTo>
                  <a:pt x="13138" y="7008"/>
                </a:lnTo>
                <a:lnTo>
                  <a:pt x="13130" y="7012"/>
                </a:lnTo>
                <a:lnTo>
                  <a:pt x="13118" y="7020"/>
                </a:lnTo>
                <a:lnTo>
                  <a:pt x="13112" y="7024"/>
                </a:lnTo>
                <a:lnTo>
                  <a:pt x="13110" y="7028"/>
                </a:lnTo>
                <a:lnTo>
                  <a:pt x="13110" y="7034"/>
                </a:lnTo>
                <a:lnTo>
                  <a:pt x="13114" y="7038"/>
                </a:lnTo>
                <a:lnTo>
                  <a:pt x="13126" y="7050"/>
                </a:lnTo>
                <a:lnTo>
                  <a:pt x="13144" y="7058"/>
                </a:lnTo>
                <a:lnTo>
                  <a:pt x="13158" y="7066"/>
                </a:lnTo>
                <a:lnTo>
                  <a:pt x="13164" y="7072"/>
                </a:lnTo>
                <a:lnTo>
                  <a:pt x="13166" y="7078"/>
                </a:lnTo>
                <a:lnTo>
                  <a:pt x="13168" y="7088"/>
                </a:lnTo>
                <a:lnTo>
                  <a:pt x="13166" y="7096"/>
                </a:lnTo>
                <a:lnTo>
                  <a:pt x="13162" y="7114"/>
                </a:lnTo>
                <a:lnTo>
                  <a:pt x="13158" y="7122"/>
                </a:lnTo>
                <a:lnTo>
                  <a:pt x="13154" y="7126"/>
                </a:lnTo>
                <a:lnTo>
                  <a:pt x="13148" y="7132"/>
                </a:lnTo>
                <a:lnTo>
                  <a:pt x="13144" y="7136"/>
                </a:lnTo>
                <a:lnTo>
                  <a:pt x="13144" y="7138"/>
                </a:lnTo>
                <a:lnTo>
                  <a:pt x="13146" y="7140"/>
                </a:lnTo>
                <a:lnTo>
                  <a:pt x="13158" y="7144"/>
                </a:lnTo>
                <a:lnTo>
                  <a:pt x="13162" y="7146"/>
                </a:lnTo>
                <a:lnTo>
                  <a:pt x="13164" y="7150"/>
                </a:lnTo>
                <a:lnTo>
                  <a:pt x="13168" y="7156"/>
                </a:lnTo>
                <a:lnTo>
                  <a:pt x="13170" y="7158"/>
                </a:lnTo>
                <a:lnTo>
                  <a:pt x="13172" y="7160"/>
                </a:lnTo>
                <a:lnTo>
                  <a:pt x="13176" y="7158"/>
                </a:lnTo>
                <a:lnTo>
                  <a:pt x="13182" y="7154"/>
                </a:lnTo>
                <a:lnTo>
                  <a:pt x="13190" y="7146"/>
                </a:lnTo>
                <a:lnTo>
                  <a:pt x="13200" y="7134"/>
                </a:lnTo>
                <a:lnTo>
                  <a:pt x="13222" y="7102"/>
                </a:lnTo>
                <a:lnTo>
                  <a:pt x="13232" y="7084"/>
                </a:lnTo>
                <a:lnTo>
                  <a:pt x="13238" y="7068"/>
                </a:lnTo>
                <a:lnTo>
                  <a:pt x="13242" y="7054"/>
                </a:lnTo>
                <a:lnTo>
                  <a:pt x="13240" y="7050"/>
                </a:lnTo>
                <a:lnTo>
                  <a:pt x="13238" y="7046"/>
                </a:lnTo>
                <a:lnTo>
                  <a:pt x="13238" y="7042"/>
                </a:lnTo>
                <a:lnTo>
                  <a:pt x="13238" y="7036"/>
                </a:lnTo>
                <a:lnTo>
                  <a:pt x="13240" y="7032"/>
                </a:lnTo>
                <a:lnTo>
                  <a:pt x="13244" y="7026"/>
                </a:lnTo>
                <a:lnTo>
                  <a:pt x="13250" y="7022"/>
                </a:lnTo>
                <a:lnTo>
                  <a:pt x="13258" y="7020"/>
                </a:lnTo>
                <a:lnTo>
                  <a:pt x="13264" y="7020"/>
                </a:lnTo>
                <a:lnTo>
                  <a:pt x="13274" y="7024"/>
                </a:lnTo>
                <a:lnTo>
                  <a:pt x="13280" y="7028"/>
                </a:lnTo>
                <a:lnTo>
                  <a:pt x="13282" y="7030"/>
                </a:lnTo>
                <a:lnTo>
                  <a:pt x="13282" y="7028"/>
                </a:lnTo>
                <a:lnTo>
                  <a:pt x="13282" y="7024"/>
                </a:lnTo>
                <a:lnTo>
                  <a:pt x="13280" y="7018"/>
                </a:lnTo>
                <a:lnTo>
                  <a:pt x="13280" y="7010"/>
                </a:lnTo>
                <a:lnTo>
                  <a:pt x="13278" y="7002"/>
                </a:lnTo>
                <a:lnTo>
                  <a:pt x="13280" y="6998"/>
                </a:lnTo>
                <a:lnTo>
                  <a:pt x="13282" y="6996"/>
                </a:lnTo>
                <a:lnTo>
                  <a:pt x="13286" y="6994"/>
                </a:lnTo>
                <a:lnTo>
                  <a:pt x="13290" y="6992"/>
                </a:lnTo>
                <a:lnTo>
                  <a:pt x="13294" y="6986"/>
                </a:lnTo>
                <a:lnTo>
                  <a:pt x="13296" y="6980"/>
                </a:lnTo>
                <a:lnTo>
                  <a:pt x="13296" y="6974"/>
                </a:lnTo>
                <a:lnTo>
                  <a:pt x="13298" y="6958"/>
                </a:lnTo>
                <a:lnTo>
                  <a:pt x="13298" y="6952"/>
                </a:lnTo>
                <a:lnTo>
                  <a:pt x="13300" y="6948"/>
                </a:lnTo>
                <a:lnTo>
                  <a:pt x="13302" y="6942"/>
                </a:lnTo>
                <a:lnTo>
                  <a:pt x="13300" y="6940"/>
                </a:lnTo>
                <a:lnTo>
                  <a:pt x="13296" y="6936"/>
                </a:lnTo>
                <a:lnTo>
                  <a:pt x="13292" y="6934"/>
                </a:lnTo>
                <a:lnTo>
                  <a:pt x="13286" y="6934"/>
                </a:lnTo>
                <a:lnTo>
                  <a:pt x="13280" y="6936"/>
                </a:lnTo>
                <a:lnTo>
                  <a:pt x="13274" y="6938"/>
                </a:lnTo>
                <a:lnTo>
                  <a:pt x="13270" y="6944"/>
                </a:lnTo>
                <a:close/>
                <a:moveTo>
                  <a:pt x="8116" y="5660"/>
                </a:moveTo>
                <a:lnTo>
                  <a:pt x="8116" y="5660"/>
                </a:lnTo>
                <a:lnTo>
                  <a:pt x="8110" y="5654"/>
                </a:lnTo>
                <a:lnTo>
                  <a:pt x="8106" y="5648"/>
                </a:lnTo>
                <a:lnTo>
                  <a:pt x="8102" y="5632"/>
                </a:lnTo>
                <a:lnTo>
                  <a:pt x="8100" y="5626"/>
                </a:lnTo>
                <a:lnTo>
                  <a:pt x="8096" y="5622"/>
                </a:lnTo>
                <a:lnTo>
                  <a:pt x="8094" y="5622"/>
                </a:lnTo>
                <a:lnTo>
                  <a:pt x="8090" y="5628"/>
                </a:lnTo>
                <a:lnTo>
                  <a:pt x="8084" y="5636"/>
                </a:lnTo>
                <a:lnTo>
                  <a:pt x="8082" y="5642"/>
                </a:lnTo>
                <a:lnTo>
                  <a:pt x="8080" y="5662"/>
                </a:lnTo>
                <a:lnTo>
                  <a:pt x="8078" y="5672"/>
                </a:lnTo>
                <a:lnTo>
                  <a:pt x="8076" y="5680"/>
                </a:lnTo>
                <a:lnTo>
                  <a:pt x="8072" y="5688"/>
                </a:lnTo>
                <a:lnTo>
                  <a:pt x="8070" y="5692"/>
                </a:lnTo>
                <a:lnTo>
                  <a:pt x="8062" y="5698"/>
                </a:lnTo>
                <a:lnTo>
                  <a:pt x="8052" y="5700"/>
                </a:lnTo>
                <a:lnTo>
                  <a:pt x="8040" y="5702"/>
                </a:lnTo>
                <a:lnTo>
                  <a:pt x="8036" y="5704"/>
                </a:lnTo>
                <a:lnTo>
                  <a:pt x="8038" y="5710"/>
                </a:lnTo>
                <a:lnTo>
                  <a:pt x="8042" y="5722"/>
                </a:lnTo>
                <a:lnTo>
                  <a:pt x="8042" y="5728"/>
                </a:lnTo>
                <a:lnTo>
                  <a:pt x="8040" y="5732"/>
                </a:lnTo>
                <a:lnTo>
                  <a:pt x="8030" y="5744"/>
                </a:lnTo>
                <a:lnTo>
                  <a:pt x="8010" y="5762"/>
                </a:lnTo>
                <a:lnTo>
                  <a:pt x="8000" y="5774"/>
                </a:lnTo>
                <a:lnTo>
                  <a:pt x="7992" y="5782"/>
                </a:lnTo>
                <a:lnTo>
                  <a:pt x="7982" y="5796"/>
                </a:lnTo>
                <a:lnTo>
                  <a:pt x="7976" y="5802"/>
                </a:lnTo>
                <a:lnTo>
                  <a:pt x="7970" y="5806"/>
                </a:lnTo>
                <a:lnTo>
                  <a:pt x="7958" y="5808"/>
                </a:lnTo>
                <a:lnTo>
                  <a:pt x="7942" y="5810"/>
                </a:lnTo>
                <a:lnTo>
                  <a:pt x="7934" y="5812"/>
                </a:lnTo>
                <a:lnTo>
                  <a:pt x="7930" y="5814"/>
                </a:lnTo>
                <a:lnTo>
                  <a:pt x="7926" y="5820"/>
                </a:lnTo>
                <a:lnTo>
                  <a:pt x="7924" y="5822"/>
                </a:lnTo>
                <a:lnTo>
                  <a:pt x="7922" y="5824"/>
                </a:lnTo>
                <a:lnTo>
                  <a:pt x="7918" y="5826"/>
                </a:lnTo>
                <a:lnTo>
                  <a:pt x="7910" y="5826"/>
                </a:lnTo>
                <a:lnTo>
                  <a:pt x="7904" y="5826"/>
                </a:lnTo>
                <a:lnTo>
                  <a:pt x="7902" y="5826"/>
                </a:lnTo>
                <a:lnTo>
                  <a:pt x="7900" y="5828"/>
                </a:lnTo>
                <a:lnTo>
                  <a:pt x="7900" y="5832"/>
                </a:lnTo>
                <a:lnTo>
                  <a:pt x="7898" y="5844"/>
                </a:lnTo>
                <a:lnTo>
                  <a:pt x="7896" y="5854"/>
                </a:lnTo>
                <a:lnTo>
                  <a:pt x="7890" y="5868"/>
                </a:lnTo>
                <a:lnTo>
                  <a:pt x="7884" y="5880"/>
                </a:lnTo>
                <a:lnTo>
                  <a:pt x="7882" y="5888"/>
                </a:lnTo>
                <a:lnTo>
                  <a:pt x="7882" y="5892"/>
                </a:lnTo>
                <a:lnTo>
                  <a:pt x="7882" y="5898"/>
                </a:lnTo>
                <a:lnTo>
                  <a:pt x="7886" y="5904"/>
                </a:lnTo>
                <a:lnTo>
                  <a:pt x="7886" y="5910"/>
                </a:lnTo>
                <a:lnTo>
                  <a:pt x="7886" y="5918"/>
                </a:lnTo>
                <a:lnTo>
                  <a:pt x="7884" y="5926"/>
                </a:lnTo>
                <a:lnTo>
                  <a:pt x="7886" y="5934"/>
                </a:lnTo>
                <a:lnTo>
                  <a:pt x="7888" y="5944"/>
                </a:lnTo>
                <a:lnTo>
                  <a:pt x="7892" y="5952"/>
                </a:lnTo>
                <a:lnTo>
                  <a:pt x="7892" y="5956"/>
                </a:lnTo>
                <a:lnTo>
                  <a:pt x="7892" y="5962"/>
                </a:lnTo>
                <a:lnTo>
                  <a:pt x="7892" y="5970"/>
                </a:lnTo>
                <a:lnTo>
                  <a:pt x="7894" y="5976"/>
                </a:lnTo>
                <a:lnTo>
                  <a:pt x="7898" y="5986"/>
                </a:lnTo>
                <a:lnTo>
                  <a:pt x="7902" y="6004"/>
                </a:lnTo>
                <a:lnTo>
                  <a:pt x="7902" y="6014"/>
                </a:lnTo>
                <a:lnTo>
                  <a:pt x="7900" y="6024"/>
                </a:lnTo>
                <a:lnTo>
                  <a:pt x="7898" y="6032"/>
                </a:lnTo>
                <a:lnTo>
                  <a:pt x="7894" y="6040"/>
                </a:lnTo>
                <a:lnTo>
                  <a:pt x="7884" y="6054"/>
                </a:lnTo>
                <a:lnTo>
                  <a:pt x="7880" y="6062"/>
                </a:lnTo>
                <a:lnTo>
                  <a:pt x="7878" y="6072"/>
                </a:lnTo>
                <a:lnTo>
                  <a:pt x="7876" y="6080"/>
                </a:lnTo>
                <a:lnTo>
                  <a:pt x="7874" y="6082"/>
                </a:lnTo>
                <a:lnTo>
                  <a:pt x="7872" y="6084"/>
                </a:lnTo>
                <a:lnTo>
                  <a:pt x="7868" y="6084"/>
                </a:lnTo>
                <a:lnTo>
                  <a:pt x="7866" y="6086"/>
                </a:lnTo>
                <a:lnTo>
                  <a:pt x="7862" y="6088"/>
                </a:lnTo>
                <a:lnTo>
                  <a:pt x="7858" y="6096"/>
                </a:lnTo>
                <a:lnTo>
                  <a:pt x="7856" y="6110"/>
                </a:lnTo>
                <a:lnTo>
                  <a:pt x="7852" y="6124"/>
                </a:lnTo>
                <a:lnTo>
                  <a:pt x="7852" y="6136"/>
                </a:lnTo>
                <a:lnTo>
                  <a:pt x="7852" y="6146"/>
                </a:lnTo>
                <a:lnTo>
                  <a:pt x="7854" y="6154"/>
                </a:lnTo>
                <a:lnTo>
                  <a:pt x="7860" y="6166"/>
                </a:lnTo>
                <a:lnTo>
                  <a:pt x="7868" y="6182"/>
                </a:lnTo>
                <a:lnTo>
                  <a:pt x="7870" y="6190"/>
                </a:lnTo>
                <a:lnTo>
                  <a:pt x="7872" y="6196"/>
                </a:lnTo>
                <a:lnTo>
                  <a:pt x="7870" y="6208"/>
                </a:lnTo>
                <a:lnTo>
                  <a:pt x="7868" y="6216"/>
                </a:lnTo>
                <a:lnTo>
                  <a:pt x="7870" y="6226"/>
                </a:lnTo>
                <a:lnTo>
                  <a:pt x="7872" y="6240"/>
                </a:lnTo>
                <a:lnTo>
                  <a:pt x="7878" y="6256"/>
                </a:lnTo>
                <a:lnTo>
                  <a:pt x="7886" y="6268"/>
                </a:lnTo>
                <a:lnTo>
                  <a:pt x="7892" y="6278"/>
                </a:lnTo>
                <a:lnTo>
                  <a:pt x="7898" y="6282"/>
                </a:lnTo>
                <a:lnTo>
                  <a:pt x="7902" y="6286"/>
                </a:lnTo>
                <a:lnTo>
                  <a:pt x="7914" y="6288"/>
                </a:lnTo>
                <a:lnTo>
                  <a:pt x="7920" y="6292"/>
                </a:lnTo>
                <a:lnTo>
                  <a:pt x="7924" y="6296"/>
                </a:lnTo>
                <a:lnTo>
                  <a:pt x="7926" y="6300"/>
                </a:lnTo>
                <a:lnTo>
                  <a:pt x="7930" y="6300"/>
                </a:lnTo>
                <a:lnTo>
                  <a:pt x="7938" y="6302"/>
                </a:lnTo>
                <a:lnTo>
                  <a:pt x="7948" y="6298"/>
                </a:lnTo>
                <a:lnTo>
                  <a:pt x="7958" y="6294"/>
                </a:lnTo>
                <a:lnTo>
                  <a:pt x="7978" y="6284"/>
                </a:lnTo>
                <a:lnTo>
                  <a:pt x="7988" y="6280"/>
                </a:lnTo>
                <a:lnTo>
                  <a:pt x="7998" y="6278"/>
                </a:lnTo>
                <a:lnTo>
                  <a:pt x="8002" y="6276"/>
                </a:lnTo>
                <a:lnTo>
                  <a:pt x="8006" y="6270"/>
                </a:lnTo>
                <a:lnTo>
                  <a:pt x="8014" y="6252"/>
                </a:lnTo>
                <a:lnTo>
                  <a:pt x="8024" y="6224"/>
                </a:lnTo>
                <a:lnTo>
                  <a:pt x="8032" y="6188"/>
                </a:lnTo>
                <a:lnTo>
                  <a:pt x="8052" y="6108"/>
                </a:lnTo>
                <a:lnTo>
                  <a:pt x="8072" y="6024"/>
                </a:lnTo>
                <a:lnTo>
                  <a:pt x="8086" y="5978"/>
                </a:lnTo>
                <a:lnTo>
                  <a:pt x="8098" y="5946"/>
                </a:lnTo>
                <a:lnTo>
                  <a:pt x="8102" y="5934"/>
                </a:lnTo>
                <a:lnTo>
                  <a:pt x="8104" y="5922"/>
                </a:lnTo>
                <a:lnTo>
                  <a:pt x="8104" y="5910"/>
                </a:lnTo>
                <a:lnTo>
                  <a:pt x="8102" y="5898"/>
                </a:lnTo>
                <a:lnTo>
                  <a:pt x="8102" y="5886"/>
                </a:lnTo>
                <a:lnTo>
                  <a:pt x="8102" y="5878"/>
                </a:lnTo>
                <a:lnTo>
                  <a:pt x="8104" y="5872"/>
                </a:lnTo>
                <a:lnTo>
                  <a:pt x="8108" y="5870"/>
                </a:lnTo>
                <a:lnTo>
                  <a:pt x="8114" y="5864"/>
                </a:lnTo>
                <a:lnTo>
                  <a:pt x="8116" y="5862"/>
                </a:lnTo>
                <a:lnTo>
                  <a:pt x="8116" y="5856"/>
                </a:lnTo>
                <a:lnTo>
                  <a:pt x="8114" y="5846"/>
                </a:lnTo>
                <a:lnTo>
                  <a:pt x="8116" y="5838"/>
                </a:lnTo>
                <a:lnTo>
                  <a:pt x="8118" y="5830"/>
                </a:lnTo>
                <a:lnTo>
                  <a:pt x="8116" y="5824"/>
                </a:lnTo>
                <a:lnTo>
                  <a:pt x="8114" y="5818"/>
                </a:lnTo>
                <a:lnTo>
                  <a:pt x="8112" y="5810"/>
                </a:lnTo>
                <a:lnTo>
                  <a:pt x="8110" y="5802"/>
                </a:lnTo>
                <a:lnTo>
                  <a:pt x="8110" y="5796"/>
                </a:lnTo>
                <a:lnTo>
                  <a:pt x="8112" y="5792"/>
                </a:lnTo>
                <a:lnTo>
                  <a:pt x="8114" y="5792"/>
                </a:lnTo>
                <a:lnTo>
                  <a:pt x="8118" y="5794"/>
                </a:lnTo>
                <a:lnTo>
                  <a:pt x="8122" y="5802"/>
                </a:lnTo>
                <a:lnTo>
                  <a:pt x="8126" y="5814"/>
                </a:lnTo>
                <a:lnTo>
                  <a:pt x="8130" y="5818"/>
                </a:lnTo>
                <a:lnTo>
                  <a:pt x="8132" y="5818"/>
                </a:lnTo>
                <a:lnTo>
                  <a:pt x="8136" y="5814"/>
                </a:lnTo>
                <a:lnTo>
                  <a:pt x="8138" y="5808"/>
                </a:lnTo>
                <a:lnTo>
                  <a:pt x="8140" y="5798"/>
                </a:lnTo>
                <a:lnTo>
                  <a:pt x="8142" y="5788"/>
                </a:lnTo>
                <a:lnTo>
                  <a:pt x="8142" y="5778"/>
                </a:lnTo>
                <a:lnTo>
                  <a:pt x="8138" y="5770"/>
                </a:lnTo>
                <a:lnTo>
                  <a:pt x="8136" y="5760"/>
                </a:lnTo>
                <a:lnTo>
                  <a:pt x="8134" y="5746"/>
                </a:lnTo>
                <a:lnTo>
                  <a:pt x="8130" y="5710"/>
                </a:lnTo>
                <a:lnTo>
                  <a:pt x="8124" y="5678"/>
                </a:lnTo>
                <a:lnTo>
                  <a:pt x="8120" y="5666"/>
                </a:lnTo>
                <a:lnTo>
                  <a:pt x="8116" y="5660"/>
                </a:lnTo>
                <a:close/>
                <a:moveTo>
                  <a:pt x="11994" y="2764"/>
                </a:moveTo>
                <a:lnTo>
                  <a:pt x="11994" y="2764"/>
                </a:lnTo>
                <a:lnTo>
                  <a:pt x="11986" y="2776"/>
                </a:lnTo>
                <a:lnTo>
                  <a:pt x="11978" y="2784"/>
                </a:lnTo>
                <a:lnTo>
                  <a:pt x="11972" y="2794"/>
                </a:lnTo>
                <a:lnTo>
                  <a:pt x="11972" y="2798"/>
                </a:lnTo>
                <a:lnTo>
                  <a:pt x="11974" y="2802"/>
                </a:lnTo>
                <a:lnTo>
                  <a:pt x="11976" y="2800"/>
                </a:lnTo>
                <a:lnTo>
                  <a:pt x="11982" y="2792"/>
                </a:lnTo>
                <a:lnTo>
                  <a:pt x="11988" y="2784"/>
                </a:lnTo>
                <a:lnTo>
                  <a:pt x="11994" y="2778"/>
                </a:lnTo>
                <a:lnTo>
                  <a:pt x="12000" y="2772"/>
                </a:lnTo>
                <a:lnTo>
                  <a:pt x="12010" y="2768"/>
                </a:lnTo>
                <a:lnTo>
                  <a:pt x="12014" y="2766"/>
                </a:lnTo>
                <a:lnTo>
                  <a:pt x="12008" y="2762"/>
                </a:lnTo>
                <a:lnTo>
                  <a:pt x="12000" y="2762"/>
                </a:lnTo>
                <a:lnTo>
                  <a:pt x="11996" y="2762"/>
                </a:lnTo>
                <a:lnTo>
                  <a:pt x="11994" y="2764"/>
                </a:lnTo>
                <a:close/>
                <a:moveTo>
                  <a:pt x="12064" y="2720"/>
                </a:moveTo>
                <a:lnTo>
                  <a:pt x="12064" y="2720"/>
                </a:lnTo>
                <a:lnTo>
                  <a:pt x="12054" y="2726"/>
                </a:lnTo>
                <a:lnTo>
                  <a:pt x="12046" y="2734"/>
                </a:lnTo>
                <a:lnTo>
                  <a:pt x="12036" y="2744"/>
                </a:lnTo>
                <a:lnTo>
                  <a:pt x="12030" y="2756"/>
                </a:lnTo>
                <a:lnTo>
                  <a:pt x="12028" y="2760"/>
                </a:lnTo>
                <a:lnTo>
                  <a:pt x="12028" y="2762"/>
                </a:lnTo>
                <a:lnTo>
                  <a:pt x="12030" y="2762"/>
                </a:lnTo>
                <a:lnTo>
                  <a:pt x="12032" y="2762"/>
                </a:lnTo>
                <a:lnTo>
                  <a:pt x="12040" y="2756"/>
                </a:lnTo>
                <a:lnTo>
                  <a:pt x="12050" y="2744"/>
                </a:lnTo>
                <a:lnTo>
                  <a:pt x="12058" y="2736"/>
                </a:lnTo>
                <a:lnTo>
                  <a:pt x="12064" y="2730"/>
                </a:lnTo>
                <a:lnTo>
                  <a:pt x="12072" y="2728"/>
                </a:lnTo>
                <a:lnTo>
                  <a:pt x="12080" y="2722"/>
                </a:lnTo>
                <a:lnTo>
                  <a:pt x="12084" y="2718"/>
                </a:lnTo>
                <a:lnTo>
                  <a:pt x="12090" y="2714"/>
                </a:lnTo>
                <a:lnTo>
                  <a:pt x="12100" y="2712"/>
                </a:lnTo>
                <a:lnTo>
                  <a:pt x="12104" y="2710"/>
                </a:lnTo>
                <a:lnTo>
                  <a:pt x="12106" y="2708"/>
                </a:lnTo>
                <a:lnTo>
                  <a:pt x="12108" y="2706"/>
                </a:lnTo>
                <a:lnTo>
                  <a:pt x="12104" y="2700"/>
                </a:lnTo>
                <a:lnTo>
                  <a:pt x="12102" y="2698"/>
                </a:lnTo>
                <a:lnTo>
                  <a:pt x="12098" y="2700"/>
                </a:lnTo>
                <a:lnTo>
                  <a:pt x="12092" y="2704"/>
                </a:lnTo>
                <a:lnTo>
                  <a:pt x="12084" y="2710"/>
                </a:lnTo>
                <a:lnTo>
                  <a:pt x="12078" y="2710"/>
                </a:lnTo>
                <a:lnTo>
                  <a:pt x="12074" y="2708"/>
                </a:lnTo>
                <a:lnTo>
                  <a:pt x="12070" y="2706"/>
                </a:lnTo>
                <a:lnTo>
                  <a:pt x="12070" y="2710"/>
                </a:lnTo>
                <a:lnTo>
                  <a:pt x="12070" y="2716"/>
                </a:lnTo>
                <a:lnTo>
                  <a:pt x="12068" y="2718"/>
                </a:lnTo>
                <a:lnTo>
                  <a:pt x="12064" y="2720"/>
                </a:lnTo>
                <a:close/>
                <a:moveTo>
                  <a:pt x="12172" y="2660"/>
                </a:moveTo>
                <a:lnTo>
                  <a:pt x="12172" y="2660"/>
                </a:lnTo>
                <a:lnTo>
                  <a:pt x="12170" y="2660"/>
                </a:lnTo>
                <a:lnTo>
                  <a:pt x="12166" y="2660"/>
                </a:lnTo>
                <a:lnTo>
                  <a:pt x="12154" y="2666"/>
                </a:lnTo>
                <a:lnTo>
                  <a:pt x="12142" y="2676"/>
                </a:lnTo>
                <a:lnTo>
                  <a:pt x="12138" y="2682"/>
                </a:lnTo>
                <a:lnTo>
                  <a:pt x="12134" y="2690"/>
                </a:lnTo>
                <a:lnTo>
                  <a:pt x="12132" y="2696"/>
                </a:lnTo>
                <a:lnTo>
                  <a:pt x="12136" y="2696"/>
                </a:lnTo>
                <a:lnTo>
                  <a:pt x="12144" y="2692"/>
                </a:lnTo>
                <a:lnTo>
                  <a:pt x="12152" y="2686"/>
                </a:lnTo>
                <a:lnTo>
                  <a:pt x="12168" y="2670"/>
                </a:lnTo>
                <a:lnTo>
                  <a:pt x="12172" y="2664"/>
                </a:lnTo>
                <a:lnTo>
                  <a:pt x="12172" y="2660"/>
                </a:lnTo>
                <a:close/>
                <a:moveTo>
                  <a:pt x="12350" y="2462"/>
                </a:moveTo>
                <a:lnTo>
                  <a:pt x="12350" y="2462"/>
                </a:lnTo>
                <a:lnTo>
                  <a:pt x="12348" y="2460"/>
                </a:lnTo>
                <a:lnTo>
                  <a:pt x="12344" y="2462"/>
                </a:lnTo>
                <a:lnTo>
                  <a:pt x="12340" y="2470"/>
                </a:lnTo>
                <a:lnTo>
                  <a:pt x="12336" y="2484"/>
                </a:lnTo>
                <a:lnTo>
                  <a:pt x="12336" y="2492"/>
                </a:lnTo>
                <a:lnTo>
                  <a:pt x="12338" y="2492"/>
                </a:lnTo>
                <a:lnTo>
                  <a:pt x="12340" y="2490"/>
                </a:lnTo>
                <a:lnTo>
                  <a:pt x="12346" y="2482"/>
                </a:lnTo>
                <a:lnTo>
                  <a:pt x="12350" y="2470"/>
                </a:lnTo>
                <a:lnTo>
                  <a:pt x="12352" y="2466"/>
                </a:lnTo>
                <a:lnTo>
                  <a:pt x="12350" y="2462"/>
                </a:lnTo>
                <a:close/>
                <a:moveTo>
                  <a:pt x="12316" y="2512"/>
                </a:moveTo>
                <a:lnTo>
                  <a:pt x="12316" y="2512"/>
                </a:lnTo>
                <a:lnTo>
                  <a:pt x="12316" y="2514"/>
                </a:lnTo>
                <a:lnTo>
                  <a:pt x="12316" y="2512"/>
                </a:lnTo>
                <a:lnTo>
                  <a:pt x="12320" y="2510"/>
                </a:lnTo>
                <a:lnTo>
                  <a:pt x="12324" y="2506"/>
                </a:lnTo>
                <a:lnTo>
                  <a:pt x="12326" y="2502"/>
                </a:lnTo>
                <a:lnTo>
                  <a:pt x="12324" y="2502"/>
                </a:lnTo>
                <a:lnTo>
                  <a:pt x="12322" y="2504"/>
                </a:lnTo>
                <a:lnTo>
                  <a:pt x="12316" y="2512"/>
                </a:lnTo>
                <a:close/>
                <a:moveTo>
                  <a:pt x="12280" y="2566"/>
                </a:moveTo>
                <a:lnTo>
                  <a:pt x="12280" y="2566"/>
                </a:lnTo>
                <a:lnTo>
                  <a:pt x="12278" y="2566"/>
                </a:lnTo>
                <a:lnTo>
                  <a:pt x="12276" y="2568"/>
                </a:lnTo>
                <a:lnTo>
                  <a:pt x="12276" y="2572"/>
                </a:lnTo>
                <a:lnTo>
                  <a:pt x="12278" y="2574"/>
                </a:lnTo>
                <a:lnTo>
                  <a:pt x="12280" y="2576"/>
                </a:lnTo>
                <a:lnTo>
                  <a:pt x="12282" y="2574"/>
                </a:lnTo>
                <a:lnTo>
                  <a:pt x="12282" y="2570"/>
                </a:lnTo>
                <a:lnTo>
                  <a:pt x="12280" y="2566"/>
                </a:lnTo>
                <a:close/>
                <a:moveTo>
                  <a:pt x="12258" y="2590"/>
                </a:moveTo>
                <a:lnTo>
                  <a:pt x="12258" y="2590"/>
                </a:lnTo>
                <a:lnTo>
                  <a:pt x="12254" y="2590"/>
                </a:lnTo>
                <a:lnTo>
                  <a:pt x="12252" y="2590"/>
                </a:lnTo>
                <a:lnTo>
                  <a:pt x="12252" y="2594"/>
                </a:lnTo>
                <a:lnTo>
                  <a:pt x="12252" y="2596"/>
                </a:lnTo>
                <a:lnTo>
                  <a:pt x="12256" y="2598"/>
                </a:lnTo>
                <a:lnTo>
                  <a:pt x="12258" y="2596"/>
                </a:lnTo>
                <a:lnTo>
                  <a:pt x="12258" y="2594"/>
                </a:lnTo>
                <a:lnTo>
                  <a:pt x="12258" y="2590"/>
                </a:lnTo>
                <a:close/>
                <a:moveTo>
                  <a:pt x="12416" y="2388"/>
                </a:moveTo>
                <a:lnTo>
                  <a:pt x="12416" y="2388"/>
                </a:lnTo>
                <a:lnTo>
                  <a:pt x="12414" y="2386"/>
                </a:lnTo>
                <a:lnTo>
                  <a:pt x="12408" y="2390"/>
                </a:lnTo>
                <a:lnTo>
                  <a:pt x="12406" y="2394"/>
                </a:lnTo>
                <a:lnTo>
                  <a:pt x="12406" y="2396"/>
                </a:lnTo>
                <a:lnTo>
                  <a:pt x="12408" y="2398"/>
                </a:lnTo>
                <a:lnTo>
                  <a:pt x="12410" y="2400"/>
                </a:lnTo>
                <a:lnTo>
                  <a:pt x="12412" y="2400"/>
                </a:lnTo>
                <a:lnTo>
                  <a:pt x="12416" y="2396"/>
                </a:lnTo>
                <a:lnTo>
                  <a:pt x="12418" y="2392"/>
                </a:lnTo>
                <a:lnTo>
                  <a:pt x="12416" y="2388"/>
                </a:lnTo>
                <a:close/>
                <a:moveTo>
                  <a:pt x="11190" y="3374"/>
                </a:moveTo>
                <a:lnTo>
                  <a:pt x="11190" y="3374"/>
                </a:lnTo>
                <a:lnTo>
                  <a:pt x="11194" y="3376"/>
                </a:lnTo>
                <a:lnTo>
                  <a:pt x="11198" y="3378"/>
                </a:lnTo>
                <a:lnTo>
                  <a:pt x="11210" y="3374"/>
                </a:lnTo>
                <a:lnTo>
                  <a:pt x="11220" y="3368"/>
                </a:lnTo>
                <a:lnTo>
                  <a:pt x="11222" y="3364"/>
                </a:lnTo>
                <a:lnTo>
                  <a:pt x="11222" y="3360"/>
                </a:lnTo>
                <a:lnTo>
                  <a:pt x="11220" y="3358"/>
                </a:lnTo>
                <a:lnTo>
                  <a:pt x="11216" y="3356"/>
                </a:lnTo>
                <a:lnTo>
                  <a:pt x="11210" y="3358"/>
                </a:lnTo>
                <a:lnTo>
                  <a:pt x="11204" y="3360"/>
                </a:lnTo>
                <a:lnTo>
                  <a:pt x="11198" y="3362"/>
                </a:lnTo>
                <a:lnTo>
                  <a:pt x="11192" y="3366"/>
                </a:lnTo>
                <a:lnTo>
                  <a:pt x="11190" y="3370"/>
                </a:lnTo>
                <a:lnTo>
                  <a:pt x="11190" y="3374"/>
                </a:lnTo>
                <a:close/>
                <a:moveTo>
                  <a:pt x="11324" y="3298"/>
                </a:moveTo>
                <a:lnTo>
                  <a:pt x="11324" y="3298"/>
                </a:lnTo>
                <a:lnTo>
                  <a:pt x="11320" y="3302"/>
                </a:lnTo>
                <a:lnTo>
                  <a:pt x="11318" y="3306"/>
                </a:lnTo>
                <a:lnTo>
                  <a:pt x="11318" y="3310"/>
                </a:lnTo>
                <a:lnTo>
                  <a:pt x="11318" y="3314"/>
                </a:lnTo>
                <a:lnTo>
                  <a:pt x="11314" y="3324"/>
                </a:lnTo>
                <a:lnTo>
                  <a:pt x="11314" y="3328"/>
                </a:lnTo>
                <a:lnTo>
                  <a:pt x="11314" y="3330"/>
                </a:lnTo>
                <a:lnTo>
                  <a:pt x="11318" y="3328"/>
                </a:lnTo>
                <a:lnTo>
                  <a:pt x="11318" y="3324"/>
                </a:lnTo>
                <a:lnTo>
                  <a:pt x="11320" y="3318"/>
                </a:lnTo>
                <a:lnTo>
                  <a:pt x="11322" y="3314"/>
                </a:lnTo>
                <a:lnTo>
                  <a:pt x="11324" y="3308"/>
                </a:lnTo>
                <a:lnTo>
                  <a:pt x="11326" y="3304"/>
                </a:lnTo>
                <a:lnTo>
                  <a:pt x="11326" y="3300"/>
                </a:lnTo>
                <a:lnTo>
                  <a:pt x="11324" y="3298"/>
                </a:lnTo>
                <a:close/>
                <a:moveTo>
                  <a:pt x="11190" y="3314"/>
                </a:moveTo>
                <a:lnTo>
                  <a:pt x="11190" y="3314"/>
                </a:lnTo>
                <a:lnTo>
                  <a:pt x="11192" y="3314"/>
                </a:lnTo>
                <a:lnTo>
                  <a:pt x="11196" y="3314"/>
                </a:lnTo>
                <a:lnTo>
                  <a:pt x="11200" y="3312"/>
                </a:lnTo>
                <a:lnTo>
                  <a:pt x="11198" y="3308"/>
                </a:lnTo>
                <a:lnTo>
                  <a:pt x="11194" y="3306"/>
                </a:lnTo>
                <a:lnTo>
                  <a:pt x="11192" y="3308"/>
                </a:lnTo>
                <a:lnTo>
                  <a:pt x="11190" y="3312"/>
                </a:lnTo>
                <a:lnTo>
                  <a:pt x="11190" y="3314"/>
                </a:lnTo>
                <a:close/>
                <a:moveTo>
                  <a:pt x="11180" y="3298"/>
                </a:moveTo>
                <a:lnTo>
                  <a:pt x="11180" y="3298"/>
                </a:lnTo>
                <a:lnTo>
                  <a:pt x="11182" y="3300"/>
                </a:lnTo>
                <a:lnTo>
                  <a:pt x="11184" y="3298"/>
                </a:lnTo>
                <a:lnTo>
                  <a:pt x="11184" y="3294"/>
                </a:lnTo>
                <a:lnTo>
                  <a:pt x="11184" y="3292"/>
                </a:lnTo>
                <a:lnTo>
                  <a:pt x="11182" y="3292"/>
                </a:lnTo>
                <a:lnTo>
                  <a:pt x="11180" y="3294"/>
                </a:lnTo>
                <a:lnTo>
                  <a:pt x="11180" y="3298"/>
                </a:lnTo>
                <a:close/>
                <a:moveTo>
                  <a:pt x="11186" y="3286"/>
                </a:moveTo>
                <a:lnTo>
                  <a:pt x="11186" y="3286"/>
                </a:lnTo>
                <a:lnTo>
                  <a:pt x="11184" y="3288"/>
                </a:lnTo>
                <a:lnTo>
                  <a:pt x="11186" y="3290"/>
                </a:lnTo>
                <a:lnTo>
                  <a:pt x="11190" y="3296"/>
                </a:lnTo>
                <a:lnTo>
                  <a:pt x="11192" y="3296"/>
                </a:lnTo>
                <a:lnTo>
                  <a:pt x="11192" y="3294"/>
                </a:lnTo>
                <a:lnTo>
                  <a:pt x="11190" y="3288"/>
                </a:lnTo>
                <a:lnTo>
                  <a:pt x="11188" y="3286"/>
                </a:lnTo>
                <a:lnTo>
                  <a:pt x="11186" y="3286"/>
                </a:lnTo>
                <a:close/>
                <a:moveTo>
                  <a:pt x="11198" y="3196"/>
                </a:moveTo>
                <a:lnTo>
                  <a:pt x="11198" y="3196"/>
                </a:lnTo>
                <a:lnTo>
                  <a:pt x="11196" y="3198"/>
                </a:lnTo>
                <a:lnTo>
                  <a:pt x="11196" y="3200"/>
                </a:lnTo>
                <a:lnTo>
                  <a:pt x="11198" y="3204"/>
                </a:lnTo>
                <a:lnTo>
                  <a:pt x="11202" y="3206"/>
                </a:lnTo>
                <a:lnTo>
                  <a:pt x="11202" y="3204"/>
                </a:lnTo>
                <a:lnTo>
                  <a:pt x="11202" y="3202"/>
                </a:lnTo>
                <a:lnTo>
                  <a:pt x="11200" y="3198"/>
                </a:lnTo>
                <a:lnTo>
                  <a:pt x="11198" y="3196"/>
                </a:lnTo>
                <a:close/>
                <a:moveTo>
                  <a:pt x="11290" y="3284"/>
                </a:moveTo>
                <a:lnTo>
                  <a:pt x="11290" y="3284"/>
                </a:lnTo>
                <a:lnTo>
                  <a:pt x="11288" y="3288"/>
                </a:lnTo>
                <a:lnTo>
                  <a:pt x="11286" y="3292"/>
                </a:lnTo>
                <a:lnTo>
                  <a:pt x="11288" y="3296"/>
                </a:lnTo>
                <a:lnTo>
                  <a:pt x="11290" y="3296"/>
                </a:lnTo>
                <a:lnTo>
                  <a:pt x="11292" y="3296"/>
                </a:lnTo>
                <a:lnTo>
                  <a:pt x="11294" y="3292"/>
                </a:lnTo>
                <a:lnTo>
                  <a:pt x="11296" y="3286"/>
                </a:lnTo>
                <a:lnTo>
                  <a:pt x="11294" y="3284"/>
                </a:lnTo>
                <a:lnTo>
                  <a:pt x="11292" y="3282"/>
                </a:lnTo>
                <a:lnTo>
                  <a:pt x="11290" y="3284"/>
                </a:lnTo>
                <a:close/>
                <a:moveTo>
                  <a:pt x="11268" y="3290"/>
                </a:moveTo>
                <a:lnTo>
                  <a:pt x="11268" y="3290"/>
                </a:lnTo>
                <a:lnTo>
                  <a:pt x="11266" y="3288"/>
                </a:lnTo>
                <a:lnTo>
                  <a:pt x="11264" y="3286"/>
                </a:lnTo>
                <a:lnTo>
                  <a:pt x="11260" y="3286"/>
                </a:lnTo>
                <a:lnTo>
                  <a:pt x="11258" y="3288"/>
                </a:lnTo>
                <a:lnTo>
                  <a:pt x="11260" y="3290"/>
                </a:lnTo>
                <a:lnTo>
                  <a:pt x="11264" y="3296"/>
                </a:lnTo>
                <a:lnTo>
                  <a:pt x="11266" y="3296"/>
                </a:lnTo>
                <a:lnTo>
                  <a:pt x="11268" y="3294"/>
                </a:lnTo>
                <a:lnTo>
                  <a:pt x="11268" y="3290"/>
                </a:lnTo>
                <a:close/>
                <a:moveTo>
                  <a:pt x="11210" y="3328"/>
                </a:moveTo>
                <a:lnTo>
                  <a:pt x="11210" y="3328"/>
                </a:lnTo>
                <a:lnTo>
                  <a:pt x="11212" y="3326"/>
                </a:lnTo>
                <a:lnTo>
                  <a:pt x="11206" y="3326"/>
                </a:lnTo>
                <a:lnTo>
                  <a:pt x="11206" y="3328"/>
                </a:lnTo>
                <a:lnTo>
                  <a:pt x="11208" y="3330"/>
                </a:lnTo>
                <a:lnTo>
                  <a:pt x="11210" y="3328"/>
                </a:lnTo>
                <a:close/>
                <a:moveTo>
                  <a:pt x="11204" y="3142"/>
                </a:moveTo>
                <a:lnTo>
                  <a:pt x="11204" y="3142"/>
                </a:lnTo>
                <a:lnTo>
                  <a:pt x="11206" y="3140"/>
                </a:lnTo>
                <a:lnTo>
                  <a:pt x="11206" y="3136"/>
                </a:lnTo>
                <a:lnTo>
                  <a:pt x="11204" y="3132"/>
                </a:lnTo>
                <a:lnTo>
                  <a:pt x="11200" y="3130"/>
                </a:lnTo>
                <a:lnTo>
                  <a:pt x="11198" y="3130"/>
                </a:lnTo>
                <a:lnTo>
                  <a:pt x="11198" y="3134"/>
                </a:lnTo>
                <a:lnTo>
                  <a:pt x="11200" y="3138"/>
                </a:lnTo>
                <a:lnTo>
                  <a:pt x="11204" y="3142"/>
                </a:lnTo>
                <a:close/>
                <a:moveTo>
                  <a:pt x="11018" y="4302"/>
                </a:moveTo>
                <a:lnTo>
                  <a:pt x="11018" y="4302"/>
                </a:lnTo>
                <a:lnTo>
                  <a:pt x="11016" y="4304"/>
                </a:lnTo>
                <a:lnTo>
                  <a:pt x="11016" y="4308"/>
                </a:lnTo>
                <a:lnTo>
                  <a:pt x="11020" y="4318"/>
                </a:lnTo>
                <a:lnTo>
                  <a:pt x="11022" y="4324"/>
                </a:lnTo>
                <a:lnTo>
                  <a:pt x="11024" y="4324"/>
                </a:lnTo>
                <a:lnTo>
                  <a:pt x="11026" y="4320"/>
                </a:lnTo>
                <a:lnTo>
                  <a:pt x="11024" y="4314"/>
                </a:lnTo>
                <a:lnTo>
                  <a:pt x="11022" y="4304"/>
                </a:lnTo>
                <a:lnTo>
                  <a:pt x="11020" y="4302"/>
                </a:lnTo>
                <a:lnTo>
                  <a:pt x="11018" y="4302"/>
                </a:lnTo>
                <a:close/>
                <a:moveTo>
                  <a:pt x="11110" y="4376"/>
                </a:moveTo>
                <a:lnTo>
                  <a:pt x="11110" y="4376"/>
                </a:lnTo>
                <a:lnTo>
                  <a:pt x="11112" y="4378"/>
                </a:lnTo>
                <a:lnTo>
                  <a:pt x="11116" y="4376"/>
                </a:lnTo>
                <a:lnTo>
                  <a:pt x="11120" y="4372"/>
                </a:lnTo>
                <a:lnTo>
                  <a:pt x="11122" y="4366"/>
                </a:lnTo>
                <a:lnTo>
                  <a:pt x="11122" y="4362"/>
                </a:lnTo>
                <a:lnTo>
                  <a:pt x="11120" y="4360"/>
                </a:lnTo>
                <a:lnTo>
                  <a:pt x="11118" y="4358"/>
                </a:lnTo>
                <a:lnTo>
                  <a:pt x="11116" y="4356"/>
                </a:lnTo>
                <a:lnTo>
                  <a:pt x="11114" y="4352"/>
                </a:lnTo>
                <a:lnTo>
                  <a:pt x="11112" y="4350"/>
                </a:lnTo>
                <a:lnTo>
                  <a:pt x="11110" y="4352"/>
                </a:lnTo>
                <a:lnTo>
                  <a:pt x="11110" y="4360"/>
                </a:lnTo>
                <a:lnTo>
                  <a:pt x="11110" y="4368"/>
                </a:lnTo>
                <a:lnTo>
                  <a:pt x="11108" y="4370"/>
                </a:lnTo>
                <a:lnTo>
                  <a:pt x="11108" y="4372"/>
                </a:lnTo>
                <a:lnTo>
                  <a:pt x="11110" y="4376"/>
                </a:lnTo>
                <a:close/>
                <a:moveTo>
                  <a:pt x="11116" y="4478"/>
                </a:moveTo>
                <a:lnTo>
                  <a:pt x="11116" y="4478"/>
                </a:lnTo>
                <a:lnTo>
                  <a:pt x="11118" y="4480"/>
                </a:lnTo>
                <a:lnTo>
                  <a:pt x="11120" y="4484"/>
                </a:lnTo>
                <a:lnTo>
                  <a:pt x="11122" y="4490"/>
                </a:lnTo>
                <a:lnTo>
                  <a:pt x="11122" y="4494"/>
                </a:lnTo>
                <a:lnTo>
                  <a:pt x="11122" y="4498"/>
                </a:lnTo>
                <a:lnTo>
                  <a:pt x="11122" y="4500"/>
                </a:lnTo>
                <a:lnTo>
                  <a:pt x="11120" y="4504"/>
                </a:lnTo>
                <a:lnTo>
                  <a:pt x="11120" y="4506"/>
                </a:lnTo>
                <a:lnTo>
                  <a:pt x="11122" y="4508"/>
                </a:lnTo>
                <a:lnTo>
                  <a:pt x="11126" y="4508"/>
                </a:lnTo>
                <a:lnTo>
                  <a:pt x="11128" y="4506"/>
                </a:lnTo>
                <a:lnTo>
                  <a:pt x="11128" y="4504"/>
                </a:lnTo>
                <a:lnTo>
                  <a:pt x="11130" y="4504"/>
                </a:lnTo>
                <a:lnTo>
                  <a:pt x="11134" y="4506"/>
                </a:lnTo>
                <a:lnTo>
                  <a:pt x="11136" y="4514"/>
                </a:lnTo>
                <a:lnTo>
                  <a:pt x="11136" y="4518"/>
                </a:lnTo>
                <a:lnTo>
                  <a:pt x="11136" y="4522"/>
                </a:lnTo>
                <a:lnTo>
                  <a:pt x="11134" y="4528"/>
                </a:lnTo>
                <a:lnTo>
                  <a:pt x="11136" y="4530"/>
                </a:lnTo>
                <a:lnTo>
                  <a:pt x="11136" y="4534"/>
                </a:lnTo>
                <a:lnTo>
                  <a:pt x="11136" y="4538"/>
                </a:lnTo>
                <a:lnTo>
                  <a:pt x="11134" y="4542"/>
                </a:lnTo>
                <a:lnTo>
                  <a:pt x="11136" y="4544"/>
                </a:lnTo>
                <a:lnTo>
                  <a:pt x="11144" y="4548"/>
                </a:lnTo>
                <a:lnTo>
                  <a:pt x="11146" y="4550"/>
                </a:lnTo>
                <a:lnTo>
                  <a:pt x="11146" y="4548"/>
                </a:lnTo>
                <a:lnTo>
                  <a:pt x="11146" y="4544"/>
                </a:lnTo>
                <a:lnTo>
                  <a:pt x="11144" y="4538"/>
                </a:lnTo>
                <a:lnTo>
                  <a:pt x="11144" y="4534"/>
                </a:lnTo>
                <a:lnTo>
                  <a:pt x="11146" y="4534"/>
                </a:lnTo>
                <a:lnTo>
                  <a:pt x="11148" y="4536"/>
                </a:lnTo>
                <a:lnTo>
                  <a:pt x="11148" y="4542"/>
                </a:lnTo>
                <a:lnTo>
                  <a:pt x="11152" y="4548"/>
                </a:lnTo>
                <a:lnTo>
                  <a:pt x="11154" y="4552"/>
                </a:lnTo>
                <a:lnTo>
                  <a:pt x="11158" y="4554"/>
                </a:lnTo>
                <a:lnTo>
                  <a:pt x="11158" y="4552"/>
                </a:lnTo>
                <a:lnTo>
                  <a:pt x="11154" y="4544"/>
                </a:lnTo>
                <a:lnTo>
                  <a:pt x="11154" y="4542"/>
                </a:lnTo>
                <a:lnTo>
                  <a:pt x="11154" y="4540"/>
                </a:lnTo>
                <a:lnTo>
                  <a:pt x="11156" y="4538"/>
                </a:lnTo>
                <a:lnTo>
                  <a:pt x="11158" y="4536"/>
                </a:lnTo>
                <a:lnTo>
                  <a:pt x="11156" y="4532"/>
                </a:lnTo>
                <a:lnTo>
                  <a:pt x="11154" y="4528"/>
                </a:lnTo>
                <a:lnTo>
                  <a:pt x="11154" y="4524"/>
                </a:lnTo>
                <a:lnTo>
                  <a:pt x="11152" y="4522"/>
                </a:lnTo>
                <a:lnTo>
                  <a:pt x="11150" y="4518"/>
                </a:lnTo>
                <a:lnTo>
                  <a:pt x="11148" y="4516"/>
                </a:lnTo>
                <a:lnTo>
                  <a:pt x="11148" y="4512"/>
                </a:lnTo>
                <a:lnTo>
                  <a:pt x="11148" y="4504"/>
                </a:lnTo>
                <a:lnTo>
                  <a:pt x="11148" y="4496"/>
                </a:lnTo>
                <a:lnTo>
                  <a:pt x="11146" y="4492"/>
                </a:lnTo>
                <a:lnTo>
                  <a:pt x="11144" y="4490"/>
                </a:lnTo>
                <a:lnTo>
                  <a:pt x="11144" y="4488"/>
                </a:lnTo>
                <a:lnTo>
                  <a:pt x="11144" y="4486"/>
                </a:lnTo>
                <a:lnTo>
                  <a:pt x="11144" y="4484"/>
                </a:lnTo>
                <a:lnTo>
                  <a:pt x="11140" y="4482"/>
                </a:lnTo>
                <a:lnTo>
                  <a:pt x="11136" y="4484"/>
                </a:lnTo>
                <a:lnTo>
                  <a:pt x="11134" y="4486"/>
                </a:lnTo>
                <a:lnTo>
                  <a:pt x="11132" y="4488"/>
                </a:lnTo>
                <a:lnTo>
                  <a:pt x="11128" y="4486"/>
                </a:lnTo>
                <a:lnTo>
                  <a:pt x="11122" y="4480"/>
                </a:lnTo>
                <a:lnTo>
                  <a:pt x="11120" y="4476"/>
                </a:lnTo>
                <a:lnTo>
                  <a:pt x="11116" y="4478"/>
                </a:lnTo>
                <a:close/>
                <a:moveTo>
                  <a:pt x="11048" y="4532"/>
                </a:moveTo>
                <a:lnTo>
                  <a:pt x="11048" y="4532"/>
                </a:lnTo>
                <a:lnTo>
                  <a:pt x="11050" y="4530"/>
                </a:lnTo>
                <a:lnTo>
                  <a:pt x="11054" y="4526"/>
                </a:lnTo>
                <a:lnTo>
                  <a:pt x="11056" y="4522"/>
                </a:lnTo>
                <a:lnTo>
                  <a:pt x="11054" y="4518"/>
                </a:lnTo>
                <a:lnTo>
                  <a:pt x="11052" y="4516"/>
                </a:lnTo>
                <a:lnTo>
                  <a:pt x="11050" y="4518"/>
                </a:lnTo>
                <a:lnTo>
                  <a:pt x="11048" y="4522"/>
                </a:lnTo>
                <a:lnTo>
                  <a:pt x="11048" y="4524"/>
                </a:lnTo>
                <a:lnTo>
                  <a:pt x="11048" y="4526"/>
                </a:lnTo>
                <a:lnTo>
                  <a:pt x="11046" y="4528"/>
                </a:lnTo>
                <a:lnTo>
                  <a:pt x="11046" y="4530"/>
                </a:lnTo>
                <a:lnTo>
                  <a:pt x="11048" y="4532"/>
                </a:lnTo>
                <a:close/>
                <a:moveTo>
                  <a:pt x="11128" y="4478"/>
                </a:moveTo>
                <a:lnTo>
                  <a:pt x="11128" y="4478"/>
                </a:lnTo>
                <a:lnTo>
                  <a:pt x="11130" y="4478"/>
                </a:lnTo>
                <a:lnTo>
                  <a:pt x="11130" y="4474"/>
                </a:lnTo>
                <a:lnTo>
                  <a:pt x="11128" y="4470"/>
                </a:lnTo>
                <a:lnTo>
                  <a:pt x="11124" y="4468"/>
                </a:lnTo>
                <a:lnTo>
                  <a:pt x="11122" y="4470"/>
                </a:lnTo>
                <a:lnTo>
                  <a:pt x="11122" y="4474"/>
                </a:lnTo>
                <a:lnTo>
                  <a:pt x="11124" y="4476"/>
                </a:lnTo>
                <a:lnTo>
                  <a:pt x="11128" y="4478"/>
                </a:lnTo>
                <a:close/>
                <a:moveTo>
                  <a:pt x="11174" y="4512"/>
                </a:moveTo>
                <a:lnTo>
                  <a:pt x="11174" y="4512"/>
                </a:lnTo>
                <a:lnTo>
                  <a:pt x="11172" y="4514"/>
                </a:lnTo>
                <a:lnTo>
                  <a:pt x="11174" y="4516"/>
                </a:lnTo>
                <a:lnTo>
                  <a:pt x="11176" y="4518"/>
                </a:lnTo>
                <a:lnTo>
                  <a:pt x="11178" y="4518"/>
                </a:lnTo>
                <a:lnTo>
                  <a:pt x="11180" y="4516"/>
                </a:lnTo>
                <a:lnTo>
                  <a:pt x="11178" y="4514"/>
                </a:lnTo>
                <a:lnTo>
                  <a:pt x="11176" y="4512"/>
                </a:lnTo>
                <a:lnTo>
                  <a:pt x="11174" y="4512"/>
                </a:lnTo>
                <a:close/>
                <a:moveTo>
                  <a:pt x="11094" y="4488"/>
                </a:moveTo>
                <a:lnTo>
                  <a:pt x="11094" y="4488"/>
                </a:lnTo>
                <a:lnTo>
                  <a:pt x="11092" y="4490"/>
                </a:lnTo>
                <a:lnTo>
                  <a:pt x="11092" y="4492"/>
                </a:lnTo>
                <a:lnTo>
                  <a:pt x="11094" y="4494"/>
                </a:lnTo>
                <a:lnTo>
                  <a:pt x="11096" y="4496"/>
                </a:lnTo>
                <a:lnTo>
                  <a:pt x="11096" y="4494"/>
                </a:lnTo>
                <a:lnTo>
                  <a:pt x="11096" y="4490"/>
                </a:lnTo>
                <a:lnTo>
                  <a:pt x="11096" y="4488"/>
                </a:lnTo>
                <a:lnTo>
                  <a:pt x="11094" y="4488"/>
                </a:lnTo>
                <a:close/>
                <a:moveTo>
                  <a:pt x="11036" y="4720"/>
                </a:moveTo>
                <a:lnTo>
                  <a:pt x="11036" y="4720"/>
                </a:lnTo>
                <a:lnTo>
                  <a:pt x="11034" y="4716"/>
                </a:lnTo>
                <a:lnTo>
                  <a:pt x="11026" y="4712"/>
                </a:lnTo>
                <a:lnTo>
                  <a:pt x="11024" y="4712"/>
                </a:lnTo>
                <a:lnTo>
                  <a:pt x="11020" y="4712"/>
                </a:lnTo>
                <a:lnTo>
                  <a:pt x="11018" y="4714"/>
                </a:lnTo>
                <a:lnTo>
                  <a:pt x="11018" y="4718"/>
                </a:lnTo>
                <a:lnTo>
                  <a:pt x="11020" y="4724"/>
                </a:lnTo>
                <a:lnTo>
                  <a:pt x="11022" y="4726"/>
                </a:lnTo>
                <a:lnTo>
                  <a:pt x="11024" y="4726"/>
                </a:lnTo>
                <a:lnTo>
                  <a:pt x="11028" y="4726"/>
                </a:lnTo>
                <a:lnTo>
                  <a:pt x="11034" y="4724"/>
                </a:lnTo>
                <a:lnTo>
                  <a:pt x="11036" y="4720"/>
                </a:lnTo>
                <a:close/>
                <a:moveTo>
                  <a:pt x="10980" y="4746"/>
                </a:moveTo>
                <a:lnTo>
                  <a:pt x="10980" y="4746"/>
                </a:lnTo>
                <a:lnTo>
                  <a:pt x="10978" y="4750"/>
                </a:lnTo>
                <a:lnTo>
                  <a:pt x="10980" y="4752"/>
                </a:lnTo>
                <a:lnTo>
                  <a:pt x="10982" y="4752"/>
                </a:lnTo>
                <a:lnTo>
                  <a:pt x="10988" y="4752"/>
                </a:lnTo>
                <a:lnTo>
                  <a:pt x="10992" y="4752"/>
                </a:lnTo>
                <a:lnTo>
                  <a:pt x="10996" y="4752"/>
                </a:lnTo>
                <a:lnTo>
                  <a:pt x="11000" y="4750"/>
                </a:lnTo>
                <a:lnTo>
                  <a:pt x="11000" y="4748"/>
                </a:lnTo>
                <a:lnTo>
                  <a:pt x="10998" y="4746"/>
                </a:lnTo>
                <a:lnTo>
                  <a:pt x="10994" y="4744"/>
                </a:lnTo>
                <a:lnTo>
                  <a:pt x="10992" y="4740"/>
                </a:lnTo>
                <a:lnTo>
                  <a:pt x="10988" y="4740"/>
                </a:lnTo>
                <a:lnTo>
                  <a:pt x="10986" y="4740"/>
                </a:lnTo>
                <a:lnTo>
                  <a:pt x="10984" y="4742"/>
                </a:lnTo>
                <a:lnTo>
                  <a:pt x="10980" y="4746"/>
                </a:lnTo>
                <a:close/>
                <a:moveTo>
                  <a:pt x="11090" y="4588"/>
                </a:moveTo>
                <a:lnTo>
                  <a:pt x="11090" y="4588"/>
                </a:lnTo>
                <a:lnTo>
                  <a:pt x="11088" y="4590"/>
                </a:lnTo>
                <a:lnTo>
                  <a:pt x="11084" y="4590"/>
                </a:lnTo>
                <a:lnTo>
                  <a:pt x="11084" y="4592"/>
                </a:lnTo>
                <a:lnTo>
                  <a:pt x="11086" y="4594"/>
                </a:lnTo>
                <a:lnTo>
                  <a:pt x="11090" y="4596"/>
                </a:lnTo>
                <a:lnTo>
                  <a:pt x="11092" y="4596"/>
                </a:lnTo>
                <a:lnTo>
                  <a:pt x="11094" y="4592"/>
                </a:lnTo>
                <a:lnTo>
                  <a:pt x="11094" y="4590"/>
                </a:lnTo>
                <a:lnTo>
                  <a:pt x="11092" y="4588"/>
                </a:lnTo>
                <a:lnTo>
                  <a:pt x="11090" y="4588"/>
                </a:lnTo>
                <a:close/>
                <a:moveTo>
                  <a:pt x="11132" y="4588"/>
                </a:moveTo>
                <a:lnTo>
                  <a:pt x="11132" y="4588"/>
                </a:lnTo>
                <a:lnTo>
                  <a:pt x="11130" y="4592"/>
                </a:lnTo>
                <a:lnTo>
                  <a:pt x="11132" y="4594"/>
                </a:lnTo>
                <a:lnTo>
                  <a:pt x="11134" y="4596"/>
                </a:lnTo>
                <a:lnTo>
                  <a:pt x="11138" y="4596"/>
                </a:lnTo>
                <a:lnTo>
                  <a:pt x="11140" y="4594"/>
                </a:lnTo>
                <a:lnTo>
                  <a:pt x="11138" y="4590"/>
                </a:lnTo>
                <a:lnTo>
                  <a:pt x="11134" y="4588"/>
                </a:lnTo>
                <a:lnTo>
                  <a:pt x="11132" y="4588"/>
                </a:lnTo>
                <a:close/>
                <a:moveTo>
                  <a:pt x="11030" y="4434"/>
                </a:moveTo>
                <a:lnTo>
                  <a:pt x="11030" y="4434"/>
                </a:lnTo>
                <a:lnTo>
                  <a:pt x="11032" y="4424"/>
                </a:lnTo>
                <a:lnTo>
                  <a:pt x="11030" y="4422"/>
                </a:lnTo>
                <a:lnTo>
                  <a:pt x="11026" y="4422"/>
                </a:lnTo>
                <a:lnTo>
                  <a:pt x="11024" y="4424"/>
                </a:lnTo>
                <a:lnTo>
                  <a:pt x="11024" y="4426"/>
                </a:lnTo>
                <a:lnTo>
                  <a:pt x="11026" y="4430"/>
                </a:lnTo>
                <a:lnTo>
                  <a:pt x="11022" y="4436"/>
                </a:lnTo>
                <a:lnTo>
                  <a:pt x="11022" y="4440"/>
                </a:lnTo>
                <a:lnTo>
                  <a:pt x="11024" y="4442"/>
                </a:lnTo>
                <a:lnTo>
                  <a:pt x="11028" y="4440"/>
                </a:lnTo>
                <a:lnTo>
                  <a:pt x="11030" y="4434"/>
                </a:lnTo>
                <a:close/>
                <a:moveTo>
                  <a:pt x="11026" y="4392"/>
                </a:moveTo>
                <a:lnTo>
                  <a:pt x="11026" y="4392"/>
                </a:lnTo>
                <a:lnTo>
                  <a:pt x="11028" y="4390"/>
                </a:lnTo>
                <a:lnTo>
                  <a:pt x="11030" y="4384"/>
                </a:lnTo>
                <a:lnTo>
                  <a:pt x="11028" y="4380"/>
                </a:lnTo>
                <a:lnTo>
                  <a:pt x="11026" y="4378"/>
                </a:lnTo>
                <a:lnTo>
                  <a:pt x="11024" y="4378"/>
                </a:lnTo>
                <a:lnTo>
                  <a:pt x="11020" y="4376"/>
                </a:lnTo>
                <a:lnTo>
                  <a:pt x="11018" y="4378"/>
                </a:lnTo>
                <a:lnTo>
                  <a:pt x="11018" y="4384"/>
                </a:lnTo>
                <a:lnTo>
                  <a:pt x="11018" y="4388"/>
                </a:lnTo>
                <a:lnTo>
                  <a:pt x="11020" y="4392"/>
                </a:lnTo>
                <a:lnTo>
                  <a:pt x="11024" y="4392"/>
                </a:lnTo>
                <a:lnTo>
                  <a:pt x="11026" y="4392"/>
                </a:lnTo>
                <a:close/>
                <a:moveTo>
                  <a:pt x="11052" y="4436"/>
                </a:moveTo>
                <a:lnTo>
                  <a:pt x="11052" y="4436"/>
                </a:lnTo>
                <a:lnTo>
                  <a:pt x="11052" y="4432"/>
                </a:lnTo>
                <a:lnTo>
                  <a:pt x="11050" y="4428"/>
                </a:lnTo>
                <a:lnTo>
                  <a:pt x="11046" y="4428"/>
                </a:lnTo>
                <a:lnTo>
                  <a:pt x="11042" y="4430"/>
                </a:lnTo>
                <a:lnTo>
                  <a:pt x="11042" y="4432"/>
                </a:lnTo>
                <a:lnTo>
                  <a:pt x="11042" y="4434"/>
                </a:lnTo>
                <a:lnTo>
                  <a:pt x="11044" y="4436"/>
                </a:lnTo>
                <a:lnTo>
                  <a:pt x="11048" y="4440"/>
                </a:lnTo>
                <a:lnTo>
                  <a:pt x="11050" y="4440"/>
                </a:lnTo>
                <a:lnTo>
                  <a:pt x="11052" y="4436"/>
                </a:lnTo>
                <a:close/>
                <a:moveTo>
                  <a:pt x="11074" y="4410"/>
                </a:moveTo>
                <a:lnTo>
                  <a:pt x="11074" y="4410"/>
                </a:lnTo>
                <a:lnTo>
                  <a:pt x="11072" y="4406"/>
                </a:lnTo>
                <a:lnTo>
                  <a:pt x="11070" y="4402"/>
                </a:lnTo>
                <a:lnTo>
                  <a:pt x="11066" y="4398"/>
                </a:lnTo>
                <a:lnTo>
                  <a:pt x="11064" y="4398"/>
                </a:lnTo>
                <a:lnTo>
                  <a:pt x="11062" y="4400"/>
                </a:lnTo>
                <a:lnTo>
                  <a:pt x="11062" y="4402"/>
                </a:lnTo>
                <a:lnTo>
                  <a:pt x="11066" y="4406"/>
                </a:lnTo>
                <a:lnTo>
                  <a:pt x="11068" y="4410"/>
                </a:lnTo>
                <a:lnTo>
                  <a:pt x="11072" y="4414"/>
                </a:lnTo>
                <a:lnTo>
                  <a:pt x="11078" y="4420"/>
                </a:lnTo>
                <a:lnTo>
                  <a:pt x="11080" y="4420"/>
                </a:lnTo>
                <a:lnTo>
                  <a:pt x="11080" y="4418"/>
                </a:lnTo>
                <a:lnTo>
                  <a:pt x="11078" y="4416"/>
                </a:lnTo>
                <a:lnTo>
                  <a:pt x="11076" y="4412"/>
                </a:lnTo>
                <a:lnTo>
                  <a:pt x="11074" y="4410"/>
                </a:lnTo>
                <a:close/>
                <a:moveTo>
                  <a:pt x="11098" y="4436"/>
                </a:moveTo>
                <a:lnTo>
                  <a:pt x="11098" y="4436"/>
                </a:lnTo>
                <a:lnTo>
                  <a:pt x="11098" y="4434"/>
                </a:lnTo>
                <a:lnTo>
                  <a:pt x="11096" y="4428"/>
                </a:lnTo>
                <a:lnTo>
                  <a:pt x="11092" y="4422"/>
                </a:lnTo>
                <a:lnTo>
                  <a:pt x="11090" y="4420"/>
                </a:lnTo>
                <a:lnTo>
                  <a:pt x="11088" y="4422"/>
                </a:lnTo>
                <a:lnTo>
                  <a:pt x="11090" y="4424"/>
                </a:lnTo>
                <a:lnTo>
                  <a:pt x="11092" y="4430"/>
                </a:lnTo>
                <a:lnTo>
                  <a:pt x="11098" y="4436"/>
                </a:lnTo>
                <a:close/>
                <a:moveTo>
                  <a:pt x="10946" y="4524"/>
                </a:moveTo>
                <a:lnTo>
                  <a:pt x="10946" y="4524"/>
                </a:lnTo>
                <a:lnTo>
                  <a:pt x="10946" y="4522"/>
                </a:lnTo>
                <a:lnTo>
                  <a:pt x="10944" y="4520"/>
                </a:lnTo>
                <a:lnTo>
                  <a:pt x="10940" y="4520"/>
                </a:lnTo>
                <a:lnTo>
                  <a:pt x="10936" y="4526"/>
                </a:lnTo>
                <a:lnTo>
                  <a:pt x="10936" y="4530"/>
                </a:lnTo>
                <a:lnTo>
                  <a:pt x="10940" y="4528"/>
                </a:lnTo>
                <a:lnTo>
                  <a:pt x="10946" y="4524"/>
                </a:lnTo>
                <a:close/>
                <a:moveTo>
                  <a:pt x="11172" y="4532"/>
                </a:moveTo>
                <a:lnTo>
                  <a:pt x="11172" y="4532"/>
                </a:lnTo>
                <a:lnTo>
                  <a:pt x="11172" y="4530"/>
                </a:lnTo>
                <a:lnTo>
                  <a:pt x="11170" y="4528"/>
                </a:lnTo>
                <a:lnTo>
                  <a:pt x="11168" y="4534"/>
                </a:lnTo>
                <a:lnTo>
                  <a:pt x="11166" y="4544"/>
                </a:lnTo>
                <a:lnTo>
                  <a:pt x="11168" y="4550"/>
                </a:lnTo>
                <a:lnTo>
                  <a:pt x="11170" y="4554"/>
                </a:lnTo>
                <a:lnTo>
                  <a:pt x="11174" y="4556"/>
                </a:lnTo>
                <a:lnTo>
                  <a:pt x="11174" y="4558"/>
                </a:lnTo>
                <a:lnTo>
                  <a:pt x="11176" y="4552"/>
                </a:lnTo>
                <a:lnTo>
                  <a:pt x="11172" y="4532"/>
                </a:lnTo>
                <a:close/>
                <a:moveTo>
                  <a:pt x="11186" y="4554"/>
                </a:moveTo>
                <a:lnTo>
                  <a:pt x="11186" y="4554"/>
                </a:lnTo>
                <a:lnTo>
                  <a:pt x="11184" y="4558"/>
                </a:lnTo>
                <a:lnTo>
                  <a:pt x="11184" y="4560"/>
                </a:lnTo>
                <a:lnTo>
                  <a:pt x="11186" y="4562"/>
                </a:lnTo>
                <a:lnTo>
                  <a:pt x="11188" y="4562"/>
                </a:lnTo>
                <a:lnTo>
                  <a:pt x="11192" y="4562"/>
                </a:lnTo>
                <a:lnTo>
                  <a:pt x="11192" y="4558"/>
                </a:lnTo>
                <a:lnTo>
                  <a:pt x="11192" y="4556"/>
                </a:lnTo>
                <a:lnTo>
                  <a:pt x="11188" y="4548"/>
                </a:lnTo>
                <a:lnTo>
                  <a:pt x="11186" y="4554"/>
                </a:lnTo>
                <a:close/>
                <a:moveTo>
                  <a:pt x="11082" y="4530"/>
                </a:moveTo>
                <a:lnTo>
                  <a:pt x="11082" y="4530"/>
                </a:lnTo>
                <a:lnTo>
                  <a:pt x="11086" y="4520"/>
                </a:lnTo>
                <a:lnTo>
                  <a:pt x="11086" y="4512"/>
                </a:lnTo>
                <a:lnTo>
                  <a:pt x="11086" y="4506"/>
                </a:lnTo>
                <a:lnTo>
                  <a:pt x="11084" y="4504"/>
                </a:lnTo>
                <a:lnTo>
                  <a:pt x="11082" y="4504"/>
                </a:lnTo>
                <a:lnTo>
                  <a:pt x="11078" y="4504"/>
                </a:lnTo>
                <a:lnTo>
                  <a:pt x="11076" y="4504"/>
                </a:lnTo>
                <a:lnTo>
                  <a:pt x="11072" y="4504"/>
                </a:lnTo>
                <a:lnTo>
                  <a:pt x="11068" y="4506"/>
                </a:lnTo>
                <a:lnTo>
                  <a:pt x="11064" y="4508"/>
                </a:lnTo>
                <a:lnTo>
                  <a:pt x="11064" y="4510"/>
                </a:lnTo>
                <a:lnTo>
                  <a:pt x="11064" y="4516"/>
                </a:lnTo>
                <a:lnTo>
                  <a:pt x="11064" y="4520"/>
                </a:lnTo>
                <a:lnTo>
                  <a:pt x="11062" y="4522"/>
                </a:lnTo>
                <a:lnTo>
                  <a:pt x="11060" y="4524"/>
                </a:lnTo>
                <a:lnTo>
                  <a:pt x="11058" y="4526"/>
                </a:lnTo>
                <a:lnTo>
                  <a:pt x="11058" y="4528"/>
                </a:lnTo>
                <a:lnTo>
                  <a:pt x="11060" y="4536"/>
                </a:lnTo>
                <a:lnTo>
                  <a:pt x="11062" y="4544"/>
                </a:lnTo>
                <a:lnTo>
                  <a:pt x="11060" y="4548"/>
                </a:lnTo>
                <a:lnTo>
                  <a:pt x="11056" y="4550"/>
                </a:lnTo>
                <a:lnTo>
                  <a:pt x="11052" y="4552"/>
                </a:lnTo>
                <a:lnTo>
                  <a:pt x="11050" y="4552"/>
                </a:lnTo>
                <a:lnTo>
                  <a:pt x="11046" y="4552"/>
                </a:lnTo>
                <a:lnTo>
                  <a:pt x="11044" y="4552"/>
                </a:lnTo>
                <a:lnTo>
                  <a:pt x="11040" y="4558"/>
                </a:lnTo>
                <a:lnTo>
                  <a:pt x="11040" y="4562"/>
                </a:lnTo>
                <a:lnTo>
                  <a:pt x="11044" y="4570"/>
                </a:lnTo>
                <a:lnTo>
                  <a:pt x="11050" y="4578"/>
                </a:lnTo>
                <a:lnTo>
                  <a:pt x="11054" y="4582"/>
                </a:lnTo>
                <a:lnTo>
                  <a:pt x="11058" y="4584"/>
                </a:lnTo>
                <a:lnTo>
                  <a:pt x="11062" y="4590"/>
                </a:lnTo>
                <a:lnTo>
                  <a:pt x="11064" y="4598"/>
                </a:lnTo>
                <a:lnTo>
                  <a:pt x="11066" y="4598"/>
                </a:lnTo>
                <a:lnTo>
                  <a:pt x="11068" y="4598"/>
                </a:lnTo>
                <a:lnTo>
                  <a:pt x="11072" y="4596"/>
                </a:lnTo>
                <a:lnTo>
                  <a:pt x="11076" y="4590"/>
                </a:lnTo>
                <a:lnTo>
                  <a:pt x="11078" y="4588"/>
                </a:lnTo>
                <a:lnTo>
                  <a:pt x="11078" y="4584"/>
                </a:lnTo>
                <a:lnTo>
                  <a:pt x="11074" y="4574"/>
                </a:lnTo>
                <a:lnTo>
                  <a:pt x="11072" y="4564"/>
                </a:lnTo>
                <a:lnTo>
                  <a:pt x="11072" y="4560"/>
                </a:lnTo>
                <a:lnTo>
                  <a:pt x="11074" y="4554"/>
                </a:lnTo>
                <a:lnTo>
                  <a:pt x="11076" y="4548"/>
                </a:lnTo>
                <a:lnTo>
                  <a:pt x="11076" y="4542"/>
                </a:lnTo>
                <a:lnTo>
                  <a:pt x="11078" y="4538"/>
                </a:lnTo>
                <a:lnTo>
                  <a:pt x="11082" y="4530"/>
                </a:lnTo>
                <a:close/>
                <a:moveTo>
                  <a:pt x="11084" y="4428"/>
                </a:moveTo>
                <a:lnTo>
                  <a:pt x="11084" y="4428"/>
                </a:lnTo>
                <a:lnTo>
                  <a:pt x="11082" y="4428"/>
                </a:lnTo>
                <a:lnTo>
                  <a:pt x="11078" y="4428"/>
                </a:lnTo>
                <a:lnTo>
                  <a:pt x="11076" y="4428"/>
                </a:lnTo>
                <a:lnTo>
                  <a:pt x="11076" y="4430"/>
                </a:lnTo>
                <a:lnTo>
                  <a:pt x="11076" y="4436"/>
                </a:lnTo>
                <a:lnTo>
                  <a:pt x="11076" y="4442"/>
                </a:lnTo>
                <a:lnTo>
                  <a:pt x="11070" y="4456"/>
                </a:lnTo>
                <a:lnTo>
                  <a:pt x="11070" y="4458"/>
                </a:lnTo>
                <a:lnTo>
                  <a:pt x="11072" y="4456"/>
                </a:lnTo>
                <a:lnTo>
                  <a:pt x="11076" y="4454"/>
                </a:lnTo>
                <a:lnTo>
                  <a:pt x="11084" y="4444"/>
                </a:lnTo>
                <a:lnTo>
                  <a:pt x="11086" y="4444"/>
                </a:lnTo>
                <a:lnTo>
                  <a:pt x="11088" y="4444"/>
                </a:lnTo>
                <a:lnTo>
                  <a:pt x="11090" y="4450"/>
                </a:lnTo>
                <a:lnTo>
                  <a:pt x="11094" y="4456"/>
                </a:lnTo>
                <a:lnTo>
                  <a:pt x="11094" y="4458"/>
                </a:lnTo>
                <a:lnTo>
                  <a:pt x="11096" y="4458"/>
                </a:lnTo>
                <a:lnTo>
                  <a:pt x="11102" y="4462"/>
                </a:lnTo>
                <a:lnTo>
                  <a:pt x="11106" y="4464"/>
                </a:lnTo>
                <a:lnTo>
                  <a:pt x="11110" y="4468"/>
                </a:lnTo>
                <a:lnTo>
                  <a:pt x="11108" y="4464"/>
                </a:lnTo>
                <a:lnTo>
                  <a:pt x="11106" y="4458"/>
                </a:lnTo>
                <a:lnTo>
                  <a:pt x="11104" y="4450"/>
                </a:lnTo>
                <a:lnTo>
                  <a:pt x="11102" y="4446"/>
                </a:lnTo>
                <a:lnTo>
                  <a:pt x="11098" y="4442"/>
                </a:lnTo>
                <a:lnTo>
                  <a:pt x="11094" y="4438"/>
                </a:lnTo>
                <a:lnTo>
                  <a:pt x="11090" y="4434"/>
                </a:lnTo>
                <a:lnTo>
                  <a:pt x="11086" y="4430"/>
                </a:lnTo>
                <a:lnTo>
                  <a:pt x="11084" y="4428"/>
                </a:lnTo>
                <a:close/>
                <a:moveTo>
                  <a:pt x="11108" y="4522"/>
                </a:moveTo>
                <a:lnTo>
                  <a:pt x="11108" y="4522"/>
                </a:lnTo>
                <a:lnTo>
                  <a:pt x="11108" y="4518"/>
                </a:lnTo>
                <a:lnTo>
                  <a:pt x="11108" y="4512"/>
                </a:lnTo>
                <a:lnTo>
                  <a:pt x="11110" y="4510"/>
                </a:lnTo>
                <a:lnTo>
                  <a:pt x="11110" y="4506"/>
                </a:lnTo>
                <a:lnTo>
                  <a:pt x="11108" y="4500"/>
                </a:lnTo>
                <a:lnTo>
                  <a:pt x="11108" y="4492"/>
                </a:lnTo>
                <a:lnTo>
                  <a:pt x="11108" y="4490"/>
                </a:lnTo>
                <a:lnTo>
                  <a:pt x="11106" y="4488"/>
                </a:lnTo>
                <a:lnTo>
                  <a:pt x="11104" y="4498"/>
                </a:lnTo>
                <a:lnTo>
                  <a:pt x="11098" y="4512"/>
                </a:lnTo>
                <a:lnTo>
                  <a:pt x="11096" y="4516"/>
                </a:lnTo>
                <a:lnTo>
                  <a:pt x="11094" y="4524"/>
                </a:lnTo>
                <a:lnTo>
                  <a:pt x="11092" y="4534"/>
                </a:lnTo>
                <a:lnTo>
                  <a:pt x="11088" y="4542"/>
                </a:lnTo>
                <a:lnTo>
                  <a:pt x="11084" y="4548"/>
                </a:lnTo>
                <a:lnTo>
                  <a:pt x="11082" y="4552"/>
                </a:lnTo>
                <a:lnTo>
                  <a:pt x="11080" y="4562"/>
                </a:lnTo>
                <a:lnTo>
                  <a:pt x="11078" y="4574"/>
                </a:lnTo>
                <a:lnTo>
                  <a:pt x="11080" y="4578"/>
                </a:lnTo>
                <a:lnTo>
                  <a:pt x="11080" y="4580"/>
                </a:lnTo>
                <a:lnTo>
                  <a:pt x="11080" y="4578"/>
                </a:lnTo>
                <a:lnTo>
                  <a:pt x="11084" y="4574"/>
                </a:lnTo>
                <a:lnTo>
                  <a:pt x="11086" y="4568"/>
                </a:lnTo>
                <a:lnTo>
                  <a:pt x="11088" y="4562"/>
                </a:lnTo>
                <a:lnTo>
                  <a:pt x="11090" y="4558"/>
                </a:lnTo>
                <a:lnTo>
                  <a:pt x="11092" y="4556"/>
                </a:lnTo>
                <a:lnTo>
                  <a:pt x="11092" y="4550"/>
                </a:lnTo>
                <a:lnTo>
                  <a:pt x="11092" y="4548"/>
                </a:lnTo>
                <a:lnTo>
                  <a:pt x="11094" y="4544"/>
                </a:lnTo>
                <a:lnTo>
                  <a:pt x="11100" y="4538"/>
                </a:lnTo>
                <a:lnTo>
                  <a:pt x="11106" y="4532"/>
                </a:lnTo>
                <a:lnTo>
                  <a:pt x="11108" y="4528"/>
                </a:lnTo>
                <a:lnTo>
                  <a:pt x="11108" y="4522"/>
                </a:lnTo>
                <a:close/>
                <a:moveTo>
                  <a:pt x="11114" y="4542"/>
                </a:moveTo>
                <a:lnTo>
                  <a:pt x="11114" y="4542"/>
                </a:lnTo>
                <a:lnTo>
                  <a:pt x="11110" y="4548"/>
                </a:lnTo>
                <a:lnTo>
                  <a:pt x="11104" y="4554"/>
                </a:lnTo>
                <a:lnTo>
                  <a:pt x="11102" y="4556"/>
                </a:lnTo>
                <a:lnTo>
                  <a:pt x="11100" y="4558"/>
                </a:lnTo>
                <a:lnTo>
                  <a:pt x="11098" y="4562"/>
                </a:lnTo>
                <a:lnTo>
                  <a:pt x="11100" y="4568"/>
                </a:lnTo>
                <a:lnTo>
                  <a:pt x="11102" y="4570"/>
                </a:lnTo>
                <a:lnTo>
                  <a:pt x="11106" y="4572"/>
                </a:lnTo>
                <a:lnTo>
                  <a:pt x="11112" y="4572"/>
                </a:lnTo>
                <a:lnTo>
                  <a:pt x="11118" y="4570"/>
                </a:lnTo>
                <a:lnTo>
                  <a:pt x="11122" y="4568"/>
                </a:lnTo>
                <a:lnTo>
                  <a:pt x="11126" y="4566"/>
                </a:lnTo>
                <a:lnTo>
                  <a:pt x="11128" y="4564"/>
                </a:lnTo>
                <a:lnTo>
                  <a:pt x="11130" y="4564"/>
                </a:lnTo>
                <a:lnTo>
                  <a:pt x="11128" y="4560"/>
                </a:lnTo>
                <a:lnTo>
                  <a:pt x="11128" y="4556"/>
                </a:lnTo>
                <a:lnTo>
                  <a:pt x="11130" y="4550"/>
                </a:lnTo>
                <a:lnTo>
                  <a:pt x="11130" y="4546"/>
                </a:lnTo>
                <a:lnTo>
                  <a:pt x="11130" y="4544"/>
                </a:lnTo>
                <a:lnTo>
                  <a:pt x="11128" y="4544"/>
                </a:lnTo>
                <a:lnTo>
                  <a:pt x="11128" y="4546"/>
                </a:lnTo>
                <a:lnTo>
                  <a:pt x="11126" y="4546"/>
                </a:lnTo>
                <a:lnTo>
                  <a:pt x="11122" y="4546"/>
                </a:lnTo>
                <a:lnTo>
                  <a:pt x="11120" y="4544"/>
                </a:lnTo>
                <a:lnTo>
                  <a:pt x="11118" y="4542"/>
                </a:lnTo>
                <a:lnTo>
                  <a:pt x="11116" y="4540"/>
                </a:lnTo>
                <a:lnTo>
                  <a:pt x="11114" y="4542"/>
                </a:lnTo>
                <a:close/>
                <a:moveTo>
                  <a:pt x="11168" y="4562"/>
                </a:moveTo>
                <a:lnTo>
                  <a:pt x="11168" y="4562"/>
                </a:lnTo>
                <a:lnTo>
                  <a:pt x="11164" y="4560"/>
                </a:lnTo>
                <a:lnTo>
                  <a:pt x="11162" y="4560"/>
                </a:lnTo>
                <a:lnTo>
                  <a:pt x="11162" y="4562"/>
                </a:lnTo>
                <a:lnTo>
                  <a:pt x="11166" y="4582"/>
                </a:lnTo>
                <a:lnTo>
                  <a:pt x="11166" y="4596"/>
                </a:lnTo>
                <a:lnTo>
                  <a:pt x="11166" y="4600"/>
                </a:lnTo>
                <a:lnTo>
                  <a:pt x="11164" y="4602"/>
                </a:lnTo>
                <a:lnTo>
                  <a:pt x="11160" y="4600"/>
                </a:lnTo>
                <a:lnTo>
                  <a:pt x="11156" y="4598"/>
                </a:lnTo>
                <a:lnTo>
                  <a:pt x="11154" y="4598"/>
                </a:lnTo>
                <a:lnTo>
                  <a:pt x="11152" y="4598"/>
                </a:lnTo>
                <a:lnTo>
                  <a:pt x="11152" y="4604"/>
                </a:lnTo>
                <a:lnTo>
                  <a:pt x="11150" y="4608"/>
                </a:lnTo>
                <a:lnTo>
                  <a:pt x="11148" y="4608"/>
                </a:lnTo>
                <a:lnTo>
                  <a:pt x="11146" y="4604"/>
                </a:lnTo>
                <a:lnTo>
                  <a:pt x="11142" y="4600"/>
                </a:lnTo>
                <a:lnTo>
                  <a:pt x="11140" y="4600"/>
                </a:lnTo>
                <a:lnTo>
                  <a:pt x="11138" y="4600"/>
                </a:lnTo>
                <a:lnTo>
                  <a:pt x="11138" y="4604"/>
                </a:lnTo>
                <a:lnTo>
                  <a:pt x="11136" y="4622"/>
                </a:lnTo>
                <a:lnTo>
                  <a:pt x="11136" y="4626"/>
                </a:lnTo>
                <a:lnTo>
                  <a:pt x="11134" y="4626"/>
                </a:lnTo>
                <a:lnTo>
                  <a:pt x="11128" y="4622"/>
                </a:lnTo>
                <a:lnTo>
                  <a:pt x="11126" y="4620"/>
                </a:lnTo>
                <a:lnTo>
                  <a:pt x="11122" y="4620"/>
                </a:lnTo>
                <a:lnTo>
                  <a:pt x="11120" y="4622"/>
                </a:lnTo>
                <a:lnTo>
                  <a:pt x="11118" y="4628"/>
                </a:lnTo>
                <a:lnTo>
                  <a:pt x="11114" y="4636"/>
                </a:lnTo>
                <a:lnTo>
                  <a:pt x="11112" y="4640"/>
                </a:lnTo>
                <a:lnTo>
                  <a:pt x="11110" y="4640"/>
                </a:lnTo>
                <a:lnTo>
                  <a:pt x="11104" y="4644"/>
                </a:lnTo>
                <a:lnTo>
                  <a:pt x="11098" y="4646"/>
                </a:lnTo>
                <a:lnTo>
                  <a:pt x="11098" y="4644"/>
                </a:lnTo>
                <a:lnTo>
                  <a:pt x="11100" y="4640"/>
                </a:lnTo>
                <a:lnTo>
                  <a:pt x="11100" y="4632"/>
                </a:lnTo>
                <a:lnTo>
                  <a:pt x="11098" y="4624"/>
                </a:lnTo>
                <a:lnTo>
                  <a:pt x="11096" y="4620"/>
                </a:lnTo>
                <a:lnTo>
                  <a:pt x="11092" y="4618"/>
                </a:lnTo>
                <a:lnTo>
                  <a:pt x="11088" y="4618"/>
                </a:lnTo>
                <a:lnTo>
                  <a:pt x="11086" y="4618"/>
                </a:lnTo>
                <a:lnTo>
                  <a:pt x="11086" y="4616"/>
                </a:lnTo>
                <a:lnTo>
                  <a:pt x="11086" y="4614"/>
                </a:lnTo>
                <a:lnTo>
                  <a:pt x="11084" y="4614"/>
                </a:lnTo>
                <a:lnTo>
                  <a:pt x="11082" y="4614"/>
                </a:lnTo>
                <a:lnTo>
                  <a:pt x="11080" y="4618"/>
                </a:lnTo>
                <a:lnTo>
                  <a:pt x="11078" y="4622"/>
                </a:lnTo>
                <a:lnTo>
                  <a:pt x="11074" y="4622"/>
                </a:lnTo>
                <a:lnTo>
                  <a:pt x="11070" y="4624"/>
                </a:lnTo>
                <a:lnTo>
                  <a:pt x="11066" y="4628"/>
                </a:lnTo>
                <a:lnTo>
                  <a:pt x="11064" y="4632"/>
                </a:lnTo>
                <a:lnTo>
                  <a:pt x="11066" y="4636"/>
                </a:lnTo>
                <a:lnTo>
                  <a:pt x="11066" y="4640"/>
                </a:lnTo>
                <a:lnTo>
                  <a:pt x="11064" y="4642"/>
                </a:lnTo>
                <a:lnTo>
                  <a:pt x="11058" y="4642"/>
                </a:lnTo>
                <a:lnTo>
                  <a:pt x="11054" y="4642"/>
                </a:lnTo>
                <a:lnTo>
                  <a:pt x="11052" y="4640"/>
                </a:lnTo>
                <a:lnTo>
                  <a:pt x="11050" y="4642"/>
                </a:lnTo>
                <a:lnTo>
                  <a:pt x="11048" y="4644"/>
                </a:lnTo>
                <a:lnTo>
                  <a:pt x="11044" y="4646"/>
                </a:lnTo>
                <a:lnTo>
                  <a:pt x="11038" y="4648"/>
                </a:lnTo>
                <a:lnTo>
                  <a:pt x="11034" y="4652"/>
                </a:lnTo>
                <a:lnTo>
                  <a:pt x="11030" y="4658"/>
                </a:lnTo>
                <a:lnTo>
                  <a:pt x="11030" y="4662"/>
                </a:lnTo>
                <a:lnTo>
                  <a:pt x="11028" y="4672"/>
                </a:lnTo>
                <a:lnTo>
                  <a:pt x="11026" y="4678"/>
                </a:lnTo>
                <a:lnTo>
                  <a:pt x="11022" y="4686"/>
                </a:lnTo>
                <a:lnTo>
                  <a:pt x="11022" y="4692"/>
                </a:lnTo>
                <a:lnTo>
                  <a:pt x="11022" y="4694"/>
                </a:lnTo>
                <a:lnTo>
                  <a:pt x="11024" y="4700"/>
                </a:lnTo>
                <a:lnTo>
                  <a:pt x="11028" y="4702"/>
                </a:lnTo>
                <a:lnTo>
                  <a:pt x="11030" y="4704"/>
                </a:lnTo>
                <a:lnTo>
                  <a:pt x="11032" y="4700"/>
                </a:lnTo>
                <a:lnTo>
                  <a:pt x="11036" y="4686"/>
                </a:lnTo>
                <a:lnTo>
                  <a:pt x="11040" y="4680"/>
                </a:lnTo>
                <a:lnTo>
                  <a:pt x="11040" y="4676"/>
                </a:lnTo>
                <a:lnTo>
                  <a:pt x="11040" y="4674"/>
                </a:lnTo>
                <a:lnTo>
                  <a:pt x="11042" y="4674"/>
                </a:lnTo>
                <a:lnTo>
                  <a:pt x="11044" y="4672"/>
                </a:lnTo>
                <a:lnTo>
                  <a:pt x="11046" y="4668"/>
                </a:lnTo>
                <a:lnTo>
                  <a:pt x="11046" y="4666"/>
                </a:lnTo>
                <a:lnTo>
                  <a:pt x="11048" y="4662"/>
                </a:lnTo>
                <a:lnTo>
                  <a:pt x="11052" y="4658"/>
                </a:lnTo>
                <a:lnTo>
                  <a:pt x="11056" y="4660"/>
                </a:lnTo>
                <a:lnTo>
                  <a:pt x="11058" y="4666"/>
                </a:lnTo>
                <a:lnTo>
                  <a:pt x="11056" y="4670"/>
                </a:lnTo>
                <a:lnTo>
                  <a:pt x="11058" y="4674"/>
                </a:lnTo>
                <a:lnTo>
                  <a:pt x="11060" y="4674"/>
                </a:lnTo>
                <a:lnTo>
                  <a:pt x="11066" y="4670"/>
                </a:lnTo>
                <a:lnTo>
                  <a:pt x="11070" y="4664"/>
                </a:lnTo>
                <a:lnTo>
                  <a:pt x="11072" y="4662"/>
                </a:lnTo>
                <a:lnTo>
                  <a:pt x="11072" y="4666"/>
                </a:lnTo>
                <a:lnTo>
                  <a:pt x="11072" y="4672"/>
                </a:lnTo>
                <a:lnTo>
                  <a:pt x="11072" y="4674"/>
                </a:lnTo>
                <a:lnTo>
                  <a:pt x="11074" y="4674"/>
                </a:lnTo>
                <a:lnTo>
                  <a:pt x="11080" y="4678"/>
                </a:lnTo>
                <a:lnTo>
                  <a:pt x="11084" y="4678"/>
                </a:lnTo>
                <a:lnTo>
                  <a:pt x="11082" y="4674"/>
                </a:lnTo>
                <a:lnTo>
                  <a:pt x="11082" y="4670"/>
                </a:lnTo>
                <a:lnTo>
                  <a:pt x="11084" y="4666"/>
                </a:lnTo>
                <a:lnTo>
                  <a:pt x="11086" y="4664"/>
                </a:lnTo>
                <a:lnTo>
                  <a:pt x="11084" y="4662"/>
                </a:lnTo>
                <a:lnTo>
                  <a:pt x="11082" y="4658"/>
                </a:lnTo>
                <a:lnTo>
                  <a:pt x="11084" y="4656"/>
                </a:lnTo>
                <a:lnTo>
                  <a:pt x="11088" y="4656"/>
                </a:lnTo>
                <a:lnTo>
                  <a:pt x="11094" y="4660"/>
                </a:lnTo>
                <a:lnTo>
                  <a:pt x="11098" y="4662"/>
                </a:lnTo>
                <a:lnTo>
                  <a:pt x="11104" y="4664"/>
                </a:lnTo>
                <a:lnTo>
                  <a:pt x="11108" y="4666"/>
                </a:lnTo>
                <a:lnTo>
                  <a:pt x="11110" y="4672"/>
                </a:lnTo>
                <a:lnTo>
                  <a:pt x="11112" y="4676"/>
                </a:lnTo>
                <a:lnTo>
                  <a:pt x="11112" y="4678"/>
                </a:lnTo>
                <a:lnTo>
                  <a:pt x="11114" y="4678"/>
                </a:lnTo>
                <a:lnTo>
                  <a:pt x="11114" y="4680"/>
                </a:lnTo>
                <a:lnTo>
                  <a:pt x="11112" y="4686"/>
                </a:lnTo>
                <a:lnTo>
                  <a:pt x="11108" y="4692"/>
                </a:lnTo>
                <a:lnTo>
                  <a:pt x="11104" y="4698"/>
                </a:lnTo>
                <a:lnTo>
                  <a:pt x="11104" y="4702"/>
                </a:lnTo>
                <a:lnTo>
                  <a:pt x="11104" y="4706"/>
                </a:lnTo>
                <a:lnTo>
                  <a:pt x="11106" y="4718"/>
                </a:lnTo>
                <a:lnTo>
                  <a:pt x="11108" y="4726"/>
                </a:lnTo>
                <a:lnTo>
                  <a:pt x="11110" y="4730"/>
                </a:lnTo>
                <a:lnTo>
                  <a:pt x="11112" y="4734"/>
                </a:lnTo>
                <a:lnTo>
                  <a:pt x="11114" y="4736"/>
                </a:lnTo>
                <a:lnTo>
                  <a:pt x="11116" y="4738"/>
                </a:lnTo>
                <a:lnTo>
                  <a:pt x="11122" y="4742"/>
                </a:lnTo>
                <a:lnTo>
                  <a:pt x="11140" y="4752"/>
                </a:lnTo>
                <a:lnTo>
                  <a:pt x="11146" y="4752"/>
                </a:lnTo>
                <a:lnTo>
                  <a:pt x="11150" y="4748"/>
                </a:lnTo>
                <a:lnTo>
                  <a:pt x="11152" y="4742"/>
                </a:lnTo>
                <a:lnTo>
                  <a:pt x="11154" y="4742"/>
                </a:lnTo>
                <a:lnTo>
                  <a:pt x="11156" y="4744"/>
                </a:lnTo>
                <a:lnTo>
                  <a:pt x="11156" y="4748"/>
                </a:lnTo>
                <a:lnTo>
                  <a:pt x="11154" y="4756"/>
                </a:lnTo>
                <a:lnTo>
                  <a:pt x="11156" y="4764"/>
                </a:lnTo>
                <a:lnTo>
                  <a:pt x="11158" y="4766"/>
                </a:lnTo>
                <a:lnTo>
                  <a:pt x="11160" y="4768"/>
                </a:lnTo>
                <a:lnTo>
                  <a:pt x="11162" y="4766"/>
                </a:lnTo>
                <a:lnTo>
                  <a:pt x="11166" y="4762"/>
                </a:lnTo>
                <a:lnTo>
                  <a:pt x="11170" y="4754"/>
                </a:lnTo>
                <a:lnTo>
                  <a:pt x="11174" y="4746"/>
                </a:lnTo>
                <a:lnTo>
                  <a:pt x="11174" y="4738"/>
                </a:lnTo>
                <a:lnTo>
                  <a:pt x="11172" y="4732"/>
                </a:lnTo>
                <a:lnTo>
                  <a:pt x="11170" y="4722"/>
                </a:lnTo>
                <a:lnTo>
                  <a:pt x="11166" y="4718"/>
                </a:lnTo>
                <a:lnTo>
                  <a:pt x="11164" y="4716"/>
                </a:lnTo>
                <a:lnTo>
                  <a:pt x="11162" y="4716"/>
                </a:lnTo>
                <a:lnTo>
                  <a:pt x="11162" y="4714"/>
                </a:lnTo>
                <a:lnTo>
                  <a:pt x="11162" y="4706"/>
                </a:lnTo>
                <a:lnTo>
                  <a:pt x="11164" y="4700"/>
                </a:lnTo>
                <a:lnTo>
                  <a:pt x="11168" y="4696"/>
                </a:lnTo>
                <a:lnTo>
                  <a:pt x="11172" y="4694"/>
                </a:lnTo>
                <a:lnTo>
                  <a:pt x="11172" y="4690"/>
                </a:lnTo>
                <a:lnTo>
                  <a:pt x="11172" y="4686"/>
                </a:lnTo>
                <a:lnTo>
                  <a:pt x="11176" y="4682"/>
                </a:lnTo>
                <a:lnTo>
                  <a:pt x="11180" y="4682"/>
                </a:lnTo>
                <a:lnTo>
                  <a:pt x="11182" y="4688"/>
                </a:lnTo>
                <a:lnTo>
                  <a:pt x="11184" y="4696"/>
                </a:lnTo>
                <a:lnTo>
                  <a:pt x="11184" y="4700"/>
                </a:lnTo>
                <a:lnTo>
                  <a:pt x="11188" y="4706"/>
                </a:lnTo>
                <a:lnTo>
                  <a:pt x="11190" y="4708"/>
                </a:lnTo>
                <a:lnTo>
                  <a:pt x="11188" y="4712"/>
                </a:lnTo>
                <a:lnTo>
                  <a:pt x="11188" y="4718"/>
                </a:lnTo>
                <a:lnTo>
                  <a:pt x="11192" y="4728"/>
                </a:lnTo>
                <a:lnTo>
                  <a:pt x="11192" y="4730"/>
                </a:lnTo>
                <a:lnTo>
                  <a:pt x="11194" y="4730"/>
                </a:lnTo>
                <a:lnTo>
                  <a:pt x="11196" y="4726"/>
                </a:lnTo>
                <a:lnTo>
                  <a:pt x="11196" y="4716"/>
                </a:lnTo>
                <a:lnTo>
                  <a:pt x="11194" y="4706"/>
                </a:lnTo>
                <a:lnTo>
                  <a:pt x="11194" y="4702"/>
                </a:lnTo>
                <a:lnTo>
                  <a:pt x="11196" y="4702"/>
                </a:lnTo>
                <a:lnTo>
                  <a:pt x="11198" y="4704"/>
                </a:lnTo>
                <a:lnTo>
                  <a:pt x="11200" y="4704"/>
                </a:lnTo>
                <a:lnTo>
                  <a:pt x="11200" y="4702"/>
                </a:lnTo>
                <a:lnTo>
                  <a:pt x="11198" y="4698"/>
                </a:lnTo>
                <a:lnTo>
                  <a:pt x="11200" y="4698"/>
                </a:lnTo>
                <a:lnTo>
                  <a:pt x="11204" y="4698"/>
                </a:lnTo>
                <a:lnTo>
                  <a:pt x="11208" y="4692"/>
                </a:lnTo>
                <a:lnTo>
                  <a:pt x="11210" y="4686"/>
                </a:lnTo>
                <a:lnTo>
                  <a:pt x="11210" y="4682"/>
                </a:lnTo>
                <a:lnTo>
                  <a:pt x="11210" y="4668"/>
                </a:lnTo>
                <a:lnTo>
                  <a:pt x="11208" y="4662"/>
                </a:lnTo>
                <a:lnTo>
                  <a:pt x="11206" y="4660"/>
                </a:lnTo>
                <a:lnTo>
                  <a:pt x="11204" y="4660"/>
                </a:lnTo>
                <a:lnTo>
                  <a:pt x="11202" y="4656"/>
                </a:lnTo>
                <a:lnTo>
                  <a:pt x="11202" y="4652"/>
                </a:lnTo>
                <a:lnTo>
                  <a:pt x="11204" y="4646"/>
                </a:lnTo>
                <a:lnTo>
                  <a:pt x="11206" y="4640"/>
                </a:lnTo>
                <a:lnTo>
                  <a:pt x="11204" y="4636"/>
                </a:lnTo>
                <a:lnTo>
                  <a:pt x="11202" y="4632"/>
                </a:lnTo>
                <a:lnTo>
                  <a:pt x="11202" y="4628"/>
                </a:lnTo>
                <a:lnTo>
                  <a:pt x="11200" y="4624"/>
                </a:lnTo>
                <a:lnTo>
                  <a:pt x="11200" y="4622"/>
                </a:lnTo>
                <a:lnTo>
                  <a:pt x="11196" y="4622"/>
                </a:lnTo>
                <a:lnTo>
                  <a:pt x="11192" y="4622"/>
                </a:lnTo>
                <a:lnTo>
                  <a:pt x="11190" y="4620"/>
                </a:lnTo>
                <a:lnTo>
                  <a:pt x="11190" y="4618"/>
                </a:lnTo>
                <a:lnTo>
                  <a:pt x="11192" y="4618"/>
                </a:lnTo>
                <a:lnTo>
                  <a:pt x="11196" y="4614"/>
                </a:lnTo>
                <a:lnTo>
                  <a:pt x="11198" y="4610"/>
                </a:lnTo>
                <a:lnTo>
                  <a:pt x="11200" y="4606"/>
                </a:lnTo>
                <a:lnTo>
                  <a:pt x="11198" y="4600"/>
                </a:lnTo>
                <a:lnTo>
                  <a:pt x="11194" y="4594"/>
                </a:lnTo>
                <a:lnTo>
                  <a:pt x="11194" y="4588"/>
                </a:lnTo>
                <a:lnTo>
                  <a:pt x="11194" y="4586"/>
                </a:lnTo>
                <a:lnTo>
                  <a:pt x="11192" y="4586"/>
                </a:lnTo>
                <a:lnTo>
                  <a:pt x="11188" y="4588"/>
                </a:lnTo>
                <a:lnTo>
                  <a:pt x="11186" y="4584"/>
                </a:lnTo>
                <a:lnTo>
                  <a:pt x="11184" y="4578"/>
                </a:lnTo>
                <a:lnTo>
                  <a:pt x="11182" y="4576"/>
                </a:lnTo>
                <a:lnTo>
                  <a:pt x="11178" y="4574"/>
                </a:lnTo>
                <a:lnTo>
                  <a:pt x="11172" y="4570"/>
                </a:lnTo>
                <a:lnTo>
                  <a:pt x="11170" y="4568"/>
                </a:lnTo>
                <a:lnTo>
                  <a:pt x="11170" y="4566"/>
                </a:lnTo>
                <a:lnTo>
                  <a:pt x="11168" y="4562"/>
                </a:lnTo>
                <a:close/>
                <a:moveTo>
                  <a:pt x="11152" y="4426"/>
                </a:moveTo>
                <a:lnTo>
                  <a:pt x="11152" y="4426"/>
                </a:lnTo>
                <a:lnTo>
                  <a:pt x="11146" y="4424"/>
                </a:lnTo>
                <a:lnTo>
                  <a:pt x="11138" y="4426"/>
                </a:lnTo>
                <a:lnTo>
                  <a:pt x="11130" y="4428"/>
                </a:lnTo>
                <a:lnTo>
                  <a:pt x="11122" y="4426"/>
                </a:lnTo>
                <a:lnTo>
                  <a:pt x="11118" y="4426"/>
                </a:lnTo>
                <a:lnTo>
                  <a:pt x="11116" y="4426"/>
                </a:lnTo>
                <a:lnTo>
                  <a:pt x="11118" y="4434"/>
                </a:lnTo>
                <a:lnTo>
                  <a:pt x="11122" y="4444"/>
                </a:lnTo>
                <a:lnTo>
                  <a:pt x="11130" y="4452"/>
                </a:lnTo>
                <a:lnTo>
                  <a:pt x="11134" y="4456"/>
                </a:lnTo>
                <a:lnTo>
                  <a:pt x="11136" y="4460"/>
                </a:lnTo>
                <a:lnTo>
                  <a:pt x="11138" y="4462"/>
                </a:lnTo>
                <a:lnTo>
                  <a:pt x="11142" y="4464"/>
                </a:lnTo>
                <a:lnTo>
                  <a:pt x="11146" y="4466"/>
                </a:lnTo>
                <a:lnTo>
                  <a:pt x="11148" y="4468"/>
                </a:lnTo>
                <a:lnTo>
                  <a:pt x="11146" y="4472"/>
                </a:lnTo>
                <a:lnTo>
                  <a:pt x="11142" y="4474"/>
                </a:lnTo>
                <a:lnTo>
                  <a:pt x="11142" y="4476"/>
                </a:lnTo>
                <a:lnTo>
                  <a:pt x="11142" y="4478"/>
                </a:lnTo>
                <a:lnTo>
                  <a:pt x="11144" y="4480"/>
                </a:lnTo>
                <a:lnTo>
                  <a:pt x="11150" y="4486"/>
                </a:lnTo>
                <a:lnTo>
                  <a:pt x="11152" y="4496"/>
                </a:lnTo>
                <a:lnTo>
                  <a:pt x="11154" y="4498"/>
                </a:lnTo>
                <a:lnTo>
                  <a:pt x="11156" y="4498"/>
                </a:lnTo>
                <a:lnTo>
                  <a:pt x="11160" y="4498"/>
                </a:lnTo>
                <a:lnTo>
                  <a:pt x="11164" y="4498"/>
                </a:lnTo>
                <a:lnTo>
                  <a:pt x="11168" y="4498"/>
                </a:lnTo>
                <a:lnTo>
                  <a:pt x="11170" y="4500"/>
                </a:lnTo>
                <a:lnTo>
                  <a:pt x="11174" y="4502"/>
                </a:lnTo>
                <a:lnTo>
                  <a:pt x="11176" y="4500"/>
                </a:lnTo>
                <a:lnTo>
                  <a:pt x="11174" y="4494"/>
                </a:lnTo>
                <a:lnTo>
                  <a:pt x="11172" y="4492"/>
                </a:lnTo>
                <a:lnTo>
                  <a:pt x="11170" y="4488"/>
                </a:lnTo>
                <a:lnTo>
                  <a:pt x="11170" y="4486"/>
                </a:lnTo>
                <a:lnTo>
                  <a:pt x="11170" y="4484"/>
                </a:lnTo>
                <a:lnTo>
                  <a:pt x="11166" y="4480"/>
                </a:lnTo>
                <a:lnTo>
                  <a:pt x="11164" y="4476"/>
                </a:lnTo>
                <a:lnTo>
                  <a:pt x="11164" y="4472"/>
                </a:lnTo>
                <a:lnTo>
                  <a:pt x="11164" y="4458"/>
                </a:lnTo>
                <a:lnTo>
                  <a:pt x="11166" y="4446"/>
                </a:lnTo>
                <a:lnTo>
                  <a:pt x="11164" y="4442"/>
                </a:lnTo>
                <a:lnTo>
                  <a:pt x="11162" y="4440"/>
                </a:lnTo>
                <a:lnTo>
                  <a:pt x="11158" y="4436"/>
                </a:lnTo>
                <a:lnTo>
                  <a:pt x="11158" y="4432"/>
                </a:lnTo>
                <a:lnTo>
                  <a:pt x="11156" y="4428"/>
                </a:lnTo>
                <a:lnTo>
                  <a:pt x="11152" y="4426"/>
                </a:lnTo>
                <a:close/>
                <a:moveTo>
                  <a:pt x="11024" y="4468"/>
                </a:moveTo>
                <a:lnTo>
                  <a:pt x="11024" y="4468"/>
                </a:lnTo>
                <a:lnTo>
                  <a:pt x="11026" y="4470"/>
                </a:lnTo>
                <a:lnTo>
                  <a:pt x="11028" y="4472"/>
                </a:lnTo>
                <a:lnTo>
                  <a:pt x="11028" y="4478"/>
                </a:lnTo>
                <a:lnTo>
                  <a:pt x="11026" y="4486"/>
                </a:lnTo>
                <a:lnTo>
                  <a:pt x="11028" y="4494"/>
                </a:lnTo>
                <a:lnTo>
                  <a:pt x="11028" y="4502"/>
                </a:lnTo>
                <a:lnTo>
                  <a:pt x="11026" y="4506"/>
                </a:lnTo>
                <a:lnTo>
                  <a:pt x="11022" y="4510"/>
                </a:lnTo>
                <a:lnTo>
                  <a:pt x="11022" y="4522"/>
                </a:lnTo>
                <a:lnTo>
                  <a:pt x="11022" y="4528"/>
                </a:lnTo>
                <a:lnTo>
                  <a:pt x="11024" y="4530"/>
                </a:lnTo>
                <a:lnTo>
                  <a:pt x="11026" y="4530"/>
                </a:lnTo>
                <a:lnTo>
                  <a:pt x="11028" y="4528"/>
                </a:lnTo>
                <a:lnTo>
                  <a:pt x="11034" y="4522"/>
                </a:lnTo>
                <a:lnTo>
                  <a:pt x="11036" y="4520"/>
                </a:lnTo>
                <a:lnTo>
                  <a:pt x="11040" y="4520"/>
                </a:lnTo>
                <a:lnTo>
                  <a:pt x="11046" y="4516"/>
                </a:lnTo>
                <a:lnTo>
                  <a:pt x="11054" y="4512"/>
                </a:lnTo>
                <a:lnTo>
                  <a:pt x="11066" y="4498"/>
                </a:lnTo>
                <a:lnTo>
                  <a:pt x="11070" y="4494"/>
                </a:lnTo>
                <a:lnTo>
                  <a:pt x="11072" y="4490"/>
                </a:lnTo>
                <a:lnTo>
                  <a:pt x="11072" y="4482"/>
                </a:lnTo>
                <a:lnTo>
                  <a:pt x="11070" y="4476"/>
                </a:lnTo>
                <a:lnTo>
                  <a:pt x="11068" y="4476"/>
                </a:lnTo>
                <a:lnTo>
                  <a:pt x="11066" y="4478"/>
                </a:lnTo>
                <a:lnTo>
                  <a:pt x="11064" y="4478"/>
                </a:lnTo>
                <a:lnTo>
                  <a:pt x="11060" y="4474"/>
                </a:lnTo>
                <a:lnTo>
                  <a:pt x="11056" y="4472"/>
                </a:lnTo>
                <a:lnTo>
                  <a:pt x="11054" y="4474"/>
                </a:lnTo>
                <a:lnTo>
                  <a:pt x="11050" y="4474"/>
                </a:lnTo>
                <a:lnTo>
                  <a:pt x="11048" y="4474"/>
                </a:lnTo>
                <a:lnTo>
                  <a:pt x="11042" y="4470"/>
                </a:lnTo>
                <a:lnTo>
                  <a:pt x="11036" y="4464"/>
                </a:lnTo>
                <a:lnTo>
                  <a:pt x="11028" y="4458"/>
                </a:lnTo>
                <a:lnTo>
                  <a:pt x="11020" y="4458"/>
                </a:lnTo>
                <a:lnTo>
                  <a:pt x="11018" y="4460"/>
                </a:lnTo>
                <a:lnTo>
                  <a:pt x="11018" y="4464"/>
                </a:lnTo>
                <a:lnTo>
                  <a:pt x="11024" y="4468"/>
                </a:lnTo>
                <a:close/>
                <a:moveTo>
                  <a:pt x="10976" y="4378"/>
                </a:moveTo>
                <a:lnTo>
                  <a:pt x="10976" y="4378"/>
                </a:lnTo>
                <a:lnTo>
                  <a:pt x="10964" y="4378"/>
                </a:lnTo>
                <a:lnTo>
                  <a:pt x="10958" y="4380"/>
                </a:lnTo>
                <a:lnTo>
                  <a:pt x="10956" y="4382"/>
                </a:lnTo>
                <a:lnTo>
                  <a:pt x="10960" y="4384"/>
                </a:lnTo>
                <a:lnTo>
                  <a:pt x="10964" y="4386"/>
                </a:lnTo>
                <a:lnTo>
                  <a:pt x="10966" y="4390"/>
                </a:lnTo>
                <a:lnTo>
                  <a:pt x="10966" y="4392"/>
                </a:lnTo>
                <a:lnTo>
                  <a:pt x="10970" y="4396"/>
                </a:lnTo>
                <a:lnTo>
                  <a:pt x="10974" y="4400"/>
                </a:lnTo>
                <a:lnTo>
                  <a:pt x="10976" y="4410"/>
                </a:lnTo>
                <a:lnTo>
                  <a:pt x="10980" y="4424"/>
                </a:lnTo>
                <a:lnTo>
                  <a:pt x="10986" y="4436"/>
                </a:lnTo>
                <a:lnTo>
                  <a:pt x="10990" y="4442"/>
                </a:lnTo>
                <a:lnTo>
                  <a:pt x="10992" y="4444"/>
                </a:lnTo>
                <a:lnTo>
                  <a:pt x="10996" y="4444"/>
                </a:lnTo>
                <a:lnTo>
                  <a:pt x="11000" y="4440"/>
                </a:lnTo>
                <a:lnTo>
                  <a:pt x="11004" y="4430"/>
                </a:lnTo>
                <a:lnTo>
                  <a:pt x="11006" y="4424"/>
                </a:lnTo>
                <a:lnTo>
                  <a:pt x="11006" y="4420"/>
                </a:lnTo>
                <a:lnTo>
                  <a:pt x="11004" y="4416"/>
                </a:lnTo>
                <a:lnTo>
                  <a:pt x="11006" y="4408"/>
                </a:lnTo>
                <a:lnTo>
                  <a:pt x="11006" y="4402"/>
                </a:lnTo>
                <a:lnTo>
                  <a:pt x="11004" y="4398"/>
                </a:lnTo>
                <a:lnTo>
                  <a:pt x="11002" y="4394"/>
                </a:lnTo>
                <a:lnTo>
                  <a:pt x="11000" y="4388"/>
                </a:lnTo>
                <a:lnTo>
                  <a:pt x="10988" y="4382"/>
                </a:lnTo>
                <a:lnTo>
                  <a:pt x="10976" y="4378"/>
                </a:lnTo>
                <a:close/>
                <a:moveTo>
                  <a:pt x="10900" y="4536"/>
                </a:moveTo>
                <a:lnTo>
                  <a:pt x="10900" y="4536"/>
                </a:lnTo>
                <a:lnTo>
                  <a:pt x="10884" y="4562"/>
                </a:lnTo>
                <a:lnTo>
                  <a:pt x="10866" y="4584"/>
                </a:lnTo>
                <a:lnTo>
                  <a:pt x="10848" y="4600"/>
                </a:lnTo>
                <a:lnTo>
                  <a:pt x="10840" y="4612"/>
                </a:lnTo>
                <a:lnTo>
                  <a:pt x="10836" y="4618"/>
                </a:lnTo>
                <a:lnTo>
                  <a:pt x="10834" y="4628"/>
                </a:lnTo>
                <a:lnTo>
                  <a:pt x="10832" y="4630"/>
                </a:lnTo>
                <a:lnTo>
                  <a:pt x="10834" y="4632"/>
                </a:lnTo>
                <a:lnTo>
                  <a:pt x="10836" y="4632"/>
                </a:lnTo>
                <a:lnTo>
                  <a:pt x="10838" y="4632"/>
                </a:lnTo>
                <a:lnTo>
                  <a:pt x="10844" y="4626"/>
                </a:lnTo>
                <a:lnTo>
                  <a:pt x="10848" y="4620"/>
                </a:lnTo>
                <a:lnTo>
                  <a:pt x="10858" y="4610"/>
                </a:lnTo>
                <a:lnTo>
                  <a:pt x="10882" y="4586"/>
                </a:lnTo>
                <a:lnTo>
                  <a:pt x="10890" y="4578"/>
                </a:lnTo>
                <a:lnTo>
                  <a:pt x="10894" y="4572"/>
                </a:lnTo>
                <a:lnTo>
                  <a:pt x="10896" y="4566"/>
                </a:lnTo>
                <a:lnTo>
                  <a:pt x="10898" y="4562"/>
                </a:lnTo>
                <a:lnTo>
                  <a:pt x="10898" y="4558"/>
                </a:lnTo>
                <a:lnTo>
                  <a:pt x="10900" y="4556"/>
                </a:lnTo>
                <a:lnTo>
                  <a:pt x="10904" y="4554"/>
                </a:lnTo>
                <a:lnTo>
                  <a:pt x="10910" y="4552"/>
                </a:lnTo>
                <a:lnTo>
                  <a:pt x="10914" y="4550"/>
                </a:lnTo>
                <a:lnTo>
                  <a:pt x="10916" y="4544"/>
                </a:lnTo>
                <a:lnTo>
                  <a:pt x="10918" y="4538"/>
                </a:lnTo>
                <a:lnTo>
                  <a:pt x="10920" y="4536"/>
                </a:lnTo>
                <a:lnTo>
                  <a:pt x="10922" y="4534"/>
                </a:lnTo>
                <a:lnTo>
                  <a:pt x="10928" y="4534"/>
                </a:lnTo>
                <a:lnTo>
                  <a:pt x="10930" y="4530"/>
                </a:lnTo>
                <a:lnTo>
                  <a:pt x="10932" y="4524"/>
                </a:lnTo>
                <a:lnTo>
                  <a:pt x="10930" y="4516"/>
                </a:lnTo>
                <a:lnTo>
                  <a:pt x="10928" y="4510"/>
                </a:lnTo>
                <a:lnTo>
                  <a:pt x="10928" y="4506"/>
                </a:lnTo>
                <a:lnTo>
                  <a:pt x="10928" y="4496"/>
                </a:lnTo>
                <a:lnTo>
                  <a:pt x="10928" y="4488"/>
                </a:lnTo>
                <a:lnTo>
                  <a:pt x="10928" y="4484"/>
                </a:lnTo>
                <a:lnTo>
                  <a:pt x="10924" y="4484"/>
                </a:lnTo>
                <a:lnTo>
                  <a:pt x="10922" y="4484"/>
                </a:lnTo>
                <a:lnTo>
                  <a:pt x="10920" y="4486"/>
                </a:lnTo>
                <a:lnTo>
                  <a:pt x="10920" y="4492"/>
                </a:lnTo>
                <a:lnTo>
                  <a:pt x="10918" y="4500"/>
                </a:lnTo>
                <a:lnTo>
                  <a:pt x="10918" y="4504"/>
                </a:lnTo>
                <a:lnTo>
                  <a:pt x="10914" y="4506"/>
                </a:lnTo>
                <a:lnTo>
                  <a:pt x="10912" y="4506"/>
                </a:lnTo>
                <a:lnTo>
                  <a:pt x="10912" y="4508"/>
                </a:lnTo>
                <a:lnTo>
                  <a:pt x="10914" y="4512"/>
                </a:lnTo>
                <a:lnTo>
                  <a:pt x="10916" y="4518"/>
                </a:lnTo>
                <a:lnTo>
                  <a:pt x="10916" y="4522"/>
                </a:lnTo>
                <a:lnTo>
                  <a:pt x="10914" y="4526"/>
                </a:lnTo>
                <a:lnTo>
                  <a:pt x="10912" y="4528"/>
                </a:lnTo>
                <a:lnTo>
                  <a:pt x="10908" y="4528"/>
                </a:lnTo>
                <a:lnTo>
                  <a:pt x="10906" y="4528"/>
                </a:lnTo>
                <a:lnTo>
                  <a:pt x="10900" y="4536"/>
                </a:lnTo>
                <a:close/>
                <a:moveTo>
                  <a:pt x="10936" y="4240"/>
                </a:moveTo>
                <a:lnTo>
                  <a:pt x="10936" y="4240"/>
                </a:lnTo>
                <a:lnTo>
                  <a:pt x="10934" y="4240"/>
                </a:lnTo>
                <a:lnTo>
                  <a:pt x="10932" y="4242"/>
                </a:lnTo>
                <a:lnTo>
                  <a:pt x="10930" y="4248"/>
                </a:lnTo>
                <a:lnTo>
                  <a:pt x="10932" y="4256"/>
                </a:lnTo>
                <a:lnTo>
                  <a:pt x="10934" y="4260"/>
                </a:lnTo>
                <a:lnTo>
                  <a:pt x="10938" y="4264"/>
                </a:lnTo>
                <a:lnTo>
                  <a:pt x="10938" y="4268"/>
                </a:lnTo>
                <a:lnTo>
                  <a:pt x="10940" y="4298"/>
                </a:lnTo>
                <a:lnTo>
                  <a:pt x="10942" y="4316"/>
                </a:lnTo>
                <a:lnTo>
                  <a:pt x="10944" y="4318"/>
                </a:lnTo>
                <a:lnTo>
                  <a:pt x="10946" y="4320"/>
                </a:lnTo>
                <a:lnTo>
                  <a:pt x="10950" y="4320"/>
                </a:lnTo>
                <a:lnTo>
                  <a:pt x="10952" y="4320"/>
                </a:lnTo>
                <a:lnTo>
                  <a:pt x="10954" y="4326"/>
                </a:lnTo>
                <a:lnTo>
                  <a:pt x="10958" y="4334"/>
                </a:lnTo>
                <a:lnTo>
                  <a:pt x="10962" y="4336"/>
                </a:lnTo>
                <a:lnTo>
                  <a:pt x="10964" y="4334"/>
                </a:lnTo>
                <a:lnTo>
                  <a:pt x="10966" y="4326"/>
                </a:lnTo>
                <a:lnTo>
                  <a:pt x="10966" y="4320"/>
                </a:lnTo>
                <a:lnTo>
                  <a:pt x="10966" y="4318"/>
                </a:lnTo>
                <a:lnTo>
                  <a:pt x="10970" y="4318"/>
                </a:lnTo>
                <a:lnTo>
                  <a:pt x="10974" y="4322"/>
                </a:lnTo>
                <a:lnTo>
                  <a:pt x="10980" y="4326"/>
                </a:lnTo>
                <a:lnTo>
                  <a:pt x="10980" y="4330"/>
                </a:lnTo>
                <a:lnTo>
                  <a:pt x="10978" y="4334"/>
                </a:lnTo>
                <a:lnTo>
                  <a:pt x="10974" y="4338"/>
                </a:lnTo>
                <a:lnTo>
                  <a:pt x="10968" y="4346"/>
                </a:lnTo>
                <a:lnTo>
                  <a:pt x="10966" y="4356"/>
                </a:lnTo>
                <a:lnTo>
                  <a:pt x="10966" y="4364"/>
                </a:lnTo>
                <a:lnTo>
                  <a:pt x="10968" y="4366"/>
                </a:lnTo>
                <a:lnTo>
                  <a:pt x="10970" y="4364"/>
                </a:lnTo>
                <a:lnTo>
                  <a:pt x="10974" y="4364"/>
                </a:lnTo>
                <a:lnTo>
                  <a:pt x="10976" y="4364"/>
                </a:lnTo>
                <a:lnTo>
                  <a:pt x="10980" y="4368"/>
                </a:lnTo>
                <a:lnTo>
                  <a:pt x="10984" y="4374"/>
                </a:lnTo>
                <a:lnTo>
                  <a:pt x="10988" y="4376"/>
                </a:lnTo>
                <a:lnTo>
                  <a:pt x="10992" y="4376"/>
                </a:lnTo>
                <a:lnTo>
                  <a:pt x="11000" y="4376"/>
                </a:lnTo>
                <a:lnTo>
                  <a:pt x="11000" y="4372"/>
                </a:lnTo>
                <a:lnTo>
                  <a:pt x="11000" y="4368"/>
                </a:lnTo>
                <a:lnTo>
                  <a:pt x="11002" y="4366"/>
                </a:lnTo>
                <a:lnTo>
                  <a:pt x="11004" y="4362"/>
                </a:lnTo>
                <a:lnTo>
                  <a:pt x="11008" y="4360"/>
                </a:lnTo>
                <a:lnTo>
                  <a:pt x="11012" y="4360"/>
                </a:lnTo>
                <a:lnTo>
                  <a:pt x="11028" y="4370"/>
                </a:lnTo>
                <a:lnTo>
                  <a:pt x="11032" y="4376"/>
                </a:lnTo>
                <a:lnTo>
                  <a:pt x="11036" y="4380"/>
                </a:lnTo>
                <a:lnTo>
                  <a:pt x="11040" y="4388"/>
                </a:lnTo>
                <a:lnTo>
                  <a:pt x="11042" y="4394"/>
                </a:lnTo>
                <a:lnTo>
                  <a:pt x="11044" y="4396"/>
                </a:lnTo>
                <a:lnTo>
                  <a:pt x="11048" y="4398"/>
                </a:lnTo>
                <a:lnTo>
                  <a:pt x="11050" y="4396"/>
                </a:lnTo>
                <a:lnTo>
                  <a:pt x="11050" y="4394"/>
                </a:lnTo>
                <a:lnTo>
                  <a:pt x="11050" y="4388"/>
                </a:lnTo>
                <a:lnTo>
                  <a:pt x="11042" y="4368"/>
                </a:lnTo>
                <a:lnTo>
                  <a:pt x="11042" y="4366"/>
                </a:lnTo>
                <a:lnTo>
                  <a:pt x="11044" y="4364"/>
                </a:lnTo>
                <a:lnTo>
                  <a:pt x="11048" y="4364"/>
                </a:lnTo>
                <a:lnTo>
                  <a:pt x="11054" y="4368"/>
                </a:lnTo>
                <a:lnTo>
                  <a:pt x="11056" y="4374"/>
                </a:lnTo>
                <a:lnTo>
                  <a:pt x="11060" y="4378"/>
                </a:lnTo>
                <a:lnTo>
                  <a:pt x="11064" y="4382"/>
                </a:lnTo>
                <a:lnTo>
                  <a:pt x="11068" y="4386"/>
                </a:lnTo>
                <a:lnTo>
                  <a:pt x="11072" y="4390"/>
                </a:lnTo>
                <a:lnTo>
                  <a:pt x="11074" y="4396"/>
                </a:lnTo>
                <a:lnTo>
                  <a:pt x="11074" y="4400"/>
                </a:lnTo>
                <a:lnTo>
                  <a:pt x="11078" y="4404"/>
                </a:lnTo>
                <a:lnTo>
                  <a:pt x="11086" y="4410"/>
                </a:lnTo>
                <a:lnTo>
                  <a:pt x="11094" y="4414"/>
                </a:lnTo>
                <a:lnTo>
                  <a:pt x="11098" y="4418"/>
                </a:lnTo>
                <a:lnTo>
                  <a:pt x="11100" y="4422"/>
                </a:lnTo>
                <a:lnTo>
                  <a:pt x="11102" y="4428"/>
                </a:lnTo>
                <a:lnTo>
                  <a:pt x="11104" y="4430"/>
                </a:lnTo>
                <a:lnTo>
                  <a:pt x="11106" y="4428"/>
                </a:lnTo>
                <a:lnTo>
                  <a:pt x="11108" y="4422"/>
                </a:lnTo>
                <a:lnTo>
                  <a:pt x="11110" y="4414"/>
                </a:lnTo>
                <a:lnTo>
                  <a:pt x="11110" y="4408"/>
                </a:lnTo>
                <a:lnTo>
                  <a:pt x="11110" y="4404"/>
                </a:lnTo>
                <a:lnTo>
                  <a:pt x="11106" y="4400"/>
                </a:lnTo>
                <a:lnTo>
                  <a:pt x="11098" y="4400"/>
                </a:lnTo>
                <a:lnTo>
                  <a:pt x="11094" y="4398"/>
                </a:lnTo>
                <a:lnTo>
                  <a:pt x="11094" y="4396"/>
                </a:lnTo>
                <a:lnTo>
                  <a:pt x="11094" y="4394"/>
                </a:lnTo>
                <a:lnTo>
                  <a:pt x="11094" y="4390"/>
                </a:lnTo>
                <a:lnTo>
                  <a:pt x="11092" y="4386"/>
                </a:lnTo>
                <a:lnTo>
                  <a:pt x="11088" y="4380"/>
                </a:lnTo>
                <a:lnTo>
                  <a:pt x="11084" y="4376"/>
                </a:lnTo>
                <a:lnTo>
                  <a:pt x="11082" y="4374"/>
                </a:lnTo>
                <a:lnTo>
                  <a:pt x="11084" y="4374"/>
                </a:lnTo>
                <a:lnTo>
                  <a:pt x="11088" y="4372"/>
                </a:lnTo>
                <a:lnTo>
                  <a:pt x="11096" y="4372"/>
                </a:lnTo>
                <a:lnTo>
                  <a:pt x="11098" y="4372"/>
                </a:lnTo>
                <a:lnTo>
                  <a:pt x="11100" y="4370"/>
                </a:lnTo>
                <a:lnTo>
                  <a:pt x="11102" y="4366"/>
                </a:lnTo>
                <a:lnTo>
                  <a:pt x="11098" y="4364"/>
                </a:lnTo>
                <a:lnTo>
                  <a:pt x="11082" y="4356"/>
                </a:lnTo>
                <a:lnTo>
                  <a:pt x="11078" y="4354"/>
                </a:lnTo>
                <a:lnTo>
                  <a:pt x="11076" y="4354"/>
                </a:lnTo>
                <a:lnTo>
                  <a:pt x="11074" y="4358"/>
                </a:lnTo>
                <a:lnTo>
                  <a:pt x="11074" y="4362"/>
                </a:lnTo>
                <a:lnTo>
                  <a:pt x="11072" y="4368"/>
                </a:lnTo>
                <a:lnTo>
                  <a:pt x="11070" y="4370"/>
                </a:lnTo>
                <a:lnTo>
                  <a:pt x="11068" y="4370"/>
                </a:lnTo>
                <a:lnTo>
                  <a:pt x="11066" y="4368"/>
                </a:lnTo>
                <a:lnTo>
                  <a:pt x="11064" y="4364"/>
                </a:lnTo>
                <a:lnTo>
                  <a:pt x="11064" y="4358"/>
                </a:lnTo>
                <a:lnTo>
                  <a:pt x="11064" y="4354"/>
                </a:lnTo>
                <a:lnTo>
                  <a:pt x="11062" y="4350"/>
                </a:lnTo>
                <a:lnTo>
                  <a:pt x="11058" y="4346"/>
                </a:lnTo>
                <a:lnTo>
                  <a:pt x="11052" y="4342"/>
                </a:lnTo>
                <a:lnTo>
                  <a:pt x="11046" y="4340"/>
                </a:lnTo>
                <a:lnTo>
                  <a:pt x="11042" y="4338"/>
                </a:lnTo>
                <a:lnTo>
                  <a:pt x="11040" y="4340"/>
                </a:lnTo>
                <a:lnTo>
                  <a:pt x="11038" y="4342"/>
                </a:lnTo>
                <a:lnTo>
                  <a:pt x="11038" y="4344"/>
                </a:lnTo>
                <a:lnTo>
                  <a:pt x="11036" y="4346"/>
                </a:lnTo>
                <a:lnTo>
                  <a:pt x="11032" y="4346"/>
                </a:lnTo>
                <a:lnTo>
                  <a:pt x="11030" y="4346"/>
                </a:lnTo>
                <a:lnTo>
                  <a:pt x="11030" y="4352"/>
                </a:lnTo>
                <a:lnTo>
                  <a:pt x="11030" y="4356"/>
                </a:lnTo>
                <a:lnTo>
                  <a:pt x="11028" y="4358"/>
                </a:lnTo>
                <a:lnTo>
                  <a:pt x="11024" y="4358"/>
                </a:lnTo>
                <a:lnTo>
                  <a:pt x="11020" y="4356"/>
                </a:lnTo>
                <a:lnTo>
                  <a:pt x="11016" y="4352"/>
                </a:lnTo>
                <a:lnTo>
                  <a:pt x="11010" y="4342"/>
                </a:lnTo>
                <a:lnTo>
                  <a:pt x="11008" y="4330"/>
                </a:lnTo>
                <a:lnTo>
                  <a:pt x="11008" y="4322"/>
                </a:lnTo>
                <a:lnTo>
                  <a:pt x="11008" y="4320"/>
                </a:lnTo>
                <a:lnTo>
                  <a:pt x="11008" y="4314"/>
                </a:lnTo>
                <a:lnTo>
                  <a:pt x="11004" y="4304"/>
                </a:lnTo>
                <a:lnTo>
                  <a:pt x="11000" y="4292"/>
                </a:lnTo>
                <a:lnTo>
                  <a:pt x="11002" y="4286"/>
                </a:lnTo>
                <a:lnTo>
                  <a:pt x="11004" y="4280"/>
                </a:lnTo>
                <a:lnTo>
                  <a:pt x="11008" y="4272"/>
                </a:lnTo>
                <a:lnTo>
                  <a:pt x="11008" y="4266"/>
                </a:lnTo>
                <a:lnTo>
                  <a:pt x="11008" y="4260"/>
                </a:lnTo>
                <a:lnTo>
                  <a:pt x="11014" y="4254"/>
                </a:lnTo>
                <a:lnTo>
                  <a:pt x="11016" y="4250"/>
                </a:lnTo>
                <a:lnTo>
                  <a:pt x="11018" y="4250"/>
                </a:lnTo>
                <a:lnTo>
                  <a:pt x="11020" y="4250"/>
                </a:lnTo>
                <a:lnTo>
                  <a:pt x="11022" y="4252"/>
                </a:lnTo>
                <a:lnTo>
                  <a:pt x="11024" y="4256"/>
                </a:lnTo>
                <a:lnTo>
                  <a:pt x="11026" y="4254"/>
                </a:lnTo>
                <a:lnTo>
                  <a:pt x="11032" y="4246"/>
                </a:lnTo>
                <a:lnTo>
                  <a:pt x="11036" y="4232"/>
                </a:lnTo>
                <a:lnTo>
                  <a:pt x="11042" y="4208"/>
                </a:lnTo>
                <a:lnTo>
                  <a:pt x="11042" y="4204"/>
                </a:lnTo>
                <a:lnTo>
                  <a:pt x="11040" y="4200"/>
                </a:lnTo>
                <a:lnTo>
                  <a:pt x="11034" y="4190"/>
                </a:lnTo>
                <a:lnTo>
                  <a:pt x="11032" y="4184"/>
                </a:lnTo>
                <a:lnTo>
                  <a:pt x="11030" y="4178"/>
                </a:lnTo>
                <a:lnTo>
                  <a:pt x="11030" y="4168"/>
                </a:lnTo>
                <a:lnTo>
                  <a:pt x="11032" y="4158"/>
                </a:lnTo>
                <a:lnTo>
                  <a:pt x="11036" y="4144"/>
                </a:lnTo>
                <a:lnTo>
                  <a:pt x="11036" y="4136"/>
                </a:lnTo>
                <a:lnTo>
                  <a:pt x="11034" y="4134"/>
                </a:lnTo>
                <a:lnTo>
                  <a:pt x="11032" y="4134"/>
                </a:lnTo>
                <a:lnTo>
                  <a:pt x="11028" y="4136"/>
                </a:lnTo>
                <a:lnTo>
                  <a:pt x="11024" y="4140"/>
                </a:lnTo>
                <a:lnTo>
                  <a:pt x="11020" y="4144"/>
                </a:lnTo>
                <a:lnTo>
                  <a:pt x="11016" y="4144"/>
                </a:lnTo>
                <a:lnTo>
                  <a:pt x="11010" y="4142"/>
                </a:lnTo>
                <a:lnTo>
                  <a:pt x="11004" y="4138"/>
                </a:lnTo>
                <a:lnTo>
                  <a:pt x="10988" y="4128"/>
                </a:lnTo>
                <a:lnTo>
                  <a:pt x="10982" y="4126"/>
                </a:lnTo>
                <a:lnTo>
                  <a:pt x="10974" y="4128"/>
                </a:lnTo>
                <a:lnTo>
                  <a:pt x="10966" y="4132"/>
                </a:lnTo>
                <a:lnTo>
                  <a:pt x="10964" y="4134"/>
                </a:lnTo>
                <a:lnTo>
                  <a:pt x="10964" y="4138"/>
                </a:lnTo>
                <a:lnTo>
                  <a:pt x="10964" y="4146"/>
                </a:lnTo>
                <a:lnTo>
                  <a:pt x="10962" y="4150"/>
                </a:lnTo>
                <a:lnTo>
                  <a:pt x="10960" y="4158"/>
                </a:lnTo>
                <a:lnTo>
                  <a:pt x="10958" y="4166"/>
                </a:lnTo>
                <a:lnTo>
                  <a:pt x="10956" y="4172"/>
                </a:lnTo>
                <a:lnTo>
                  <a:pt x="10958" y="4186"/>
                </a:lnTo>
                <a:lnTo>
                  <a:pt x="10958" y="4200"/>
                </a:lnTo>
                <a:lnTo>
                  <a:pt x="10958" y="4208"/>
                </a:lnTo>
                <a:lnTo>
                  <a:pt x="10954" y="4218"/>
                </a:lnTo>
                <a:lnTo>
                  <a:pt x="10952" y="4226"/>
                </a:lnTo>
                <a:lnTo>
                  <a:pt x="10950" y="4232"/>
                </a:lnTo>
                <a:lnTo>
                  <a:pt x="10952" y="4236"/>
                </a:lnTo>
                <a:lnTo>
                  <a:pt x="10954" y="4240"/>
                </a:lnTo>
                <a:lnTo>
                  <a:pt x="10958" y="4246"/>
                </a:lnTo>
                <a:lnTo>
                  <a:pt x="10958" y="4248"/>
                </a:lnTo>
                <a:lnTo>
                  <a:pt x="10956" y="4254"/>
                </a:lnTo>
                <a:lnTo>
                  <a:pt x="10954" y="4258"/>
                </a:lnTo>
                <a:lnTo>
                  <a:pt x="10952" y="4258"/>
                </a:lnTo>
                <a:lnTo>
                  <a:pt x="10948" y="4256"/>
                </a:lnTo>
                <a:lnTo>
                  <a:pt x="10946" y="4252"/>
                </a:lnTo>
                <a:lnTo>
                  <a:pt x="10942" y="4244"/>
                </a:lnTo>
                <a:lnTo>
                  <a:pt x="10938" y="4240"/>
                </a:lnTo>
                <a:lnTo>
                  <a:pt x="10936" y="4240"/>
                </a:lnTo>
                <a:close/>
                <a:moveTo>
                  <a:pt x="9396" y="4654"/>
                </a:moveTo>
                <a:lnTo>
                  <a:pt x="9396" y="4654"/>
                </a:lnTo>
                <a:lnTo>
                  <a:pt x="9392" y="4644"/>
                </a:lnTo>
                <a:lnTo>
                  <a:pt x="9386" y="4630"/>
                </a:lnTo>
                <a:lnTo>
                  <a:pt x="9380" y="4616"/>
                </a:lnTo>
                <a:lnTo>
                  <a:pt x="9372" y="4604"/>
                </a:lnTo>
                <a:lnTo>
                  <a:pt x="9366" y="4596"/>
                </a:lnTo>
                <a:lnTo>
                  <a:pt x="9364" y="4588"/>
                </a:lnTo>
                <a:lnTo>
                  <a:pt x="9360" y="4580"/>
                </a:lnTo>
                <a:lnTo>
                  <a:pt x="9352" y="4570"/>
                </a:lnTo>
                <a:lnTo>
                  <a:pt x="9344" y="4562"/>
                </a:lnTo>
                <a:lnTo>
                  <a:pt x="9336" y="4560"/>
                </a:lnTo>
                <a:lnTo>
                  <a:pt x="9330" y="4560"/>
                </a:lnTo>
                <a:lnTo>
                  <a:pt x="9326" y="4562"/>
                </a:lnTo>
                <a:lnTo>
                  <a:pt x="9326" y="4564"/>
                </a:lnTo>
                <a:lnTo>
                  <a:pt x="9330" y="4566"/>
                </a:lnTo>
                <a:lnTo>
                  <a:pt x="9332" y="4572"/>
                </a:lnTo>
                <a:lnTo>
                  <a:pt x="9334" y="4580"/>
                </a:lnTo>
                <a:lnTo>
                  <a:pt x="9334" y="4590"/>
                </a:lnTo>
                <a:lnTo>
                  <a:pt x="9332" y="4598"/>
                </a:lnTo>
                <a:lnTo>
                  <a:pt x="9328" y="4604"/>
                </a:lnTo>
                <a:lnTo>
                  <a:pt x="9328" y="4610"/>
                </a:lnTo>
                <a:lnTo>
                  <a:pt x="9328" y="4618"/>
                </a:lnTo>
                <a:lnTo>
                  <a:pt x="9326" y="4630"/>
                </a:lnTo>
                <a:lnTo>
                  <a:pt x="9324" y="4636"/>
                </a:lnTo>
                <a:lnTo>
                  <a:pt x="9324" y="4638"/>
                </a:lnTo>
                <a:lnTo>
                  <a:pt x="9324" y="4636"/>
                </a:lnTo>
                <a:lnTo>
                  <a:pt x="9322" y="4630"/>
                </a:lnTo>
                <a:lnTo>
                  <a:pt x="9320" y="4630"/>
                </a:lnTo>
                <a:lnTo>
                  <a:pt x="9320" y="4632"/>
                </a:lnTo>
                <a:lnTo>
                  <a:pt x="9318" y="4640"/>
                </a:lnTo>
                <a:lnTo>
                  <a:pt x="9320" y="4654"/>
                </a:lnTo>
                <a:lnTo>
                  <a:pt x="9322" y="4676"/>
                </a:lnTo>
                <a:lnTo>
                  <a:pt x="9322" y="4700"/>
                </a:lnTo>
                <a:lnTo>
                  <a:pt x="9324" y="4712"/>
                </a:lnTo>
                <a:lnTo>
                  <a:pt x="9326" y="4722"/>
                </a:lnTo>
                <a:lnTo>
                  <a:pt x="9332" y="4734"/>
                </a:lnTo>
                <a:lnTo>
                  <a:pt x="9338" y="4742"/>
                </a:lnTo>
                <a:lnTo>
                  <a:pt x="9346" y="4748"/>
                </a:lnTo>
                <a:lnTo>
                  <a:pt x="9352" y="4750"/>
                </a:lnTo>
                <a:lnTo>
                  <a:pt x="9358" y="4750"/>
                </a:lnTo>
                <a:lnTo>
                  <a:pt x="9364" y="4748"/>
                </a:lnTo>
                <a:lnTo>
                  <a:pt x="9376" y="4740"/>
                </a:lnTo>
                <a:lnTo>
                  <a:pt x="9390" y="4732"/>
                </a:lnTo>
                <a:lnTo>
                  <a:pt x="9396" y="4726"/>
                </a:lnTo>
                <a:lnTo>
                  <a:pt x="9402" y="4718"/>
                </a:lnTo>
                <a:lnTo>
                  <a:pt x="9404" y="4710"/>
                </a:lnTo>
                <a:lnTo>
                  <a:pt x="9406" y="4700"/>
                </a:lnTo>
                <a:lnTo>
                  <a:pt x="9406" y="4682"/>
                </a:lnTo>
                <a:lnTo>
                  <a:pt x="9406" y="4676"/>
                </a:lnTo>
                <a:lnTo>
                  <a:pt x="9404" y="4672"/>
                </a:lnTo>
                <a:lnTo>
                  <a:pt x="9400" y="4666"/>
                </a:lnTo>
                <a:lnTo>
                  <a:pt x="9400" y="4662"/>
                </a:lnTo>
                <a:lnTo>
                  <a:pt x="9400" y="4658"/>
                </a:lnTo>
                <a:lnTo>
                  <a:pt x="9396" y="4654"/>
                </a:lnTo>
                <a:close/>
                <a:moveTo>
                  <a:pt x="9854" y="4376"/>
                </a:moveTo>
                <a:lnTo>
                  <a:pt x="9854" y="4376"/>
                </a:lnTo>
                <a:lnTo>
                  <a:pt x="9854" y="4374"/>
                </a:lnTo>
                <a:lnTo>
                  <a:pt x="9852" y="4376"/>
                </a:lnTo>
                <a:lnTo>
                  <a:pt x="9848" y="4384"/>
                </a:lnTo>
                <a:lnTo>
                  <a:pt x="9846" y="4400"/>
                </a:lnTo>
                <a:lnTo>
                  <a:pt x="9844" y="4422"/>
                </a:lnTo>
                <a:lnTo>
                  <a:pt x="9842" y="4442"/>
                </a:lnTo>
                <a:lnTo>
                  <a:pt x="9840" y="4452"/>
                </a:lnTo>
                <a:lnTo>
                  <a:pt x="9838" y="4460"/>
                </a:lnTo>
                <a:lnTo>
                  <a:pt x="9840" y="4472"/>
                </a:lnTo>
                <a:lnTo>
                  <a:pt x="9842" y="4478"/>
                </a:lnTo>
                <a:lnTo>
                  <a:pt x="9844" y="4480"/>
                </a:lnTo>
                <a:lnTo>
                  <a:pt x="9846" y="4474"/>
                </a:lnTo>
                <a:lnTo>
                  <a:pt x="9850" y="4448"/>
                </a:lnTo>
                <a:lnTo>
                  <a:pt x="9850" y="4440"/>
                </a:lnTo>
                <a:lnTo>
                  <a:pt x="9850" y="4436"/>
                </a:lnTo>
                <a:lnTo>
                  <a:pt x="9850" y="4434"/>
                </a:lnTo>
                <a:lnTo>
                  <a:pt x="9852" y="4430"/>
                </a:lnTo>
                <a:lnTo>
                  <a:pt x="9854" y="4428"/>
                </a:lnTo>
                <a:lnTo>
                  <a:pt x="9854" y="4424"/>
                </a:lnTo>
                <a:lnTo>
                  <a:pt x="9852" y="4416"/>
                </a:lnTo>
                <a:lnTo>
                  <a:pt x="9852" y="4410"/>
                </a:lnTo>
                <a:lnTo>
                  <a:pt x="9852" y="4406"/>
                </a:lnTo>
                <a:lnTo>
                  <a:pt x="9854" y="4404"/>
                </a:lnTo>
                <a:lnTo>
                  <a:pt x="9856" y="4398"/>
                </a:lnTo>
                <a:lnTo>
                  <a:pt x="9858" y="4390"/>
                </a:lnTo>
                <a:lnTo>
                  <a:pt x="9858" y="4382"/>
                </a:lnTo>
                <a:lnTo>
                  <a:pt x="9854" y="4376"/>
                </a:lnTo>
                <a:close/>
                <a:moveTo>
                  <a:pt x="9834" y="4508"/>
                </a:moveTo>
                <a:lnTo>
                  <a:pt x="9834" y="4508"/>
                </a:lnTo>
                <a:lnTo>
                  <a:pt x="9832" y="4510"/>
                </a:lnTo>
                <a:lnTo>
                  <a:pt x="9828" y="4516"/>
                </a:lnTo>
                <a:lnTo>
                  <a:pt x="9828" y="4522"/>
                </a:lnTo>
                <a:lnTo>
                  <a:pt x="9830" y="4526"/>
                </a:lnTo>
                <a:lnTo>
                  <a:pt x="9832" y="4526"/>
                </a:lnTo>
                <a:lnTo>
                  <a:pt x="9834" y="4526"/>
                </a:lnTo>
                <a:lnTo>
                  <a:pt x="9838" y="4520"/>
                </a:lnTo>
                <a:lnTo>
                  <a:pt x="9838" y="4512"/>
                </a:lnTo>
                <a:lnTo>
                  <a:pt x="9836" y="4510"/>
                </a:lnTo>
                <a:lnTo>
                  <a:pt x="9834" y="4508"/>
                </a:lnTo>
                <a:close/>
                <a:moveTo>
                  <a:pt x="9884" y="4688"/>
                </a:moveTo>
                <a:lnTo>
                  <a:pt x="9884" y="4688"/>
                </a:lnTo>
                <a:lnTo>
                  <a:pt x="9882" y="4690"/>
                </a:lnTo>
                <a:lnTo>
                  <a:pt x="9882" y="4694"/>
                </a:lnTo>
                <a:lnTo>
                  <a:pt x="9882" y="4702"/>
                </a:lnTo>
                <a:lnTo>
                  <a:pt x="9886" y="4708"/>
                </a:lnTo>
                <a:lnTo>
                  <a:pt x="9888" y="4710"/>
                </a:lnTo>
                <a:lnTo>
                  <a:pt x="9890" y="4708"/>
                </a:lnTo>
                <a:lnTo>
                  <a:pt x="9892" y="4704"/>
                </a:lnTo>
                <a:lnTo>
                  <a:pt x="9892" y="4700"/>
                </a:lnTo>
                <a:lnTo>
                  <a:pt x="9892" y="4692"/>
                </a:lnTo>
                <a:lnTo>
                  <a:pt x="9888" y="4688"/>
                </a:lnTo>
                <a:lnTo>
                  <a:pt x="9886" y="4686"/>
                </a:lnTo>
                <a:lnTo>
                  <a:pt x="9884" y="4688"/>
                </a:lnTo>
                <a:close/>
                <a:moveTo>
                  <a:pt x="9842" y="4586"/>
                </a:moveTo>
                <a:lnTo>
                  <a:pt x="9842" y="4586"/>
                </a:lnTo>
                <a:lnTo>
                  <a:pt x="9840" y="4590"/>
                </a:lnTo>
                <a:lnTo>
                  <a:pt x="9840" y="4592"/>
                </a:lnTo>
                <a:lnTo>
                  <a:pt x="9844" y="4594"/>
                </a:lnTo>
                <a:lnTo>
                  <a:pt x="9846" y="4596"/>
                </a:lnTo>
                <a:lnTo>
                  <a:pt x="9848" y="4592"/>
                </a:lnTo>
                <a:lnTo>
                  <a:pt x="9848" y="4590"/>
                </a:lnTo>
                <a:lnTo>
                  <a:pt x="9846" y="4586"/>
                </a:lnTo>
                <a:lnTo>
                  <a:pt x="9844" y="4586"/>
                </a:lnTo>
                <a:lnTo>
                  <a:pt x="9842" y="4586"/>
                </a:lnTo>
                <a:close/>
                <a:moveTo>
                  <a:pt x="9868" y="4654"/>
                </a:moveTo>
                <a:lnTo>
                  <a:pt x="9868" y="4654"/>
                </a:lnTo>
                <a:lnTo>
                  <a:pt x="9872" y="4654"/>
                </a:lnTo>
                <a:lnTo>
                  <a:pt x="9870" y="4648"/>
                </a:lnTo>
                <a:lnTo>
                  <a:pt x="9868" y="4646"/>
                </a:lnTo>
                <a:lnTo>
                  <a:pt x="9868" y="4648"/>
                </a:lnTo>
                <a:lnTo>
                  <a:pt x="9866" y="4650"/>
                </a:lnTo>
                <a:lnTo>
                  <a:pt x="9868" y="4654"/>
                </a:lnTo>
                <a:close/>
                <a:moveTo>
                  <a:pt x="7488" y="3256"/>
                </a:moveTo>
                <a:lnTo>
                  <a:pt x="7488" y="3256"/>
                </a:lnTo>
                <a:lnTo>
                  <a:pt x="7494" y="3250"/>
                </a:lnTo>
                <a:lnTo>
                  <a:pt x="7496" y="3246"/>
                </a:lnTo>
                <a:lnTo>
                  <a:pt x="7496" y="3244"/>
                </a:lnTo>
                <a:lnTo>
                  <a:pt x="7492" y="3246"/>
                </a:lnTo>
                <a:lnTo>
                  <a:pt x="7486" y="3252"/>
                </a:lnTo>
                <a:lnTo>
                  <a:pt x="7474" y="3258"/>
                </a:lnTo>
                <a:lnTo>
                  <a:pt x="7460" y="3262"/>
                </a:lnTo>
                <a:lnTo>
                  <a:pt x="7454" y="3262"/>
                </a:lnTo>
                <a:lnTo>
                  <a:pt x="7446" y="3262"/>
                </a:lnTo>
                <a:lnTo>
                  <a:pt x="7438" y="3260"/>
                </a:lnTo>
                <a:lnTo>
                  <a:pt x="7436" y="3262"/>
                </a:lnTo>
                <a:lnTo>
                  <a:pt x="7434" y="3264"/>
                </a:lnTo>
                <a:lnTo>
                  <a:pt x="7432" y="3266"/>
                </a:lnTo>
                <a:lnTo>
                  <a:pt x="7432" y="3270"/>
                </a:lnTo>
                <a:lnTo>
                  <a:pt x="7430" y="3272"/>
                </a:lnTo>
                <a:lnTo>
                  <a:pt x="7428" y="3272"/>
                </a:lnTo>
                <a:lnTo>
                  <a:pt x="7420" y="3272"/>
                </a:lnTo>
                <a:lnTo>
                  <a:pt x="7416" y="3274"/>
                </a:lnTo>
                <a:lnTo>
                  <a:pt x="7414" y="3278"/>
                </a:lnTo>
                <a:lnTo>
                  <a:pt x="7410" y="3278"/>
                </a:lnTo>
                <a:lnTo>
                  <a:pt x="7406" y="3278"/>
                </a:lnTo>
                <a:lnTo>
                  <a:pt x="7406" y="3280"/>
                </a:lnTo>
                <a:lnTo>
                  <a:pt x="7410" y="3292"/>
                </a:lnTo>
                <a:lnTo>
                  <a:pt x="7412" y="3296"/>
                </a:lnTo>
                <a:lnTo>
                  <a:pt x="7416" y="3298"/>
                </a:lnTo>
                <a:lnTo>
                  <a:pt x="7422" y="3300"/>
                </a:lnTo>
                <a:lnTo>
                  <a:pt x="7426" y="3300"/>
                </a:lnTo>
                <a:lnTo>
                  <a:pt x="7432" y="3300"/>
                </a:lnTo>
                <a:lnTo>
                  <a:pt x="7436" y="3302"/>
                </a:lnTo>
                <a:lnTo>
                  <a:pt x="7438" y="3302"/>
                </a:lnTo>
                <a:lnTo>
                  <a:pt x="7438" y="3300"/>
                </a:lnTo>
                <a:lnTo>
                  <a:pt x="7440" y="3298"/>
                </a:lnTo>
                <a:lnTo>
                  <a:pt x="7442" y="3298"/>
                </a:lnTo>
                <a:lnTo>
                  <a:pt x="7448" y="3296"/>
                </a:lnTo>
                <a:lnTo>
                  <a:pt x="7456" y="3294"/>
                </a:lnTo>
                <a:lnTo>
                  <a:pt x="7458" y="3290"/>
                </a:lnTo>
                <a:lnTo>
                  <a:pt x="7462" y="3286"/>
                </a:lnTo>
                <a:lnTo>
                  <a:pt x="7464" y="3284"/>
                </a:lnTo>
                <a:lnTo>
                  <a:pt x="7468" y="3282"/>
                </a:lnTo>
                <a:lnTo>
                  <a:pt x="7474" y="3282"/>
                </a:lnTo>
                <a:lnTo>
                  <a:pt x="7480" y="3280"/>
                </a:lnTo>
                <a:lnTo>
                  <a:pt x="7478" y="3276"/>
                </a:lnTo>
                <a:lnTo>
                  <a:pt x="7474" y="3270"/>
                </a:lnTo>
                <a:lnTo>
                  <a:pt x="7474" y="3266"/>
                </a:lnTo>
                <a:lnTo>
                  <a:pt x="7480" y="3262"/>
                </a:lnTo>
                <a:lnTo>
                  <a:pt x="7488" y="3256"/>
                </a:lnTo>
                <a:close/>
                <a:moveTo>
                  <a:pt x="6684" y="3228"/>
                </a:moveTo>
                <a:lnTo>
                  <a:pt x="6684" y="3228"/>
                </a:lnTo>
                <a:lnTo>
                  <a:pt x="6684" y="3230"/>
                </a:lnTo>
                <a:lnTo>
                  <a:pt x="6686" y="3234"/>
                </a:lnTo>
                <a:lnTo>
                  <a:pt x="6688" y="3238"/>
                </a:lnTo>
                <a:lnTo>
                  <a:pt x="6692" y="3238"/>
                </a:lnTo>
                <a:lnTo>
                  <a:pt x="6692" y="3234"/>
                </a:lnTo>
                <a:lnTo>
                  <a:pt x="6690" y="3230"/>
                </a:lnTo>
                <a:lnTo>
                  <a:pt x="6688" y="3228"/>
                </a:lnTo>
                <a:lnTo>
                  <a:pt x="6684" y="3228"/>
                </a:lnTo>
                <a:close/>
                <a:moveTo>
                  <a:pt x="6456" y="4860"/>
                </a:moveTo>
                <a:lnTo>
                  <a:pt x="6456" y="4860"/>
                </a:lnTo>
                <a:lnTo>
                  <a:pt x="6448" y="4872"/>
                </a:lnTo>
                <a:lnTo>
                  <a:pt x="6446" y="4874"/>
                </a:lnTo>
                <a:lnTo>
                  <a:pt x="6448" y="4878"/>
                </a:lnTo>
                <a:lnTo>
                  <a:pt x="6448" y="4880"/>
                </a:lnTo>
                <a:lnTo>
                  <a:pt x="6452" y="4882"/>
                </a:lnTo>
                <a:lnTo>
                  <a:pt x="6456" y="4884"/>
                </a:lnTo>
                <a:lnTo>
                  <a:pt x="6456" y="4882"/>
                </a:lnTo>
                <a:lnTo>
                  <a:pt x="6464" y="4870"/>
                </a:lnTo>
                <a:lnTo>
                  <a:pt x="6466" y="4864"/>
                </a:lnTo>
                <a:lnTo>
                  <a:pt x="6466" y="4860"/>
                </a:lnTo>
                <a:lnTo>
                  <a:pt x="6466" y="4858"/>
                </a:lnTo>
                <a:lnTo>
                  <a:pt x="6464" y="4856"/>
                </a:lnTo>
                <a:lnTo>
                  <a:pt x="6460" y="4856"/>
                </a:lnTo>
                <a:lnTo>
                  <a:pt x="6456" y="4860"/>
                </a:lnTo>
                <a:close/>
                <a:moveTo>
                  <a:pt x="6376" y="5018"/>
                </a:moveTo>
                <a:lnTo>
                  <a:pt x="6376" y="5018"/>
                </a:lnTo>
                <a:lnTo>
                  <a:pt x="6372" y="5018"/>
                </a:lnTo>
                <a:lnTo>
                  <a:pt x="6370" y="5020"/>
                </a:lnTo>
                <a:lnTo>
                  <a:pt x="6368" y="5026"/>
                </a:lnTo>
                <a:lnTo>
                  <a:pt x="6366" y="5032"/>
                </a:lnTo>
                <a:lnTo>
                  <a:pt x="6368" y="5038"/>
                </a:lnTo>
                <a:lnTo>
                  <a:pt x="6370" y="5038"/>
                </a:lnTo>
                <a:lnTo>
                  <a:pt x="6372" y="5036"/>
                </a:lnTo>
                <a:lnTo>
                  <a:pt x="6376" y="5030"/>
                </a:lnTo>
                <a:lnTo>
                  <a:pt x="6378" y="5024"/>
                </a:lnTo>
                <a:lnTo>
                  <a:pt x="6378" y="5020"/>
                </a:lnTo>
                <a:lnTo>
                  <a:pt x="6376" y="5018"/>
                </a:lnTo>
                <a:close/>
                <a:moveTo>
                  <a:pt x="5466" y="4460"/>
                </a:moveTo>
                <a:lnTo>
                  <a:pt x="5466" y="4460"/>
                </a:lnTo>
                <a:lnTo>
                  <a:pt x="5466" y="4458"/>
                </a:lnTo>
                <a:lnTo>
                  <a:pt x="5464" y="4458"/>
                </a:lnTo>
                <a:lnTo>
                  <a:pt x="5462" y="4458"/>
                </a:lnTo>
                <a:lnTo>
                  <a:pt x="5458" y="4460"/>
                </a:lnTo>
                <a:lnTo>
                  <a:pt x="5458" y="4462"/>
                </a:lnTo>
                <a:lnTo>
                  <a:pt x="5462" y="4464"/>
                </a:lnTo>
                <a:lnTo>
                  <a:pt x="5466" y="4460"/>
                </a:lnTo>
                <a:close/>
                <a:moveTo>
                  <a:pt x="5468" y="4472"/>
                </a:moveTo>
                <a:lnTo>
                  <a:pt x="5468" y="4472"/>
                </a:lnTo>
                <a:lnTo>
                  <a:pt x="5466" y="4472"/>
                </a:lnTo>
                <a:lnTo>
                  <a:pt x="5464" y="4474"/>
                </a:lnTo>
                <a:lnTo>
                  <a:pt x="5462" y="4476"/>
                </a:lnTo>
                <a:lnTo>
                  <a:pt x="5462" y="4478"/>
                </a:lnTo>
                <a:lnTo>
                  <a:pt x="5466" y="4478"/>
                </a:lnTo>
                <a:lnTo>
                  <a:pt x="5468" y="4476"/>
                </a:lnTo>
                <a:lnTo>
                  <a:pt x="5468" y="4472"/>
                </a:lnTo>
                <a:close/>
                <a:moveTo>
                  <a:pt x="5454" y="4498"/>
                </a:moveTo>
                <a:lnTo>
                  <a:pt x="5454" y="4498"/>
                </a:lnTo>
                <a:lnTo>
                  <a:pt x="5456" y="4500"/>
                </a:lnTo>
                <a:lnTo>
                  <a:pt x="5458" y="4500"/>
                </a:lnTo>
                <a:lnTo>
                  <a:pt x="5460" y="4500"/>
                </a:lnTo>
                <a:lnTo>
                  <a:pt x="5462" y="4496"/>
                </a:lnTo>
                <a:lnTo>
                  <a:pt x="5460" y="4492"/>
                </a:lnTo>
                <a:lnTo>
                  <a:pt x="5458" y="4492"/>
                </a:lnTo>
                <a:lnTo>
                  <a:pt x="5456" y="4494"/>
                </a:lnTo>
                <a:lnTo>
                  <a:pt x="5454" y="4498"/>
                </a:lnTo>
                <a:close/>
                <a:moveTo>
                  <a:pt x="5466" y="4492"/>
                </a:moveTo>
                <a:lnTo>
                  <a:pt x="5466" y="4492"/>
                </a:lnTo>
                <a:lnTo>
                  <a:pt x="5464" y="4492"/>
                </a:lnTo>
                <a:lnTo>
                  <a:pt x="5464" y="4496"/>
                </a:lnTo>
                <a:lnTo>
                  <a:pt x="5466" y="4498"/>
                </a:lnTo>
                <a:lnTo>
                  <a:pt x="5468" y="4498"/>
                </a:lnTo>
                <a:lnTo>
                  <a:pt x="5470" y="4496"/>
                </a:lnTo>
                <a:lnTo>
                  <a:pt x="5468" y="4494"/>
                </a:lnTo>
                <a:lnTo>
                  <a:pt x="5466" y="4492"/>
                </a:lnTo>
                <a:close/>
                <a:moveTo>
                  <a:pt x="5474" y="4492"/>
                </a:moveTo>
                <a:lnTo>
                  <a:pt x="5474" y="4492"/>
                </a:lnTo>
                <a:lnTo>
                  <a:pt x="5476" y="4492"/>
                </a:lnTo>
                <a:lnTo>
                  <a:pt x="5478" y="4490"/>
                </a:lnTo>
                <a:lnTo>
                  <a:pt x="5478" y="4488"/>
                </a:lnTo>
                <a:lnTo>
                  <a:pt x="5478" y="4486"/>
                </a:lnTo>
                <a:lnTo>
                  <a:pt x="5476" y="4486"/>
                </a:lnTo>
                <a:lnTo>
                  <a:pt x="5474" y="4488"/>
                </a:lnTo>
                <a:lnTo>
                  <a:pt x="5474" y="4492"/>
                </a:lnTo>
                <a:close/>
                <a:moveTo>
                  <a:pt x="5456" y="4486"/>
                </a:moveTo>
                <a:lnTo>
                  <a:pt x="5456" y="4486"/>
                </a:lnTo>
                <a:lnTo>
                  <a:pt x="5454" y="4486"/>
                </a:lnTo>
                <a:lnTo>
                  <a:pt x="5454" y="4488"/>
                </a:lnTo>
                <a:lnTo>
                  <a:pt x="5454" y="4490"/>
                </a:lnTo>
                <a:lnTo>
                  <a:pt x="5456" y="4490"/>
                </a:lnTo>
                <a:lnTo>
                  <a:pt x="5458" y="4488"/>
                </a:lnTo>
                <a:lnTo>
                  <a:pt x="5456" y="4486"/>
                </a:lnTo>
                <a:close/>
                <a:moveTo>
                  <a:pt x="5448" y="4476"/>
                </a:moveTo>
                <a:lnTo>
                  <a:pt x="5448" y="4476"/>
                </a:lnTo>
                <a:lnTo>
                  <a:pt x="5450" y="4476"/>
                </a:lnTo>
                <a:lnTo>
                  <a:pt x="5454" y="4474"/>
                </a:lnTo>
                <a:lnTo>
                  <a:pt x="5454" y="4472"/>
                </a:lnTo>
                <a:lnTo>
                  <a:pt x="5450" y="4472"/>
                </a:lnTo>
                <a:lnTo>
                  <a:pt x="5448" y="4474"/>
                </a:lnTo>
                <a:lnTo>
                  <a:pt x="5448" y="4476"/>
                </a:lnTo>
                <a:close/>
                <a:moveTo>
                  <a:pt x="5480" y="4474"/>
                </a:moveTo>
                <a:lnTo>
                  <a:pt x="5480" y="4474"/>
                </a:lnTo>
                <a:lnTo>
                  <a:pt x="5484" y="4474"/>
                </a:lnTo>
                <a:lnTo>
                  <a:pt x="5484" y="4472"/>
                </a:lnTo>
                <a:lnTo>
                  <a:pt x="5482" y="4470"/>
                </a:lnTo>
                <a:lnTo>
                  <a:pt x="5480" y="4472"/>
                </a:lnTo>
                <a:lnTo>
                  <a:pt x="5480" y="4474"/>
                </a:lnTo>
                <a:close/>
                <a:moveTo>
                  <a:pt x="6488" y="2842"/>
                </a:moveTo>
                <a:lnTo>
                  <a:pt x="6488" y="2842"/>
                </a:lnTo>
                <a:lnTo>
                  <a:pt x="6484" y="2842"/>
                </a:lnTo>
                <a:lnTo>
                  <a:pt x="6484" y="2844"/>
                </a:lnTo>
                <a:lnTo>
                  <a:pt x="6484" y="2852"/>
                </a:lnTo>
                <a:lnTo>
                  <a:pt x="6482" y="2858"/>
                </a:lnTo>
                <a:lnTo>
                  <a:pt x="6482" y="2860"/>
                </a:lnTo>
                <a:lnTo>
                  <a:pt x="6480" y="2860"/>
                </a:lnTo>
                <a:lnTo>
                  <a:pt x="6476" y="2858"/>
                </a:lnTo>
                <a:lnTo>
                  <a:pt x="6472" y="2860"/>
                </a:lnTo>
                <a:lnTo>
                  <a:pt x="6468" y="2862"/>
                </a:lnTo>
                <a:lnTo>
                  <a:pt x="6464" y="2866"/>
                </a:lnTo>
                <a:lnTo>
                  <a:pt x="6460" y="2868"/>
                </a:lnTo>
                <a:lnTo>
                  <a:pt x="6458" y="2868"/>
                </a:lnTo>
                <a:lnTo>
                  <a:pt x="6456" y="2872"/>
                </a:lnTo>
                <a:lnTo>
                  <a:pt x="6454" y="2884"/>
                </a:lnTo>
                <a:lnTo>
                  <a:pt x="6454" y="2898"/>
                </a:lnTo>
                <a:lnTo>
                  <a:pt x="6454" y="2902"/>
                </a:lnTo>
                <a:lnTo>
                  <a:pt x="6456" y="2904"/>
                </a:lnTo>
                <a:lnTo>
                  <a:pt x="6460" y="2904"/>
                </a:lnTo>
                <a:lnTo>
                  <a:pt x="6460" y="2906"/>
                </a:lnTo>
                <a:lnTo>
                  <a:pt x="6458" y="2910"/>
                </a:lnTo>
                <a:lnTo>
                  <a:pt x="6456" y="2912"/>
                </a:lnTo>
                <a:lnTo>
                  <a:pt x="6462" y="2914"/>
                </a:lnTo>
                <a:lnTo>
                  <a:pt x="6464" y="2916"/>
                </a:lnTo>
                <a:lnTo>
                  <a:pt x="6462" y="2918"/>
                </a:lnTo>
                <a:lnTo>
                  <a:pt x="6460" y="2922"/>
                </a:lnTo>
                <a:lnTo>
                  <a:pt x="6460" y="2924"/>
                </a:lnTo>
                <a:lnTo>
                  <a:pt x="6464" y="2924"/>
                </a:lnTo>
                <a:lnTo>
                  <a:pt x="6470" y="2930"/>
                </a:lnTo>
                <a:lnTo>
                  <a:pt x="6474" y="2932"/>
                </a:lnTo>
                <a:lnTo>
                  <a:pt x="6474" y="2934"/>
                </a:lnTo>
                <a:lnTo>
                  <a:pt x="6476" y="2934"/>
                </a:lnTo>
                <a:lnTo>
                  <a:pt x="6480" y="2932"/>
                </a:lnTo>
                <a:lnTo>
                  <a:pt x="6480" y="2930"/>
                </a:lnTo>
                <a:lnTo>
                  <a:pt x="6480" y="2926"/>
                </a:lnTo>
                <a:lnTo>
                  <a:pt x="6480" y="2924"/>
                </a:lnTo>
                <a:lnTo>
                  <a:pt x="6484" y="2922"/>
                </a:lnTo>
                <a:lnTo>
                  <a:pt x="6486" y="2918"/>
                </a:lnTo>
                <a:lnTo>
                  <a:pt x="6486" y="2904"/>
                </a:lnTo>
                <a:lnTo>
                  <a:pt x="6488" y="2900"/>
                </a:lnTo>
                <a:lnTo>
                  <a:pt x="6490" y="2896"/>
                </a:lnTo>
                <a:lnTo>
                  <a:pt x="6492" y="2890"/>
                </a:lnTo>
                <a:lnTo>
                  <a:pt x="6492" y="2880"/>
                </a:lnTo>
                <a:lnTo>
                  <a:pt x="6490" y="2870"/>
                </a:lnTo>
                <a:lnTo>
                  <a:pt x="6490" y="2864"/>
                </a:lnTo>
                <a:lnTo>
                  <a:pt x="6488" y="2860"/>
                </a:lnTo>
                <a:lnTo>
                  <a:pt x="6488" y="2858"/>
                </a:lnTo>
                <a:lnTo>
                  <a:pt x="6490" y="2848"/>
                </a:lnTo>
                <a:lnTo>
                  <a:pt x="6488" y="2844"/>
                </a:lnTo>
                <a:lnTo>
                  <a:pt x="6488" y="2842"/>
                </a:lnTo>
                <a:close/>
                <a:moveTo>
                  <a:pt x="6706" y="3110"/>
                </a:moveTo>
                <a:lnTo>
                  <a:pt x="6706" y="3110"/>
                </a:lnTo>
                <a:lnTo>
                  <a:pt x="6702" y="3110"/>
                </a:lnTo>
                <a:lnTo>
                  <a:pt x="6696" y="3112"/>
                </a:lnTo>
                <a:lnTo>
                  <a:pt x="6682" y="3118"/>
                </a:lnTo>
                <a:lnTo>
                  <a:pt x="6674" y="3120"/>
                </a:lnTo>
                <a:lnTo>
                  <a:pt x="6666" y="3120"/>
                </a:lnTo>
                <a:lnTo>
                  <a:pt x="6658" y="3118"/>
                </a:lnTo>
                <a:lnTo>
                  <a:pt x="6652" y="3114"/>
                </a:lnTo>
                <a:lnTo>
                  <a:pt x="6644" y="3108"/>
                </a:lnTo>
                <a:lnTo>
                  <a:pt x="6638" y="3108"/>
                </a:lnTo>
                <a:lnTo>
                  <a:pt x="6634" y="3108"/>
                </a:lnTo>
                <a:lnTo>
                  <a:pt x="6632" y="3112"/>
                </a:lnTo>
                <a:lnTo>
                  <a:pt x="6628" y="3116"/>
                </a:lnTo>
                <a:lnTo>
                  <a:pt x="6626" y="3116"/>
                </a:lnTo>
                <a:lnTo>
                  <a:pt x="6622" y="3112"/>
                </a:lnTo>
                <a:lnTo>
                  <a:pt x="6622" y="3110"/>
                </a:lnTo>
                <a:lnTo>
                  <a:pt x="6620" y="3110"/>
                </a:lnTo>
                <a:lnTo>
                  <a:pt x="6614" y="3112"/>
                </a:lnTo>
                <a:lnTo>
                  <a:pt x="6610" y="3120"/>
                </a:lnTo>
                <a:lnTo>
                  <a:pt x="6610" y="3132"/>
                </a:lnTo>
                <a:lnTo>
                  <a:pt x="6610" y="3136"/>
                </a:lnTo>
                <a:lnTo>
                  <a:pt x="6614" y="3140"/>
                </a:lnTo>
                <a:lnTo>
                  <a:pt x="6628" y="3144"/>
                </a:lnTo>
                <a:lnTo>
                  <a:pt x="6640" y="3150"/>
                </a:lnTo>
                <a:lnTo>
                  <a:pt x="6650" y="3158"/>
                </a:lnTo>
                <a:lnTo>
                  <a:pt x="6660" y="3164"/>
                </a:lnTo>
                <a:lnTo>
                  <a:pt x="6666" y="3166"/>
                </a:lnTo>
                <a:lnTo>
                  <a:pt x="6670" y="3168"/>
                </a:lnTo>
                <a:lnTo>
                  <a:pt x="6678" y="3170"/>
                </a:lnTo>
                <a:lnTo>
                  <a:pt x="6684" y="3176"/>
                </a:lnTo>
                <a:lnTo>
                  <a:pt x="6692" y="3182"/>
                </a:lnTo>
                <a:lnTo>
                  <a:pt x="6702" y="3186"/>
                </a:lnTo>
                <a:lnTo>
                  <a:pt x="6714" y="3192"/>
                </a:lnTo>
                <a:lnTo>
                  <a:pt x="6716" y="3190"/>
                </a:lnTo>
                <a:lnTo>
                  <a:pt x="6716" y="3186"/>
                </a:lnTo>
                <a:lnTo>
                  <a:pt x="6718" y="3178"/>
                </a:lnTo>
                <a:lnTo>
                  <a:pt x="6720" y="3170"/>
                </a:lnTo>
                <a:lnTo>
                  <a:pt x="6720" y="3162"/>
                </a:lnTo>
                <a:lnTo>
                  <a:pt x="6720" y="3158"/>
                </a:lnTo>
                <a:lnTo>
                  <a:pt x="6716" y="3154"/>
                </a:lnTo>
                <a:lnTo>
                  <a:pt x="6714" y="3152"/>
                </a:lnTo>
                <a:lnTo>
                  <a:pt x="6716" y="3146"/>
                </a:lnTo>
                <a:lnTo>
                  <a:pt x="6720" y="3130"/>
                </a:lnTo>
                <a:lnTo>
                  <a:pt x="6736" y="3104"/>
                </a:lnTo>
                <a:lnTo>
                  <a:pt x="6736" y="3102"/>
                </a:lnTo>
                <a:lnTo>
                  <a:pt x="6734" y="3102"/>
                </a:lnTo>
                <a:lnTo>
                  <a:pt x="6728" y="3106"/>
                </a:lnTo>
                <a:lnTo>
                  <a:pt x="6716" y="3110"/>
                </a:lnTo>
                <a:lnTo>
                  <a:pt x="6712" y="3110"/>
                </a:lnTo>
                <a:lnTo>
                  <a:pt x="6706" y="3110"/>
                </a:lnTo>
                <a:close/>
                <a:moveTo>
                  <a:pt x="6434" y="2968"/>
                </a:moveTo>
                <a:lnTo>
                  <a:pt x="6434" y="2968"/>
                </a:lnTo>
                <a:lnTo>
                  <a:pt x="6436" y="2972"/>
                </a:lnTo>
                <a:lnTo>
                  <a:pt x="6438" y="2976"/>
                </a:lnTo>
                <a:lnTo>
                  <a:pt x="6442" y="2982"/>
                </a:lnTo>
                <a:lnTo>
                  <a:pt x="6446" y="2990"/>
                </a:lnTo>
                <a:lnTo>
                  <a:pt x="6446" y="2996"/>
                </a:lnTo>
                <a:lnTo>
                  <a:pt x="6446" y="3004"/>
                </a:lnTo>
                <a:lnTo>
                  <a:pt x="6446" y="3012"/>
                </a:lnTo>
                <a:lnTo>
                  <a:pt x="6448" y="3016"/>
                </a:lnTo>
                <a:lnTo>
                  <a:pt x="6448" y="3020"/>
                </a:lnTo>
                <a:lnTo>
                  <a:pt x="6446" y="3030"/>
                </a:lnTo>
                <a:lnTo>
                  <a:pt x="6446" y="3046"/>
                </a:lnTo>
                <a:lnTo>
                  <a:pt x="6448" y="3058"/>
                </a:lnTo>
                <a:lnTo>
                  <a:pt x="6450" y="3064"/>
                </a:lnTo>
                <a:lnTo>
                  <a:pt x="6454" y="3068"/>
                </a:lnTo>
                <a:lnTo>
                  <a:pt x="6458" y="3070"/>
                </a:lnTo>
                <a:lnTo>
                  <a:pt x="6462" y="3070"/>
                </a:lnTo>
                <a:lnTo>
                  <a:pt x="6466" y="3068"/>
                </a:lnTo>
                <a:lnTo>
                  <a:pt x="6468" y="3066"/>
                </a:lnTo>
                <a:lnTo>
                  <a:pt x="6472" y="3060"/>
                </a:lnTo>
                <a:lnTo>
                  <a:pt x="6474" y="3054"/>
                </a:lnTo>
                <a:lnTo>
                  <a:pt x="6476" y="3054"/>
                </a:lnTo>
                <a:lnTo>
                  <a:pt x="6480" y="3056"/>
                </a:lnTo>
                <a:lnTo>
                  <a:pt x="6488" y="3058"/>
                </a:lnTo>
                <a:lnTo>
                  <a:pt x="6490" y="3056"/>
                </a:lnTo>
                <a:lnTo>
                  <a:pt x="6492" y="3054"/>
                </a:lnTo>
                <a:lnTo>
                  <a:pt x="6496" y="3044"/>
                </a:lnTo>
                <a:lnTo>
                  <a:pt x="6498" y="3024"/>
                </a:lnTo>
                <a:lnTo>
                  <a:pt x="6500" y="3016"/>
                </a:lnTo>
                <a:lnTo>
                  <a:pt x="6500" y="3008"/>
                </a:lnTo>
                <a:lnTo>
                  <a:pt x="6496" y="3000"/>
                </a:lnTo>
                <a:lnTo>
                  <a:pt x="6496" y="2996"/>
                </a:lnTo>
                <a:lnTo>
                  <a:pt x="6498" y="2990"/>
                </a:lnTo>
                <a:lnTo>
                  <a:pt x="6502" y="2984"/>
                </a:lnTo>
                <a:lnTo>
                  <a:pt x="6502" y="2980"/>
                </a:lnTo>
                <a:lnTo>
                  <a:pt x="6502" y="2968"/>
                </a:lnTo>
                <a:lnTo>
                  <a:pt x="6498" y="2958"/>
                </a:lnTo>
                <a:lnTo>
                  <a:pt x="6494" y="2950"/>
                </a:lnTo>
                <a:lnTo>
                  <a:pt x="6488" y="2944"/>
                </a:lnTo>
                <a:lnTo>
                  <a:pt x="6486" y="2942"/>
                </a:lnTo>
                <a:lnTo>
                  <a:pt x="6484" y="2942"/>
                </a:lnTo>
                <a:lnTo>
                  <a:pt x="6480" y="2944"/>
                </a:lnTo>
                <a:lnTo>
                  <a:pt x="6474" y="2946"/>
                </a:lnTo>
                <a:lnTo>
                  <a:pt x="6460" y="2956"/>
                </a:lnTo>
                <a:lnTo>
                  <a:pt x="6454" y="2962"/>
                </a:lnTo>
                <a:lnTo>
                  <a:pt x="6448" y="2962"/>
                </a:lnTo>
                <a:lnTo>
                  <a:pt x="6442" y="2962"/>
                </a:lnTo>
                <a:lnTo>
                  <a:pt x="6440" y="2960"/>
                </a:lnTo>
                <a:lnTo>
                  <a:pt x="6438" y="2958"/>
                </a:lnTo>
                <a:lnTo>
                  <a:pt x="6436" y="2958"/>
                </a:lnTo>
                <a:lnTo>
                  <a:pt x="6434" y="2968"/>
                </a:lnTo>
                <a:close/>
                <a:moveTo>
                  <a:pt x="6714" y="2136"/>
                </a:moveTo>
                <a:lnTo>
                  <a:pt x="6714" y="2136"/>
                </a:lnTo>
                <a:lnTo>
                  <a:pt x="6718" y="2134"/>
                </a:lnTo>
                <a:lnTo>
                  <a:pt x="6718" y="2132"/>
                </a:lnTo>
                <a:lnTo>
                  <a:pt x="6716" y="2128"/>
                </a:lnTo>
                <a:lnTo>
                  <a:pt x="6714" y="2124"/>
                </a:lnTo>
                <a:lnTo>
                  <a:pt x="6706" y="2120"/>
                </a:lnTo>
                <a:lnTo>
                  <a:pt x="6702" y="2118"/>
                </a:lnTo>
                <a:lnTo>
                  <a:pt x="6700" y="2118"/>
                </a:lnTo>
                <a:lnTo>
                  <a:pt x="6698" y="2122"/>
                </a:lnTo>
                <a:lnTo>
                  <a:pt x="6702" y="2130"/>
                </a:lnTo>
                <a:lnTo>
                  <a:pt x="6706" y="2136"/>
                </a:lnTo>
                <a:lnTo>
                  <a:pt x="6710" y="2136"/>
                </a:lnTo>
                <a:lnTo>
                  <a:pt x="6714" y="2136"/>
                </a:lnTo>
                <a:close/>
                <a:moveTo>
                  <a:pt x="6546" y="1994"/>
                </a:moveTo>
                <a:lnTo>
                  <a:pt x="6546" y="1994"/>
                </a:lnTo>
                <a:lnTo>
                  <a:pt x="6546" y="1996"/>
                </a:lnTo>
                <a:lnTo>
                  <a:pt x="6548" y="1996"/>
                </a:lnTo>
                <a:lnTo>
                  <a:pt x="6556" y="1992"/>
                </a:lnTo>
                <a:lnTo>
                  <a:pt x="6556" y="1990"/>
                </a:lnTo>
                <a:lnTo>
                  <a:pt x="6552" y="1990"/>
                </a:lnTo>
                <a:lnTo>
                  <a:pt x="6548" y="1992"/>
                </a:lnTo>
                <a:lnTo>
                  <a:pt x="6546" y="1994"/>
                </a:lnTo>
                <a:close/>
                <a:moveTo>
                  <a:pt x="6520" y="2132"/>
                </a:moveTo>
                <a:lnTo>
                  <a:pt x="6520" y="2132"/>
                </a:lnTo>
                <a:lnTo>
                  <a:pt x="6530" y="2134"/>
                </a:lnTo>
                <a:lnTo>
                  <a:pt x="6536" y="2132"/>
                </a:lnTo>
                <a:lnTo>
                  <a:pt x="6542" y="2128"/>
                </a:lnTo>
                <a:lnTo>
                  <a:pt x="6542" y="2126"/>
                </a:lnTo>
                <a:lnTo>
                  <a:pt x="6544" y="2124"/>
                </a:lnTo>
                <a:lnTo>
                  <a:pt x="6542" y="2118"/>
                </a:lnTo>
                <a:lnTo>
                  <a:pt x="6540" y="2112"/>
                </a:lnTo>
                <a:lnTo>
                  <a:pt x="6540" y="2108"/>
                </a:lnTo>
                <a:lnTo>
                  <a:pt x="6540" y="2104"/>
                </a:lnTo>
                <a:lnTo>
                  <a:pt x="6538" y="2102"/>
                </a:lnTo>
                <a:lnTo>
                  <a:pt x="6534" y="2100"/>
                </a:lnTo>
                <a:lnTo>
                  <a:pt x="6534" y="2102"/>
                </a:lnTo>
                <a:lnTo>
                  <a:pt x="6534" y="2104"/>
                </a:lnTo>
                <a:lnTo>
                  <a:pt x="6532" y="2104"/>
                </a:lnTo>
                <a:lnTo>
                  <a:pt x="6524" y="2100"/>
                </a:lnTo>
                <a:lnTo>
                  <a:pt x="6520" y="2100"/>
                </a:lnTo>
                <a:lnTo>
                  <a:pt x="6514" y="2102"/>
                </a:lnTo>
                <a:lnTo>
                  <a:pt x="6508" y="2104"/>
                </a:lnTo>
                <a:lnTo>
                  <a:pt x="6504" y="2104"/>
                </a:lnTo>
                <a:lnTo>
                  <a:pt x="6500" y="2104"/>
                </a:lnTo>
                <a:lnTo>
                  <a:pt x="6498" y="2104"/>
                </a:lnTo>
                <a:lnTo>
                  <a:pt x="6498" y="2108"/>
                </a:lnTo>
                <a:lnTo>
                  <a:pt x="6500" y="2110"/>
                </a:lnTo>
                <a:lnTo>
                  <a:pt x="6504" y="2114"/>
                </a:lnTo>
                <a:lnTo>
                  <a:pt x="6508" y="2122"/>
                </a:lnTo>
                <a:lnTo>
                  <a:pt x="6510" y="2126"/>
                </a:lnTo>
                <a:lnTo>
                  <a:pt x="6512" y="2124"/>
                </a:lnTo>
                <a:lnTo>
                  <a:pt x="6514" y="2126"/>
                </a:lnTo>
                <a:lnTo>
                  <a:pt x="6516" y="2126"/>
                </a:lnTo>
                <a:lnTo>
                  <a:pt x="6514" y="2128"/>
                </a:lnTo>
                <a:lnTo>
                  <a:pt x="6516" y="2130"/>
                </a:lnTo>
                <a:lnTo>
                  <a:pt x="6520" y="2132"/>
                </a:lnTo>
                <a:close/>
                <a:moveTo>
                  <a:pt x="6534" y="2078"/>
                </a:moveTo>
                <a:lnTo>
                  <a:pt x="6534" y="2078"/>
                </a:lnTo>
                <a:lnTo>
                  <a:pt x="6532" y="2078"/>
                </a:lnTo>
                <a:lnTo>
                  <a:pt x="6532" y="2080"/>
                </a:lnTo>
                <a:lnTo>
                  <a:pt x="6532" y="2086"/>
                </a:lnTo>
                <a:lnTo>
                  <a:pt x="6534" y="2090"/>
                </a:lnTo>
                <a:lnTo>
                  <a:pt x="6534" y="2088"/>
                </a:lnTo>
                <a:lnTo>
                  <a:pt x="6536" y="2086"/>
                </a:lnTo>
                <a:lnTo>
                  <a:pt x="6536" y="2082"/>
                </a:lnTo>
                <a:lnTo>
                  <a:pt x="6534" y="2078"/>
                </a:lnTo>
                <a:close/>
                <a:moveTo>
                  <a:pt x="6544" y="2134"/>
                </a:moveTo>
                <a:lnTo>
                  <a:pt x="6544" y="2134"/>
                </a:lnTo>
                <a:lnTo>
                  <a:pt x="6544" y="2132"/>
                </a:lnTo>
                <a:lnTo>
                  <a:pt x="6544" y="2130"/>
                </a:lnTo>
                <a:lnTo>
                  <a:pt x="6542" y="2132"/>
                </a:lnTo>
                <a:lnTo>
                  <a:pt x="6540" y="2134"/>
                </a:lnTo>
                <a:lnTo>
                  <a:pt x="6534" y="2144"/>
                </a:lnTo>
                <a:lnTo>
                  <a:pt x="6532" y="2148"/>
                </a:lnTo>
                <a:lnTo>
                  <a:pt x="6532" y="2152"/>
                </a:lnTo>
                <a:lnTo>
                  <a:pt x="6534" y="2154"/>
                </a:lnTo>
                <a:lnTo>
                  <a:pt x="6536" y="2154"/>
                </a:lnTo>
                <a:lnTo>
                  <a:pt x="6538" y="2148"/>
                </a:lnTo>
                <a:lnTo>
                  <a:pt x="6544" y="2134"/>
                </a:lnTo>
                <a:close/>
                <a:moveTo>
                  <a:pt x="6582" y="2150"/>
                </a:moveTo>
                <a:lnTo>
                  <a:pt x="6582" y="2150"/>
                </a:lnTo>
                <a:lnTo>
                  <a:pt x="6578" y="2144"/>
                </a:lnTo>
                <a:lnTo>
                  <a:pt x="6576" y="2142"/>
                </a:lnTo>
                <a:lnTo>
                  <a:pt x="6576" y="2144"/>
                </a:lnTo>
                <a:lnTo>
                  <a:pt x="6574" y="2146"/>
                </a:lnTo>
                <a:lnTo>
                  <a:pt x="6572" y="2146"/>
                </a:lnTo>
                <a:lnTo>
                  <a:pt x="6562" y="2140"/>
                </a:lnTo>
                <a:lnTo>
                  <a:pt x="6556" y="2138"/>
                </a:lnTo>
                <a:lnTo>
                  <a:pt x="6552" y="2140"/>
                </a:lnTo>
                <a:lnTo>
                  <a:pt x="6552" y="2144"/>
                </a:lnTo>
                <a:lnTo>
                  <a:pt x="6552" y="2148"/>
                </a:lnTo>
                <a:lnTo>
                  <a:pt x="6554" y="2152"/>
                </a:lnTo>
                <a:lnTo>
                  <a:pt x="6560" y="2156"/>
                </a:lnTo>
                <a:lnTo>
                  <a:pt x="6570" y="2158"/>
                </a:lnTo>
                <a:lnTo>
                  <a:pt x="6578" y="2158"/>
                </a:lnTo>
                <a:lnTo>
                  <a:pt x="6582" y="2158"/>
                </a:lnTo>
                <a:lnTo>
                  <a:pt x="6584" y="2156"/>
                </a:lnTo>
                <a:lnTo>
                  <a:pt x="6582" y="2150"/>
                </a:lnTo>
                <a:close/>
                <a:moveTo>
                  <a:pt x="6566" y="2088"/>
                </a:moveTo>
                <a:lnTo>
                  <a:pt x="6566" y="2088"/>
                </a:lnTo>
                <a:lnTo>
                  <a:pt x="6560" y="2090"/>
                </a:lnTo>
                <a:lnTo>
                  <a:pt x="6554" y="2090"/>
                </a:lnTo>
                <a:lnTo>
                  <a:pt x="6550" y="2090"/>
                </a:lnTo>
                <a:lnTo>
                  <a:pt x="6546" y="2090"/>
                </a:lnTo>
                <a:lnTo>
                  <a:pt x="6544" y="2092"/>
                </a:lnTo>
                <a:lnTo>
                  <a:pt x="6546" y="2094"/>
                </a:lnTo>
                <a:lnTo>
                  <a:pt x="6550" y="2096"/>
                </a:lnTo>
                <a:lnTo>
                  <a:pt x="6554" y="2100"/>
                </a:lnTo>
                <a:lnTo>
                  <a:pt x="6556" y="2100"/>
                </a:lnTo>
                <a:lnTo>
                  <a:pt x="6554" y="2102"/>
                </a:lnTo>
                <a:lnTo>
                  <a:pt x="6554" y="2106"/>
                </a:lnTo>
                <a:lnTo>
                  <a:pt x="6556" y="2108"/>
                </a:lnTo>
                <a:lnTo>
                  <a:pt x="6558" y="2110"/>
                </a:lnTo>
                <a:lnTo>
                  <a:pt x="6556" y="2114"/>
                </a:lnTo>
                <a:lnTo>
                  <a:pt x="6554" y="2116"/>
                </a:lnTo>
                <a:lnTo>
                  <a:pt x="6556" y="2116"/>
                </a:lnTo>
                <a:lnTo>
                  <a:pt x="6558" y="2118"/>
                </a:lnTo>
                <a:lnTo>
                  <a:pt x="6560" y="2122"/>
                </a:lnTo>
                <a:lnTo>
                  <a:pt x="6560" y="2124"/>
                </a:lnTo>
                <a:lnTo>
                  <a:pt x="6564" y="2124"/>
                </a:lnTo>
                <a:lnTo>
                  <a:pt x="6566" y="2124"/>
                </a:lnTo>
                <a:lnTo>
                  <a:pt x="6570" y="2124"/>
                </a:lnTo>
                <a:lnTo>
                  <a:pt x="6574" y="2124"/>
                </a:lnTo>
                <a:lnTo>
                  <a:pt x="6576" y="2124"/>
                </a:lnTo>
                <a:lnTo>
                  <a:pt x="6578" y="2124"/>
                </a:lnTo>
                <a:lnTo>
                  <a:pt x="6580" y="2128"/>
                </a:lnTo>
                <a:lnTo>
                  <a:pt x="6580" y="2130"/>
                </a:lnTo>
                <a:lnTo>
                  <a:pt x="6578" y="2132"/>
                </a:lnTo>
                <a:lnTo>
                  <a:pt x="6576" y="2132"/>
                </a:lnTo>
                <a:lnTo>
                  <a:pt x="6574" y="2132"/>
                </a:lnTo>
                <a:lnTo>
                  <a:pt x="6576" y="2134"/>
                </a:lnTo>
                <a:lnTo>
                  <a:pt x="6580" y="2136"/>
                </a:lnTo>
                <a:lnTo>
                  <a:pt x="6582" y="2138"/>
                </a:lnTo>
                <a:lnTo>
                  <a:pt x="6582" y="2140"/>
                </a:lnTo>
                <a:lnTo>
                  <a:pt x="6580" y="2140"/>
                </a:lnTo>
                <a:lnTo>
                  <a:pt x="6580" y="2144"/>
                </a:lnTo>
                <a:lnTo>
                  <a:pt x="6586" y="2150"/>
                </a:lnTo>
                <a:lnTo>
                  <a:pt x="6588" y="2154"/>
                </a:lnTo>
                <a:lnTo>
                  <a:pt x="6588" y="2158"/>
                </a:lnTo>
                <a:lnTo>
                  <a:pt x="6588" y="2160"/>
                </a:lnTo>
                <a:lnTo>
                  <a:pt x="6590" y="2164"/>
                </a:lnTo>
                <a:lnTo>
                  <a:pt x="6592" y="2164"/>
                </a:lnTo>
                <a:lnTo>
                  <a:pt x="6592" y="2160"/>
                </a:lnTo>
                <a:lnTo>
                  <a:pt x="6592" y="2156"/>
                </a:lnTo>
                <a:lnTo>
                  <a:pt x="6594" y="2150"/>
                </a:lnTo>
                <a:lnTo>
                  <a:pt x="6596" y="2148"/>
                </a:lnTo>
                <a:lnTo>
                  <a:pt x="6598" y="2146"/>
                </a:lnTo>
                <a:lnTo>
                  <a:pt x="6592" y="2142"/>
                </a:lnTo>
                <a:lnTo>
                  <a:pt x="6586" y="2140"/>
                </a:lnTo>
                <a:lnTo>
                  <a:pt x="6588" y="2138"/>
                </a:lnTo>
                <a:lnTo>
                  <a:pt x="6590" y="2138"/>
                </a:lnTo>
                <a:lnTo>
                  <a:pt x="6594" y="2138"/>
                </a:lnTo>
                <a:lnTo>
                  <a:pt x="6596" y="2136"/>
                </a:lnTo>
                <a:lnTo>
                  <a:pt x="6596" y="2134"/>
                </a:lnTo>
                <a:lnTo>
                  <a:pt x="6596" y="2130"/>
                </a:lnTo>
                <a:lnTo>
                  <a:pt x="6596" y="2126"/>
                </a:lnTo>
                <a:lnTo>
                  <a:pt x="6596" y="2124"/>
                </a:lnTo>
                <a:lnTo>
                  <a:pt x="6604" y="2122"/>
                </a:lnTo>
                <a:lnTo>
                  <a:pt x="6608" y="2120"/>
                </a:lnTo>
                <a:lnTo>
                  <a:pt x="6610" y="2118"/>
                </a:lnTo>
                <a:lnTo>
                  <a:pt x="6608" y="2114"/>
                </a:lnTo>
                <a:lnTo>
                  <a:pt x="6602" y="2112"/>
                </a:lnTo>
                <a:lnTo>
                  <a:pt x="6598" y="2108"/>
                </a:lnTo>
                <a:lnTo>
                  <a:pt x="6598" y="2104"/>
                </a:lnTo>
                <a:lnTo>
                  <a:pt x="6602" y="2102"/>
                </a:lnTo>
                <a:lnTo>
                  <a:pt x="6608" y="2100"/>
                </a:lnTo>
                <a:lnTo>
                  <a:pt x="6610" y="2098"/>
                </a:lnTo>
                <a:lnTo>
                  <a:pt x="6612" y="2096"/>
                </a:lnTo>
                <a:lnTo>
                  <a:pt x="6614" y="2088"/>
                </a:lnTo>
                <a:lnTo>
                  <a:pt x="6614" y="2080"/>
                </a:lnTo>
                <a:lnTo>
                  <a:pt x="6614" y="2074"/>
                </a:lnTo>
                <a:lnTo>
                  <a:pt x="6616" y="2072"/>
                </a:lnTo>
                <a:lnTo>
                  <a:pt x="6614" y="2070"/>
                </a:lnTo>
                <a:lnTo>
                  <a:pt x="6604" y="2066"/>
                </a:lnTo>
                <a:lnTo>
                  <a:pt x="6598" y="2066"/>
                </a:lnTo>
                <a:lnTo>
                  <a:pt x="6592" y="2070"/>
                </a:lnTo>
                <a:lnTo>
                  <a:pt x="6588" y="2074"/>
                </a:lnTo>
                <a:lnTo>
                  <a:pt x="6588" y="2078"/>
                </a:lnTo>
                <a:lnTo>
                  <a:pt x="6588" y="2080"/>
                </a:lnTo>
                <a:lnTo>
                  <a:pt x="6588" y="2082"/>
                </a:lnTo>
                <a:lnTo>
                  <a:pt x="6586" y="2090"/>
                </a:lnTo>
                <a:lnTo>
                  <a:pt x="6584" y="2094"/>
                </a:lnTo>
                <a:lnTo>
                  <a:pt x="6582" y="2094"/>
                </a:lnTo>
                <a:lnTo>
                  <a:pt x="6580" y="2092"/>
                </a:lnTo>
                <a:lnTo>
                  <a:pt x="6580" y="2088"/>
                </a:lnTo>
                <a:lnTo>
                  <a:pt x="6582" y="2078"/>
                </a:lnTo>
                <a:lnTo>
                  <a:pt x="6580" y="2076"/>
                </a:lnTo>
                <a:lnTo>
                  <a:pt x="6578" y="2078"/>
                </a:lnTo>
                <a:lnTo>
                  <a:pt x="6574" y="2078"/>
                </a:lnTo>
                <a:lnTo>
                  <a:pt x="6568" y="2076"/>
                </a:lnTo>
                <a:lnTo>
                  <a:pt x="6564" y="2074"/>
                </a:lnTo>
                <a:lnTo>
                  <a:pt x="6562" y="2074"/>
                </a:lnTo>
                <a:lnTo>
                  <a:pt x="6560" y="2076"/>
                </a:lnTo>
                <a:lnTo>
                  <a:pt x="6562" y="2076"/>
                </a:lnTo>
                <a:lnTo>
                  <a:pt x="6566" y="2078"/>
                </a:lnTo>
                <a:lnTo>
                  <a:pt x="6570" y="2082"/>
                </a:lnTo>
                <a:lnTo>
                  <a:pt x="6568" y="2084"/>
                </a:lnTo>
                <a:lnTo>
                  <a:pt x="6566" y="2088"/>
                </a:lnTo>
                <a:close/>
                <a:moveTo>
                  <a:pt x="6598" y="2138"/>
                </a:moveTo>
                <a:lnTo>
                  <a:pt x="6598" y="2138"/>
                </a:lnTo>
                <a:lnTo>
                  <a:pt x="6596" y="2142"/>
                </a:lnTo>
                <a:lnTo>
                  <a:pt x="6598" y="2142"/>
                </a:lnTo>
                <a:lnTo>
                  <a:pt x="6604" y="2142"/>
                </a:lnTo>
                <a:lnTo>
                  <a:pt x="6610" y="2138"/>
                </a:lnTo>
                <a:lnTo>
                  <a:pt x="6610" y="2136"/>
                </a:lnTo>
                <a:lnTo>
                  <a:pt x="6610" y="2134"/>
                </a:lnTo>
                <a:lnTo>
                  <a:pt x="6606" y="2134"/>
                </a:lnTo>
                <a:lnTo>
                  <a:pt x="6602" y="2134"/>
                </a:lnTo>
                <a:lnTo>
                  <a:pt x="6598" y="2138"/>
                </a:lnTo>
                <a:close/>
                <a:moveTo>
                  <a:pt x="6552" y="2166"/>
                </a:moveTo>
                <a:lnTo>
                  <a:pt x="6552" y="2166"/>
                </a:lnTo>
                <a:lnTo>
                  <a:pt x="6552" y="2168"/>
                </a:lnTo>
                <a:lnTo>
                  <a:pt x="6556" y="2172"/>
                </a:lnTo>
                <a:lnTo>
                  <a:pt x="6560" y="2172"/>
                </a:lnTo>
                <a:lnTo>
                  <a:pt x="6564" y="2172"/>
                </a:lnTo>
                <a:lnTo>
                  <a:pt x="6562" y="2168"/>
                </a:lnTo>
                <a:lnTo>
                  <a:pt x="6560" y="2166"/>
                </a:lnTo>
                <a:lnTo>
                  <a:pt x="6556" y="2164"/>
                </a:lnTo>
                <a:lnTo>
                  <a:pt x="6552" y="2166"/>
                </a:lnTo>
                <a:close/>
                <a:moveTo>
                  <a:pt x="6636" y="2164"/>
                </a:moveTo>
                <a:lnTo>
                  <a:pt x="6636" y="2164"/>
                </a:lnTo>
                <a:lnTo>
                  <a:pt x="6636" y="2166"/>
                </a:lnTo>
                <a:lnTo>
                  <a:pt x="6638" y="2168"/>
                </a:lnTo>
                <a:lnTo>
                  <a:pt x="6640" y="2172"/>
                </a:lnTo>
                <a:lnTo>
                  <a:pt x="6638" y="2174"/>
                </a:lnTo>
                <a:lnTo>
                  <a:pt x="6636" y="2176"/>
                </a:lnTo>
                <a:lnTo>
                  <a:pt x="6638" y="2178"/>
                </a:lnTo>
                <a:lnTo>
                  <a:pt x="6644" y="2182"/>
                </a:lnTo>
                <a:lnTo>
                  <a:pt x="6646" y="2184"/>
                </a:lnTo>
                <a:lnTo>
                  <a:pt x="6648" y="2184"/>
                </a:lnTo>
                <a:lnTo>
                  <a:pt x="6648" y="2182"/>
                </a:lnTo>
                <a:lnTo>
                  <a:pt x="6648" y="2180"/>
                </a:lnTo>
                <a:lnTo>
                  <a:pt x="6650" y="2176"/>
                </a:lnTo>
                <a:lnTo>
                  <a:pt x="6652" y="2176"/>
                </a:lnTo>
                <a:lnTo>
                  <a:pt x="6656" y="2178"/>
                </a:lnTo>
                <a:lnTo>
                  <a:pt x="6660" y="2180"/>
                </a:lnTo>
                <a:lnTo>
                  <a:pt x="6662" y="2180"/>
                </a:lnTo>
                <a:lnTo>
                  <a:pt x="6660" y="2178"/>
                </a:lnTo>
                <a:lnTo>
                  <a:pt x="6658" y="2174"/>
                </a:lnTo>
                <a:lnTo>
                  <a:pt x="6656" y="2174"/>
                </a:lnTo>
                <a:lnTo>
                  <a:pt x="6656" y="2172"/>
                </a:lnTo>
                <a:lnTo>
                  <a:pt x="6658" y="2168"/>
                </a:lnTo>
                <a:lnTo>
                  <a:pt x="6658" y="2164"/>
                </a:lnTo>
                <a:lnTo>
                  <a:pt x="6658" y="2162"/>
                </a:lnTo>
                <a:lnTo>
                  <a:pt x="6654" y="2162"/>
                </a:lnTo>
                <a:lnTo>
                  <a:pt x="6650" y="2160"/>
                </a:lnTo>
                <a:lnTo>
                  <a:pt x="6648" y="2156"/>
                </a:lnTo>
                <a:lnTo>
                  <a:pt x="6644" y="2156"/>
                </a:lnTo>
                <a:lnTo>
                  <a:pt x="6640" y="2158"/>
                </a:lnTo>
                <a:lnTo>
                  <a:pt x="6640" y="2160"/>
                </a:lnTo>
                <a:lnTo>
                  <a:pt x="6642" y="2162"/>
                </a:lnTo>
                <a:lnTo>
                  <a:pt x="6648" y="2164"/>
                </a:lnTo>
                <a:lnTo>
                  <a:pt x="6650" y="2166"/>
                </a:lnTo>
                <a:lnTo>
                  <a:pt x="6650" y="2168"/>
                </a:lnTo>
                <a:lnTo>
                  <a:pt x="6646" y="2166"/>
                </a:lnTo>
                <a:lnTo>
                  <a:pt x="6636" y="2164"/>
                </a:lnTo>
                <a:close/>
                <a:moveTo>
                  <a:pt x="6990" y="1916"/>
                </a:moveTo>
                <a:lnTo>
                  <a:pt x="6990" y="1916"/>
                </a:lnTo>
                <a:lnTo>
                  <a:pt x="6988" y="1916"/>
                </a:lnTo>
                <a:lnTo>
                  <a:pt x="6988" y="1918"/>
                </a:lnTo>
                <a:lnTo>
                  <a:pt x="6990" y="1920"/>
                </a:lnTo>
                <a:lnTo>
                  <a:pt x="6992" y="1924"/>
                </a:lnTo>
                <a:lnTo>
                  <a:pt x="6992" y="1926"/>
                </a:lnTo>
                <a:lnTo>
                  <a:pt x="6988" y="1928"/>
                </a:lnTo>
                <a:lnTo>
                  <a:pt x="6986" y="1930"/>
                </a:lnTo>
                <a:lnTo>
                  <a:pt x="6988" y="1932"/>
                </a:lnTo>
                <a:lnTo>
                  <a:pt x="6994" y="1936"/>
                </a:lnTo>
                <a:lnTo>
                  <a:pt x="7000" y="1938"/>
                </a:lnTo>
                <a:lnTo>
                  <a:pt x="7000" y="1942"/>
                </a:lnTo>
                <a:lnTo>
                  <a:pt x="6996" y="1946"/>
                </a:lnTo>
                <a:lnTo>
                  <a:pt x="6994" y="1948"/>
                </a:lnTo>
                <a:lnTo>
                  <a:pt x="6992" y="1950"/>
                </a:lnTo>
                <a:lnTo>
                  <a:pt x="6994" y="1952"/>
                </a:lnTo>
                <a:lnTo>
                  <a:pt x="6998" y="1952"/>
                </a:lnTo>
                <a:lnTo>
                  <a:pt x="7000" y="1950"/>
                </a:lnTo>
                <a:lnTo>
                  <a:pt x="7002" y="1946"/>
                </a:lnTo>
                <a:lnTo>
                  <a:pt x="7006" y="1938"/>
                </a:lnTo>
                <a:lnTo>
                  <a:pt x="7010" y="1934"/>
                </a:lnTo>
                <a:lnTo>
                  <a:pt x="7012" y="1934"/>
                </a:lnTo>
                <a:lnTo>
                  <a:pt x="7014" y="1934"/>
                </a:lnTo>
                <a:lnTo>
                  <a:pt x="7018" y="1934"/>
                </a:lnTo>
                <a:lnTo>
                  <a:pt x="7024" y="1932"/>
                </a:lnTo>
                <a:lnTo>
                  <a:pt x="7032" y="1928"/>
                </a:lnTo>
                <a:lnTo>
                  <a:pt x="7038" y="1922"/>
                </a:lnTo>
                <a:lnTo>
                  <a:pt x="7040" y="1920"/>
                </a:lnTo>
                <a:lnTo>
                  <a:pt x="7042" y="1920"/>
                </a:lnTo>
                <a:lnTo>
                  <a:pt x="7044" y="1920"/>
                </a:lnTo>
                <a:lnTo>
                  <a:pt x="7046" y="1920"/>
                </a:lnTo>
                <a:lnTo>
                  <a:pt x="7048" y="1920"/>
                </a:lnTo>
                <a:lnTo>
                  <a:pt x="7048" y="1918"/>
                </a:lnTo>
                <a:lnTo>
                  <a:pt x="7038" y="1914"/>
                </a:lnTo>
                <a:lnTo>
                  <a:pt x="7032" y="1910"/>
                </a:lnTo>
                <a:lnTo>
                  <a:pt x="7026" y="1910"/>
                </a:lnTo>
                <a:lnTo>
                  <a:pt x="7022" y="1910"/>
                </a:lnTo>
                <a:lnTo>
                  <a:pt x="7018" y="1910"/>
                </a:lnTo>
                <a:lnTo>
                  <a:pt x="7016" y="1908"/>
                </a:lnTo>
                <a:lnTo>
                  <a:pt x="7010" y="1908"/>
                </a:lnTo>
                <a:lnTo>
                  <a:pt x="7004" y="1912"/>
                </a:lnTo>
                <a:lnTo>
                  <a:pt x="7000" y="1918"/>
                </a:lnTo>
                <a:lnTo>
                  <a:pt x="6998" y="1920"/>
                </a:lnTo>
                <a:lnTo>
                  <a:pt x="6996" y="1918"/>
                </a:lnTo>
                <a:lnTo>
                  <a:pt x="6992" y="1916"/>
                </a:lnTo>
                <a:lnTo>
                  <a:pt x="6990" y="1916"/>
                </a:lnTo>
                <a:close/>
                <a:moveTo>
                  <a:pt x="7006" y="1892"/>
                </a:moveTo>
                <a:lnTo>
                  <a:pt x="7006" y="1892"/>
                </a:lnTo>
                <a:lnTo>
                  <a:pt x="7008" y="1892"/>
                </a:lnTo>
                <a:lnTo>
                  <a:pt x="7010" y="1894"/>
                </a:lnTo>
                <a:lnTo>
                  <a:pt x="7012" y="1898"/>
                </a:lnTo>
                <a:lnTo>
                  <a:pt x="7012" y="1902"/>
                </a:lnTo>
                <a:lnTo>
                  <a:pt x="7014" y="1904"/>
                </a:lnTo>
                <a:lnTo>
                  <a:pt x="7016" y="1904"/>
                </a:lnTo>
                <a:lnTo>
                  <a:pt x="7020" y="1904"/>
                </a:lnTo>
                <a:lnTo>
                  <a:pt x="7022" y="1902"/>
                </a:lnTo>
                <a:lnTo>
                  <a:pt x="7024" y="1898"/>
                </a:lnTo>
                <a:lnTo>
                  <a:pt x="7026" y="1898"/>
                </a:lnTo>
                <a:lnTo>
                  <a:pt x="7028" y="1898"/>
                </a:lnTo>
                <a:lnTo>
                  <a:pt x="7030" y="1898"/>
                </a:lnTo>
                <a:lnTo>
                  <a:pt x="7030" y="1896"/>
                </a:lnTo>
                <a:lnTo>
                  <a:pt x="7032" y="1896"/>
                </a:lnTo>
                <a:lnTo>
                  <a:pt x="7034" y="1896"/>
                </a:lnTo>
                <a:lnTo>
                  <a:pt x="7036" y="1894"/>
                </a:lnTo>
                <a:lnTo>
                  <a:pt x="7034" y="1892"/>
                </a:lnTo>
                <a:lnTo>
                  <a:pt x="7030" y="1888"/>
                </a:lnTo>
                <a:lnTo>
                  <a:pt x="7022" y="1880"/>
                </a:lnTo>
                <a:lnTo>
                  <a:pt x="7018" y="1880"/>
                </a:lnTo>
                <a:lnTo>
                  <a:pt x="7016" y="1882"/>
                </a:lnTo>
                <a:lnTo>
                  <a:pt x="7010" y="1886"/>
                </a:lnTo>
                <a:lnTo>
                  <a:pt x="7006" y="1886"/>
                </a:lnTo>
                <a:lnTo>
                  <a:pt x="7000" y="1886"/>
                </a:lnTo>
                <a:lnTo>
                  <a:pt x="6996" y="1888"/>
                </a:lnTo>
                <a:lnTo>
                  <a:pt x="6994" y="1890"/>
                </a:lnTo>
                <a:lnTo>
                  <a:pt x="6996" y="1890"/>
                </a:lnTo>
                <a:lnTo>
                  <a:pt x="7006" y="1892"/>
                </a:lnTo>
                <a:close/>
                <a:moveTo>
                  <a:pt x="7048" y="1914"/>
                </a:moveTo>
                <a:lnTo>
                  <a:pt x="7048" y="1914"/>
                </a:lnTo>
                <a:lnTo>
                  <a:pt x="7048" y="1910"/>
                </a:lnTo>
                <a:lnTo>
                  <a:pt x="7044" y="1906"/>
                </a:lnTo>
                <a:lnTo>
                  <a:pt x="7042" y="1904"/>
                </a:lnTo>
                <a:lnTo>
                  <a:pt x="7038" y="1906"/>
                </a:lnTo>
                <a:lnTo>
                  <a:pt x="7038" y="1910"/>
                </a:lnTo>
                <a:lnTo>
                  <a:pt x="7042" y="1914"/>
                </a:lnTo>
                <a:lnTo>
                  <a:pt x="7046" y="1914"/>
                </a:lnTo>
                <a:lnTo>
                  <a:pt x="7048" y="1914"/>
                </a:lnTo>
                <a:close/>
                <a:moveTo>
                  <a:pt x="7050" y="1884"/>
                </a:moveTo>
                <a:lnTo>
                  <a:pt x="7050" y="1884"/>
                </a:lnTo>
                <a:lnTo>
                  <a:pt x="7048" y="1884"/>
                </a:lnTo>
                <a:lnTo>
                  <a:pt x="7044" y="1882"/>
                </a:lnTo>
                <a:lnTo>
                  <a:pt x="7040" y="1882"/>
                </a:lnTo>
                <a:lnTo>
                  <a:pt x="7042" y="1886"/>
                </a:lnTo>
                <a:lnTo>
                  <a:pt x="7044" y="1886"/>
                </a:lnTo>
                <a:lnTo>
                  <a:pt x="7048" y="1886"/>
                </a:lnTo>
                <a:lnTo>
                  <a:pt x="7050" y="1884"/>
                </a:lnTo>
                <a:close/>
                <a:moveTo>
                  <a:pt x="6872" y="1954"/>
                </a:moveTo>
                <a:lnTo>
                  <a:pt x="6872" y="1954"/>
                </a:lnTo>
                <a:lnTo>
                  <a:pt x="6864" y="1958"/>
                </a:lnTo>
                <a:lnTo>
                  <a:pt x="6860" y="1956"/>
                </a:lnTo>
                <a:lnTo>
                  <a:pt x="6858" y="1956"/>
                </a:lnTo>
                <a:lnTo>
                  <a:pt x="6850" y="1962"/>
                </a:lnTo>
                <a:lnTo>
                  <a:pt x="6840" y="1974"/>
                </a:lnTo>
                <a:lnTo>
                  <a:pt x="6836" y="1984"/>
                </a:lnTo>
                <a:lnTo>
                  <a:pt x="6836" y="1992"/>
                </a:lnTo>
                <a:lnTo>
                  <a:pt x="6838" y="2000"/>
                </a:lnTo>
                <a:lnTo>
                  <a:pt x="6840" y="2004"/>
                </a:lnTo>
                <a:lnTo>
                  <a:pt x="6840" y="2006"/>
                </a:lnTo>
                <a:lnTo>
                  <a:pt x="6838" y="2014"/>
                </a:lnTo>
                <a:lnTo>
                  <a:pt x="6838" y="2018"/>
                </a:lnTo>
                <a:lnTo>
                  <a:pt x="6840" y="2018"/>
                </a:lnTo>
                <a:lnTo>
                  <a:pt x="6842" y="2016"/>
                </a:lnTo>
                <a:lnTo>
                  <a:pt x="6846" y="2014"/>
                </a:lnTo>
                <a:lnTo>
                  <a:pt x="6850" y="2008"/>
                </a:lnTo>
                <a:lnTo>
                  <a:pt x="6856" y="2000"/>
                </a:lnTo>
                <a:lnTo>
                  <a:pt x="6864" y="1992"/>
                </a:lnTo>
                <a:lnTo>
                  <a:pt x="6866" y="1986"/>
                </a:lnTo>
                <a:lnTo>
                  <a:pt x="6868" y="1984"/>
                </a:lnTo>
                <a:lnTo>
                  <a:pt x="6866" y="1978"/>
                </a:lnTo>
                <a:lnTo>
                  <a:pt x="6864" y="1976"/>
                </a:lnTo>
                <a:lnTo>
                  <a:pt x="6864" y="1972"/>
                </a:lnTo>
                <a:lnTo>
                  <a:pt x="6866" y="1968"/>
                </a:lnTo>
                <a:lnTo>
                  <a:pt x="6870" y="1964"/>
                </a:lnTo>
                <a:lnTo>
                  <a:pt x="6878" y="1954"/>
                </a:lnTo>
                <a:lnTo>
                  <a:pt x="6882" y="1950"/>
                </a:lnTo>
                <a:lnTo>
                  <a:pt x="6882" y="1948"/>
                </a:lnTo>
                <a:lnTo>
                  <a:pt x="6880" y="1948"/>
                </a:lnTo>
                <a:lnTo>
                  <a:pt x="6872" y="1954"/>
                </a:lnTo>
                <a:close/>
                <a:moveTo>
                  <a:pt x="6794" y="1990"/>
                </a:moveTo>
                <a:lnTo>
                  <a:pt x="6794" y="1990"/>
                </a:lnTo>
                <a:lnTo>
                  <a:pt x="6790" y="1990"/>
                </a:lnTo>
                <a:lnTo>
                  <a:pt x="6788" y="1992"/>
                </a:lnTo>
                <a:lnTo>
                  <a:pt x="6786" y="2000"/>
                </a:lnTo>
                <a:lnTo>
                  <a:pt x="6784" y="2010"/>
                </a:lnTo>
                <a:lnTo>
                  <a:pt x="6780" y="2018"/>
                </a:lnTo>
                <a:lnTo>
                  <a:pt x="6774" y="2026"/>
                </a:lnTo>
                <a:lnTo>
                  <a:pt x="6770" y="2038"/>
                </a:lnTo>
                <a:lnTo>
                  <a:pt x="6768" y="2052"/>
                </a:lnTo>
                <a:lnTo>
                  <a:pt x="6768" y="2056"/>
                </a:lnTo>
                <a:lnTo>
                  <a:pt x="6770" y="2060"/>
                </a:lnTo>
                <a:lnTo>
                  <a:pt x="6776" y="2050"/>
                </a:lnTo>
                <a:lnTo>
                  <a:pt x="6786" y="2026"/>
                </a:lnTo>
                <a:lnTo>
                  <a:pt x="6792" y="2002"/>
                </a:lnTo>
                <a:lnTo>
                  <a:pt x="6794" y="1992"/>
                </a:lnTo>
                <a:lnTo>
                  <a:pt x="6794" y="1990"/>
                </a:lnTo>
                <a:close/>
                <a:moveTo>
                  <a:pt x="6856" y="1798"/>
                </a:moveTo>
                <a:lnTo>
                  <a:pt x="6856" y="1798"/>
                </a:lnTo>
                <a:lnTo>
                  <a:pt x="6856" y="1796"/>
                </a:lnTo>
                <a:lnTo>
                  <a:pt x="6854" y="1790"/>
                </a:lnTo>
                <a:lnTo>
                  <a:pt x="6852" y="1786"/>
                </a:lnTo>
                <a:lnTo>
                  <a:pt x="6848" y="1786"/>
                </a:lnTo>
                <a:lnTo>
                  <a:pt x="6848" y="1788"/>
                </a:lnTo>
                <a:lnTo>
                  <a:pt x="6848" y="1792"/>
                </a:lnTo>
                <a:lnTo>
                  <a:pt x="6852" y="1796"/>
                </a:lnTo>
                <a:lnTo>
                  <a:pt x="6856" y="1798"/>
                </a:lnTo>
                <a:close/>
                <a:moveTo>
                  <a:pt x="7008" y="1802"/>
                </a:moveTo>
                <a:lnTo>
                  <a:pt x="7008" y="1802"/>
                </a:lnTo>
                <a:lnTo>
                  <a:pt x="7006" y="1800"/>
                </a:lnTo>
                <a:lnTo>
                  <a:pt x="7002" y="1798"/>
                </a:lnTo>
                <a:lnTo>
                  <a:pt x="6998" y="1798"/>
                </a:lnTo>
                <a:lnTo>
                  <a:pt x="6996" y="1800"/>
                </a:lnTo>
                <a:lnTo>
                  <a:pt x="6998" y="1802"/>
                </a:lnTo>
                <a:lnTo>
                  <a:pt x="7002" y="1804"/>
                </a:lnTo>
                <a:lnTo>
                  <a:pt x="7006" y="1804"/>
                </a:lnTo>
                <a:lnTo>
                  <a:pt x="7008" y="1802"/>
                </a:lnTo>
                <a:close/>
                <a:moveTo>
                  <a:pt x="6986" y="1790"/>
                </a:moveTo>
                <a:lnTo>
                  <a:pt x="6986" y="1790"/>
                </a:lnTo>
                <a:lnTo>
                  <a:pt x="6984" y="1792"/>
                </a:lnTo>
                <a:lnTo>
                  <a:pt x="6984" y="1796"/>
                </a:lnTo>
                <a:lnTo>
                  <a:pt x="6986" y="1798"/>
                </a:lnTo>
                <a:lnTo>
                  <a:pt x="6990" y="1800"/>
                </a:lnTo>
                <a:lnTo>
                  <a:pt x="6992" y="1798"/>
                </a:lnTo>
                <a:lnTo>
                  <a:pt x="6992" y="1796"/>
                </a:lnTo>
                <a:lnTo>
                  <a:pt x="6990" y="1792"/>
                </a:lnTo>
                <a:lnTo>
                  <a:pt x="6986" y="1790"/>
                </a:lnTo>
                <a:close/>
                <a:moveTo>
                  <a:pt x="6980" y="1810"/>
                </a:moveTo>
                <a:lnTo>
                  <a:pt x="6980" y="1810"/>
                </a:lnTo>
                <a:lnTo>
                  <a:pt x="6978" y="1808"/>
                </a:lnTo>
                <a:lnTo>
                  <a:pt x="6976" y="1808"/>
                </a:lnTo>
                <a:lnTo>
                  <a:pt x="6974" y="1812"/>
                </a:lnTo>
                <a:lnTo>
                  <a:pt x="6976" y="1814"/>
                </a:lnTo>
                <a:lnTo>
                  <a:pt x="6978" y="1814"/>
                </a:lnTo>
                <a:lnTo>
                  <a:pt x="6980" y="1812"/>
                </a:lnTo>
                <a:lnTo>
                  <a:pt x="6980" y="1810"/>
                </a:lnTo>
                <a:close/>
                <a:moveTo>
                  <a:pt x="6992" y="1810"/>
                </a:moveTo>
                <a:lnTo>
                  <a:pt x="6992" y="1810"/>
                </a:lnTo>
                <a:lnTo>
                  <a:pt x="6992" y="1812"/>
                </a:lnTo>
                <a:lnTo>
                  <a:pt x="6994" y="1810"/>
                </a:lnTo>
                <a:lnTo>
                  <a:pt x="6996" y="1810"/>
                </a:lnTo>
                <a:lnTo>
                  <a:pt x="6996" y="1808"/>
                </a:lnTo>
                <a:lnTo>
                  <a:pt x="6994" y="1808"/>
                </a:lnTo>
                <a:lnTo>
                  <a:pt x="6992" y="1808"/>
                </a:lnTo>
                <a:lnTo>
                  <a:pt x="6992" y="1810"/>
                </a:lnTo>
                <a:close/>
                <a:moveTo>
                  <a:pt x="6982" y="1810"/>
                </a:moveTo>
                <a:lnTo>
                  <a:pt x="6982" y="1810"/>
                </a:lnTo>
                <a:lnTo>
                  <a:pt x="6984" y="1810"/>
                </a:lnTo>
                <a:lnTo>
                  <a:pt x="6986" y="1810"/>
                </a:lnTo>
                <a:lnTo>
                  <a:pt x="6988" y="1810"/>
                </a:lnTo>
                <a:lnTo>
                  <a:pt x="6988" y="1808"/>
                </a:lnTo>
                <a:lnTo>
                  <a:pt x="6986" y="1806"/>
                </a:lnTo>
                <a:lnTo>
                  <a:pt x="6984" y="1806"/>
                </a:lnTo>
                <a:lnTo>
                  <a:pt x="6982" y="1810"/>
                </a:lnTo>
                <a:close/>
                <a:moveTo>
                  <a:pt x="6916" y="1814"/>
                </a:moveTo>
                <a:lnTo>
                  <a:pt x="6916" y="1814"/>
                </a:lnTo>
                <a:lnTo>
                  <a:pt x="6916" y="1816"/>
                </a:lnTo>
                <a:lnTo>
                  <a:pt x="6918" y="1820"/>
                </a:lnTo>
                <a:lnTo>
                  <a:pt x="6920" y="1820"/>
                </a:lnTo>
                <a:lnTo>
                  <a:pt x="6922" y="1820"/>
                </a:lnTo>
                <a:lnTo>
                  <a:pt x="6922" y="1818"/>
                </a:lnTo>
                <a:lnTo>
                  <a:pt x="6920" y="1816"/>
                </a:lnTo>
                <a:lnTo>
                  <a:pt x="6918" y="1814"/>
                </a:lnTo>
                <a:lnTo>
                  <a:pt x="6916" y="1814"/>
                </a:lnTo>
                <a:close/>
                <a:moveTo>
                  <a:pt x="6902" y="1802"/>
                </a:moveTo>
                <a:lnTo>
                  <a:pt x="6902" y="1802"/>
                </a:lnTo>
                <a:lnTo>
                  <a:pt x="6898" y="1804"/>
                </a:lnTo>
                <a:lnTo>
                  <a:pt x="6894" y="1806"/>
                </a:lnTo>
                <a:lnTo>
                  <a:pt x="6894" y="1808"/>
                </a:lnTo>
                <a:lnTo>
                  <a:pt x="6894" y="1812"/>
                </a:lnTo>
                <a:lnTo>
                  <a:pt x="6896" y="1810"/>
                </a:lnTo>
                <a:lnTo>
                  <a:pt x="6898" y="1810"/>
                </a:lnTo>
                <a:lnTo>
                  <a:pt x="6902" y="1812"/>
                </a:lnTo>
                <a:lnTo>
                  <a:pt x="6904" y="1814"/>
                </a:lnTo>
                <a:lnTo>
                  <a:pt x="6906" y="1816"/>
                </a:lnTo>
                <a:lnTo>
                  <a:pt x="6910" y="1816"/>
                </a:lnTo>
                <a:lnTo>
                  <a:pt x="6914" y="1814"/>
                </a:lnTo>
                <a:lnTo>
                  <a:pt x="6914" y="1812"/>
                </a:lnTo>
                <a:lnTo>
                  <a:pt x="6914" y="1810"/>
                </a:lnTo>
                <a:lnTo>
                  <a:pt x="6914" y="1808"/>
                </a:lnTo>
                <a:lnTo>
                  <a:pt x="6914" y="1806"/>
                </a:lnTo>
                <a:lnTo>
                  <a:pt x="6916" y="1806"/>
                </a:lnTo>
                <a:lnTo>
                  <a:pt x="6918" y="1808"/>
                </a:lnTo>
                <a:lnTo>
                  <a:pt x="6920" y="1808"/>
                </a:lnTo>
                <a:lnTo>
                  <a:pt x="6924" y="1804"/>
                </a:lnTo>
                <a:lnTo>
                  <a:pt x="6926" y="1802"/>
                </a:lnTo>
                <a:lnTo>
                  <a:pt x="6924" y="1800"/>
                </a:lnTo>
                <a:lnTo>
                  <a:pt x="6910" y="1794"/>
                </a:lnTo>
                <a:lnTo>
                  <a:pt x="6904" y="1794"/>
                </a:lnTo>
                <a:lnTo>
                  <a:pt x="6906" y="1796"/>
                </a:lnTo>
                <a:lnTo>
                  <a:pt x="6908" y="1800"/>
                </a:lnTo>
                <a:lnTo>
                  <a:pt x="6908" y="1802"/>
                </a:lnTo>
                <a:lnTo>
                  <a:pt x="6908" y="1804"/>
                </a:lnTo>
                <a:lnTo>
                  <a:pt x="6906" y="1806"/>
                </a:lnTo>
                <a:lnTo>
                  <a:pt x="6904" y="1804"/>
                </a:lnTo>
                <a:lnTo>
                  <a:pt x="6904" y="1802"/>
                </a:lnTo>
                <a:lnTo>
                  <a:pt x="6902" y="1802"/>
                </a:lnTo>
                <a:close/>
                <a:moveTo>
                  <a:pt x="7118" y="1484"/>
                </a:moveTo>
                <a:lnTo>
                  <a:pt x="7118" y="1484"/>
                </a:lnTo>
                <a:lnTo>
                  <a:pt x="7120" y="1484"/>
                </a:lnTo>
                <a:lnTo>
                  <a:pt x="7118" y="1482"/>
                </a:lnTo>
                <a:lnTo>
                  <a:pt x="7108" y="1480"/>
                </a:lnTo>
                <a:lnTo>
                  <a:pt x="7104" y="1480"/>
                </a:lnTo>
                <a:lnTo>
                  <a:pt x="7102" y="1480"/>
                </a:lnTo>
                <a:lnTo>
                  <a:pt x="7100" y="1484"/>
                </a:lnTo>
                <a:lnTo>
                  <a:pt x="7100" y="1488"/>
                </a:lnTo>
                <a:lnTo>
                  <a:pt x="7104" y="1490"/>
                </a:lnTo>
                <a:lnTo>
                  <a:pt x="7108" y="1488"/>
                </a:lnTo>
                <a:lnTo>
                  <a:pt x="7110" y="1488"/>
                </a:lnTo>
                <a:lnTo>
                  <a:pt x="7114" y="1486"/>
                </a:lnTo>
                <a:lnTo>
                  <a:pt x="7118" y="1484"/>
                </a:lnTo>
                <a:close/>
                <a:moveTo>
                  <a:pt x="6972" y="1606"/>
                </a:moveTo>
                <a:lnTo>
                  <a:pt x="6972" y="1606"/>
                </a:lnTo>
                <a:lnTo>
                  <a:pt x="6972" y="1604"/>
                </a:lnTo>
                <a:lnTo>
                  <a:pt x="6970" y="1604"/>
                </a:lnTo>
                <a:lnTo>
                  <a:pt x="6964" y="1604"/>
                </a:lnTo>
                <a:lnTo>
                  <a:pt x="6962" y="1604"/>
                </a:lnTo>
                <a:lnTo>
                  <a:pt x="6960" y="1606"/>
                </a:lnTo>
                <a:lnTo>
                  <a:pt x="6960" y="1608"/>
                </a:lnTo>
                <a:lnTo>
                  <a:pt x="6964" y="1610"/>
                </a:lnTo>
                <a:lnTo>
                  <a:pt x="6966" y="1612"/>
                </a:lnTo>
                <a:lnTo>
                  <a:pt x="6968" y="1612"/>
                </a:lnTo>
                <a:lnTo>
                  <a:pt x="6972" y="1606"/>
                </a:lnTo>
                <a:close/>
                <a:moveTo>
                  <a:pt x="6758" y="1246"/>
                </a:moveTo>
                <a:lnTo>
                  <a:pt x="6758" y="1246"/>
                </a:lnTo>
                <a:lnTo>
                  <a:pt x="6758" y="1248"/>
                </a:lnTo>
                <a:lnTo>
                  <a:pt x="6762" y="1248"/>
                </a:lnTo>
                <a:lnTo>
                  <a:pt x="6766" y="1246"/>
                </a:lnTo>
                <a:lnTo>
                  <a:pt x="6770" y="1244"/>
                </a:lnTo>
                <a:lnTo>
                  <a:pt x="6768" y="1242"/>
                </a:lnTo>
                <a:lnTo>
                  <a:pt x="6766" y="1240"/>
                </a:lnTo>
                <a:lnTo>
                  <a:pt x="6760" y="1242"/>
                </a:lnTo>
                <a:lnTo>
                  <a:pt x="6758" y="1246"/>
                </a:lnTo>
                <a:close/>
                <a:moveTo>
                  <a:pt x="6586" y="426"/>
                </a:moveTo>
                <a:lnTo>
                  <a:pt x="6586" y="426"/>
                </a:lnTo>
                <a:lnTo>
                  <a:pt x="6586" y="432"/>
                </a:lnTo>
                <a:lnTo>
                  <a:pt x="6588" y="438"/>
                </a:lnTo>
                <a:lnTo>
                  <a:pt x="6590" y="440"/>
                </a:lnTo>
                <a:lnTo>
                  <a:pt x="6594" y="444"/>
                </a:lnTo>
                <a:lnTo>
                  <a:pt x="6596" y="444"/>
                </a:lnTo>
                <a:lnTo>
                  <a:pt x="6596" y="446"/>
                </a:lnTo>
                <a:lnTo>
                  <a:pt x="6584" y="446"/>
                </a:lnTo>
                <a:lnTo>
                  <a:pt x="6570" y="448"/>
                </a:lnTo>
                <a:lnTo>
                  <a:pt x="6568" y="450"/>
                </a:lnTo>
                <a:lnTo>
                  <a:pt x="6570" y="452"/>
                </a:lnTo>
                <a:lnTo>
                  <a:pt x="6582" y="464"/>
                </a:lnTo>
                <a:lnTo>
                  <a:pt x="6608" y="488"/>
                </a:lnTo>
                <a:lnTo>
                  <a:pt x="6622" y="502"/>
                </a:lnTo>
                <a:lnTo>
                  <a:pt x="6634" y="508"/>
                </a:lnTo>
                <a:lnTo>
                  <a:pt x="6644" y="512"/>
                </a:lnTo>
                <a:lnTo>
                  <a:pt x="6654" y="510"/>
                </a:lnTo>
                <a:lnTo>
                  <a:pt x="6664" y="506"/>
                </a:lnTo>
                <a:lnTo>
                  <a:pt x="6676" y="498"/>
                </a:lnTo>
                <a:lnTo>
                  <a:pt x="6702" y="480"/>
                </a:lnTo>
                <a:lnTo>
                  <a:pt x="6722" y="470"/>
                </a:lnTo>
                <a:lnTo>
                  <a:pt x="6724" y="470"/>
                </a:lnTo>
                <a:lnTo>
                  <a:pt x="6726" y="472"/>
                </a:lnTo>
                <a:lnTo>
                  <a:pt x="6728" y="474"/>
                </a:lnTo>
                <a:lnTo>
                  <a:pt x="6732" y="478"/>
                </a:lnTo>
                <a:lnTo>
                  <a:pt x="6740" y="482"/>
                </a:lnTo>
                <a:lnTo>
                  <a:pt x="6756" y="484"/>
                </a:lnTo>
                <a:lnTo>
                  <a:pt x="6772" y="484"/>
                </a:lnTo>
                <a:lnTo>
                  <a:pt x="6780" y="486"/>
                </a:lnTo>
                <a:lnTo>
                  <a:pt x="6780" y="488"/>
                </a:lnTo>
                <a:lnTo>
                  <a:pt x="6778" y="490"/>
                </a:lnTo>
                <a:lnTo>
                  <a:pt x="6772" y="494"/>
                </a:lnTo>
                <a:lnTo>
                  <a:pt x="6742" y="504"/>
                </a:lnTo>
                <a:lnTo>
                  <a:pt x="6698" y="516"/>
                </a:lnTo>
                <a:lnTo>
                  <a:pt x="6678" y="522"/>
                </a:lnTo>
                <a:lnTo>
                  <a:pt x="6664" y="528"/>
                </a:lnTo>
                <a:lnTo>
                  <a:pt x="6656" y="534"/>
                </a:lnTo>
                <a:lnTo>
                  <a:pt x="6654" y="536"/>
                </a:lnTo>
                <a:lnTo>
                  <a:pt x="6656" y="538"/>
                </a:lnTo>
                <a:lnTo>
                  <a:pt x="6660" y="540"/>
                </a:lnTo>
                <a:lnTo>
                  <a:pt x="6674" y="542"/>
                </a:lnTo>
                <a:lnTo>
                  <a:pt x="6692" y="540"/>
                </a:lnTo>
                <a:lnTo>
                  <a:pt x="6718" y="538"/>
                </a:lnTo>
                <a:lnTo>
                  <a:pt x="6742" y="536"/>
                </a:lnTo>
                <a:lnTo>
                  <a:pt x="6756" y="538"/>
                </a:lnTo>
                <a:lnTo>
                  <a:pt x="6758" y="538"/>
                </a:lnTo>
                <a:lnTo>
                  <a:pt x="6760" y="540"/>
                </a:lnTo>
                <a:lnTo>
                  <a:pt x="6756" y="544"/>
                </a:lnTo>
                <a:lnTo>
                  <a:pt x="6748" y="550"/>
                </a:lnTo>
                <a:lnTo>
                  <a:pt x="6734" y="554"/>
                </a:lnTo>
                <a:lnTo>
                  <a:pt x="6720" y="558"/>
                </a:lnTo>
                <a:lnTo>
                  <a:pt x="6704" y="562"/>
                </a:lnTo>
                <a:lnTo>
                  <a:pt x="6678" y="568"/>
                </a:lnTo>
                <a:lnTo>
                  <a:pt x="6672" y="570"/>
                </a:lnTo>
                <a:lnTo>
                  <a:pt x="6668" y="574"/>
                </a:lnTo>
                <a:lnTo>
                  <a:pt x="6670" y="576"/>
                </a:lnTo>
                <a:lnTo>
                  <a:pt x="6676" y="580"/>
                </a:lnTo>
                <a:lnTo>
                  <a:pt x="6698" y="592"/>
                </a:lnTo>
                <a:lnTo>
                  <a:pt x="6712" y="596"/>
                </a:lnTo>
                <a:lnTo>
                  <a:pt x="6720" y="602"/>
                </a:lnTo>
                <a:lnTo>
                  <a:pt x="6732" y="614"/>
                </a:lnTo>
                <a:lnTo>
                  <a:pt x="6738" y="620"/>
                </a:lnTo>
                <a:lnTo>
                  <a:pt x="6744" y="624"/>
                </a:lnTo>
                <a:lnTo>
                  <a:pt x="6756" y="630"/>
                </a:lnTo>
                <a:lnTo>
                  <a:pt x="6774" y="636"/>
                </a:lnTo>
                <a:lnTo>
                  <a:pt x="6782" y="636"/>
                </a:lnTo>
                <a:lnTo>
                  <a:pt x="6790" y="636"/>
                </a:lnTo>
                <a:lnTo>
                  <a:pt x="6794" y="636"/>
                </a:lnTo>
                <a:lnTo>
                  <a:pt x="6798" y="632"/>
                </a:lnTo>
                <a:lnTo>
                  <a:pt x="6800" y="628"/>
                </a:lnTo>
                <a:lnTo>
                  <a:pt x="6802" y="624"/>
                </a:lnTo>
                <a:lnTo>
                  <a:pt x="6804" y="612"/>
                </a:lnTo>
                <a:lnTo>
                  <a:pt x="6804" y="598"/>
                </a:lnTo>
                <a:lnTo>
                  <a:pt x="6808" y="586"/>
                </a:lnTo>
                <a:lnTo>
                  <a:pt x="6812" y="580"/>
                </a:lnTo>
                <a:lnTo>
                  <a:pt x="6816" y="574"/>
                </a:lnTo>
                <a:lnTo>
                  <a:pt x="6822" y="570"/>
                </a:lnTo>
                <a:lnTo>
                  <a:pt x="6830" y="566"/>
                </a:lnTo>
                <a:lnTo>
                  <a:pt x="6844" y="560"/>
                </a:lnTo>
                <a:lnTo>
                  <a:pt x="6850" y="554"/>
                </a:lnTo>
                <a:lnTo>
                  <a:pt x="6850" y="548"/>
                </a:lnTo>
                <a:lnTo>
                  <a:pt x="6848" y="542"/>
                </a:lnTo>
                <a:lnTo>
                  <a:pt x="6846" y="536"/>
                </a:lnTo>
                <a:lnTo>
                  <a:pt x="6846" y="530"/>
                </a:lnTo>
                <a:lnTo>
                  <a:pt x="6848" y="528"/>
                </a:lnTo>
                <a:lnTo>
                  <a:pt x="6850" y="526"/>
                </a:lnTo>
                <a:lnTo>
                  <a:pt x="6860" y="522"/>
                </a:lnTo>
                <a:lnTo>
                  <a:pt x="6866" y="520"/>
                </a:lnTo>
                <a:lnTo>
                  <a:pt x="6872" y="516"/>
                </a:lnTo>
                <a:lnTo>
                  <a:pt x="6874" y="514"/>
                </a:lnTo>
                <a:lnTo>
                  <a:pt x="6876" y="510"/>
                </a:lnTo>
                <a:lnTo>
                  <a:pt x="6878" y="502"/>
                </a:lnTo>
                <a:lnTo>
                  <a:pt x="6878" y="494"/>
                </a:lnTo>
                <a:lnTo>
                  <a:pt x="6880" y="488"/>
                </a:lnTo>
                <a:lnTo>
                  <a:pt x="6882" y="484"/>
                </a:lnTo>
                <a:lnTo>
                  <a:pt x="6886" y="482"/>
                </a:lnTo>
                <a:lnTo>
                  <a:pt x="6890" y="478"/>
                </a:lnTo>
                <a:lnTo>
                  <a:pt x="6898" y="476"/>
                </a:lnTo>
                <a:lnTo>
                  <a:pt x="6918" y="474"/>
                </a:lnTo>
                <a:lnTo>
                  <a:pt x="6956" y="468"/>
                </a:lnTo>
                <a:lnTo>
                  <a:pt x="6968" y="466"/>
                </a:lnTo>
                <a:lnTo>
                  <a:pt x="6974" y="464"/>
                </a:lnTo>
                <a:lnTo>
                  <a:pt x="6974" y="462"/>
                </a:lnTo>
                <a:lnTo>
                  <a:pt x="6974" y="460"/>
                </a:lnTo>
                <a:lnTo>
                  <a:pt x="6970" y="456"/>
                </a:lnTo>
                <a:lnTo>
                  <a:pt x="6958" y="452"/>
                </a:lnTo>
                <a:lnTo>
                  <a:pt x="6944" y="448"/>
                </a:lnTo>
                <a:lnTo>
                  <a:pt x="6928" y="444"/>
                </a:lnTo>
                <a:lnTo>
                  <a:pt x="6920" y="440"/>
                </a:lnTo>
                <a:lnTo>
                  <a:pt x="6910" y="434"/>
                </a:lnTo>
                <a:lnTo>
                  <a:pt x="6908" y="432"/>
                </a:lnTo>
                <a:lnTo>
                  <a:pt x="6904" y="432"/>
                </a:lnTo>
                <a:lnTo>
                  <a:pt x="6886" y="430"/>
                </a:lnTo>
                <a:lnTo>
                  <a:pt x="6876" y="430"/>
                </a:lnTo>
                <a:lnTo>
                  <a:pt x="6870" y="428"/>
                </a:lnTo>
                <a:lnTo>
                  <a:pt x="6868" y="424"/>
                </a:lnTo>
                <a:lnTo>
                  <a:pt x="6868" y="418"/>
                </a:lnTo>
                <a:lnTo>
                  <a:pt x="6868" y="414"/>
                </a:lnTo>
                <a:lnTo>
                  <a:pt x="6866" y="406"/>
                </a:lnTo>
                <a:lnTo>
                  <a:pt x="6862" y="400"/>
                </a:lnTo>
                <a:lnTo>
                  <a:pt x="6856" y="394"/>
                </a:lnTo>
                <a:lnTo>
                  <a:pt x="6846" y="392"/>
                </a:lnTo>
                <a:lnTo>
                  <a:pt x="6840" y="394"/>
                </a:lnTo>
                <a:lnTo>
                  <a:pt x="6836" y="398"/>
                </a:lnTo>
                <a:lnTo>
                  <a:pt x="6832" y="404"/>
                </a:lnTo>
                <a:lnTo>
                  <a:pt x="6830" y="414"/>
                </a:lnTo>
                <a:lnTo>
                  <a:pt x="6828" y="414"/>
                </a:lnTo>
                <a:lnTo>
                  <a:pt x="6826" y="410"/>
                </a:lnTo>
                <a:lnTo>
                  <a:pt x="6824" y="402"/>
                </a:lnTo>
                <a:lnTo>
                  <a:pt x="6824" y="396"/>
                </a:lnTo>
                <a:lnTo>
                  <a:pt x="6826" y="390"/>
                </a:lnTo>
                <a:lnTo>
                  <a:pt x="6830" y="388"/>
                </a:lnTo>
                <a:lnTo>
                  <a:pt x="6834" y="382"/>
                </a:lnTo>
                <a:lnTo>
                  <a:pt x="6836" y="382"/>
                </a:lnTo>
                <a:lnTo>
                  <a:pt x="6836" y="380"/>
                </a:lnTo>
                <a:lnTo>
                  <a:pt x="6816" y="370"/>
                </a:lnTo>
                <a:lnTo>
                  <a:pt x="6808" y="368"/>
                </a:lnTo>
                <a:lnTo>
                  <a:pt x="6792" y="368"/>
                </a:lnTo>
                <a:lnTo>
                  <a:pt x="6784" y="368"/>
                </a:lnTo>
                <a:lnTo>
                  <a:pt x="6778" y="366"/>
                </a:lnTo>
                <a:lnTo>
                  <a:pt x="6768" y="360"/>
                </a:lnTo>
                <a:lnTo>
                  <a:pt x="6766" y="358"/>
                </a:lnTo>
                <a:lnTo>
                  <a:pt x="6760" y="356"/>
                </a:lnTo>
                <a:lnTo>
                  <a:pt x="6754" y="358"/>
                </a:lnTo>
                <a:lnTo>
                  <a:pt x="6746" y="362"/>
                </a:lnTo>
                <a:lnTo>
                  <a:pt x="6742" y="366"/>
                </a:lnTo>
                <a:lnTo>
                  <a:pt x="6740" y="370"/>
                </a:lnTo>
                <a:lnTo>
                  <a:pt x="6740" y="376"/>
                </a:lnTo>
                <a:lnTo>
                  <a:pt x="6740" y="382"/>
                </a:lnTo>
                <a:lnTo>
                  <a:pt x="6746" y="396"/>
                </a:lnTo>
                <a:lnTo>
                  <a:pt x="6752" y="412"/>
                </a:lnTo>
                <a:lnTo>
                  <a:pt x="6768" y="438"/>
                </a:lnTo>
                <a:lnTo>
                  <a:pt x="6770" y="446"/>
                </a:lnTo>
                <a:lnTo>
                  <a:pt x="6770" y="448"/>
                </a:lnTo>
                <a:lnTo>
                  <a:pt x="6768" y="450"/>
                </a:lnTo>
                <a:lnTo>
                  <a:pt x="6764" y="450"/>
                </a:lnTo>
                <a:lnTo>
                  <a:pt x="6760" y="446"/>
                </a:lnTo>
                <a:lnTo>
                  <a:pt x="6752" y="438"/>
                </a:lnTo>
                <a:lnTo>
                  <a:pt x="6732" y="412"/>
                </a:lnTo>
                <a:lnTo>
                  <a:pt x="6720" y="400"/>
                </a:lnTo>
                <a:lnTo>
                  <a:pt x="6710" y="388"/>
                </a:lnTo>
                <a:lnTo>
                  <a:pt x="6704" y="386"/>
                </a:lnTo>
                <a:lnTo>
                  <a:pt x="6698" y="382"/>
                </a:lnTo>
                <a:lnTo>
                  <a:pt x="6694" y="382"/>
                </a:lnTo>
                <a:lnTo>
                  <a:pt x="6688" y="382"/>
                </a:lnTo>
                <a:lnTo>
                  <a:pt x="6684" y="384"/>
                </a:lnTo>
                <a:lnTo>
                  <a:pt x="6680" y="388"/>
                </a:lnTo>
                <a:lnTo>
                  <a:pt x="6674" y="396"/>
                </a:lnTo>
                <a:lnTo>
                  <a:pt x="6672" y="406"/>
                </a:lnTo>
                <a:lnTo>
                  <a:pt x="6670" y="414"/>
                </a:lnTo>
                <a:lnTo>
                  <a:pt x="6670" y="424"/>
                </a:lnTo>
                <a:lnTo>
                  <a:pt x="6668" y="424"/>
                </a:lnTo>
                <a:lnTo>
                  <a:pt x="6666" y="416"/>
                </a:lnTo>
                <a:lnTo>
                  <a:pt x="6660" y="408"/>
                </a:lnTo>
                <a:lnTo>
                  <a:pt x="6652" y="402"/>
                </a:lnTo>
                <a:lnTo>
                  <a:pt x="6644" y="398"/>
                </a:lnTo>
                <a:lnTo>
                  <a:pt x="6638" y="396"/>
                </a:lnTo>
                <a:lnTo>
                  <a:pt x="6634" y="394"/>
                </a:lnTo>
                <a:lnTo>
                  <a:pt x="6634" y="392"/>
                </a:lnTo>
                <a:lnTo>
                  <a:pt x="6646" y="390"/>
                </a:lnTo>
                <a:lnTo>
                  <a:pt x="6656" y="386"/>
                </a:lnTo>
                <a:lnTo>
                  <a:pt x="6664" y="384"/>
                </a:lnTo>
                <a:lnTo>
                  <a:pt x="6668" y="380"/>
                </a:lnTo>
                <a:lnTo>
                  <a:pt x="6668" y="376"/>
                </a:lnTo>
                <a:lnTo>
                  <a:pt x="6668" y="374"/>
                </a:lnTo>
                <a:lnTo>
                  <a:pt x="6662" y="374"/>
                </a:lnTo>
                <a:lnTo>
                  <a:pt x="6654" y="374"/>
                </a:lnTo>
                <a:lnTo>
                  <a:pt x="6642" y="376"/>
                </a:lnTo>
                <a:lnTo>
                  <a:pt x="6630" y="380"/>
                </a:lnTo>
                <a:lnTo>
                  <a:pt x="6622" y="380"/>
                </a:lnTo>
                <a:lnTo>
                  <a:pt x="6618" y="378"/>
                </a:lnTo>
                <a:lnTo>
                  <a:pt x="6614" y="376"/>
                </a:lnTo>
                <a:lnTo>
                  <a:pt x="6612" y="374"/>
                </a:lnTo>
                <a:lnTo>
                  <a:pt x="6610" y="374"/>
                </a:lnTo>
                <a:lnTo>
                  <a:pt x="6606" y="374"/>
                </a:lnTo>
                <a:lnTo>
                  <a:pt x="6600" y="378"/>
                </a:lnTo>
                <a:lnTo>
                  <a:pt x="6594" y="382"/>
                </a:lnTo>
                <a:lnTo>
                  <a:pt x="6590" y="382"/>
                </a:lnTo>
                <a:lnTo>
                  <a:pt x="6586" y="380"/>
                </a:lnTo>
                <a:lnTo>
                  <a:pt x="6584" y="378"/>
                </a:lnTo>
                <a:lnTo>
                  <a:pt x="6580" y="376"/>
                </a:lnTo>
                <a:lnTo>
                  <a:pt x="6576" y="374"/>
                </a:lnTo>
                <a:lnTo>
                  <a:pt x="6568" y="376"/>
                </a:lnTo>
                <a:lnTo>
                  <a:pt x="6558" y="382"/>
                </a:lnTo>
                <a:lnTo>
                  <a:pt x="6548" y="388"/>
                </a:lnTo>
                <a:lnTo>
                  <a:pt x="6542" y="394"/>
                </a:lnTo>
                <a:lnTo>
                  <a:pt x="6538" y="400"/>
                </a:lnTo>
                <a:lnTo>
                  <a:pt x="6538" y="404"/>
                </a:lnTo>
                <a:lnTo>
                  <a:pt x="6542" y="410"/>
                </a:lnTo>
                <a:lnTo>
                  <a:pt x="6546" y="416"/>
                </a:lnTo>
                <a:lnTo>
                  <a:pt x="6556" y="428"/>
                </a:lnTo>
                <a:lnTo>
                  <a:pt x="6562" y="434"/>
                </a:lnTo>
                <a:lnTo>
                  <a:pt x="6568" y="434"/>
                </a:lnTo>
                <a:lnTo>
                  <a:pt x="6574" y="432"/>
                </a:lnTo>
                <a:lnTo>
                  <a:pt x="6580" y="428"/>
                </a:lnTo>
                <a:lnTo>
                  <a:pt x="6586" y="420"/>
                </a:lnTo>
                <a:lnTo>
                  <a:pt x="6588" y="420"/>
                </a:lnTo>
                <a:lnTo>
                  <a:pt x="6586" y="426"/>
                </a:lnTo>
                <a:close/>
                <a:moveTo>
                  <a:pt x="6576" y="498"/>
                </a:moveTo>
                <a:lnTo>
                  <a:pt x="6576" y="498"/>
                </a:lnTo>
                <a:lnTo>
                  <a:pt x="6590" y="504"/>
                </a:lnTo>
                <a:lnTo>
                  <a:pt x="6596" y="506"/>
                </a:lnTo>
                <a:lnTo>
                  <a:pt x="6598" y="504"/>
                </a:lnTo>
                <a:lnTo>
                  <a:pt x="6596" y="498"/>
                </a:lnTo>
                <a:lnTo>
                  <a:pt x="6590" y="492"/>
                </a:lnTo>
                <a:lnTo>
                  <a:pt x="6584" y="486"/>
                </a:lnTo>
                <a:lnTo>
                  <a:pt x="6578" y="482"/>
                </a:lnTo>
                <a:lnTo>
                  <a:pt x="6572" y="480"/>
                </a:lnTo>
                <a:lnTo>
                  <a:pt x="6566" y="478"/>
                </a:lnTo>
                <a:lnTo>
                  <a:pt x="6562" y="474"/>
                </a:lnTo>
                <a:lnTo>
                  <a:pt x="6554" y="462"/>
                </a:lnTo>
                <a:lnTo>
                  <a:pt x="6550" y="456"/>
                </a:lnTo>
                <a:lnTo>
                  <a:pt x="6546" y="452"/>
                </a:lnTo>
                <a:lnTo>
                  <a:pt x="6540" y="448"/>
                </a:lnTo>
                <a:lnTo>
                  <a:pt x="6534" y="450"/>
                </a:lnTo>
                <a:lnTo>
                  <a:pt x="6530" y="454"/>
                </a:lnTo>
                <a:lnTo>
                  <a:pt x="6532" y="458"/>
                </a:lnTo>
                <a:lnTo>
                  <a:pt x="6544" y="480"/>
                </a:lnTo>
                <a:lnTo>
                  <a:pt x="6550" y="490"/>
                </a:lnTo>
                <a:lnTo>
                  <a:pt x="6552" y="492"/>
                </a:lnTo>
                <a:lnTo>
                  <a:pt x="6554" y="490"/>
                </a:lnTo>
                <a:lnTo>
                  <a:pt x="6556" y="490"/>
                </a:lnTo>
                <a:lnTo>
                  <a:pt x="6560" y="490"/>
                </a:lnTo>
                <a:lnTo>
                  <a:pt x="6568" y="492"/>
                </a:lnTo>
                <a:lnTo>
                  <a:pt x="6576" y="498"/>
                </a:lnTo>
                <a:close/>
                <a:moveTo>
                  <a:pt x="6840" y="358"/>
                </a:moveTo>
                <a:lnTo>
                  <a:pt x="6840" y="358"/>
                </a:lnTo>
                <a:lnTo>
                  <a:pt x="6848" y="362"/>
                </a:lnTo>
                <a:lnTo>
                  <a:pt x="6850" y="364"/>
                </a:lnTo>
                <a:lnTo>
                  <a:pt x="6848" y="366"/>
                </a:lnTo>
                <a:lnTo>
                  <a:pt x="6846" y="366"/>
                </a:lnTo>
                <a:lnTo>
                  <a:pt x="6844" y="368"/>
                </a:lnTo>
                <a:lnTo>
                  <a:pt x="6846" y="370"/>
                </a:lnTo>
                <a:lnTo>
                  <a:pt x="6850" y="374"/>
                </a:lnTo>
                <a:lnTo>
                  <a:pt x="6860" y="380"/>
                </a:lnTo>
                <a:lnTo>
                  <a:pt x="6870" y="384"/>
                </a:lnTo>
                <a:lnTo>
                  <a:pt x="6880" y="386"/>
                </a:lnTo>
                <a:lnTo>
                  <a:pt x="6888" y="386"/>
                </a:lnTo>
                <a:lnTo>
                  <a:pt x="6898" y="384"/>
                </a:lnTo>
                <a:lnTo>
                  <a:pt x="6922" y="380"/>
                </a:lnTo>
                <a:lnTo>
                  <a:pt x="6936" y="378"/>
                </a:lnTo>
                <a:lnTo>
                  <a:pt x="6954" y="376"/>
                </a:lnTo>
                <a:lnTo>
                  <a:pt x="6980" y="376"/>
                </a:lnTo>
                <a:lnTo>
                  <a:pt x="6982" y="378"/>
                </a:lnTo>
                <a:lnTo>
                  <a:pt x="6980" y="380"/>
                </a:lnTo>
                <a:lnTo>
                  <a:pt x="6958" y="384"/>
                </a:lnTo>
                <a:lnTo>
                  <a:pt x="6920" y="392"/>
                </a:lnTo>
                <a:lnTo>
                  <a:pt x="6904" y="396"/>
                </a:lnTo>
                <a:lnTo>
                  <a:pt x="6900" y="398"/>
                </a:lnTo>
                <a:lnTo>
                  <a:pt x="6900" y="400"/>
                </a:lnTo>
                <a:lnTo>
                  <a:pt x="6902" y="402"/>
                </a:lnTo>
                <a:lnTo>
                  <a:pt x="6904" y="402"/>
                </a:lnTo>
                <a:lnTo>
                  <a:pt x="6916" y="406"/>
                </a:lnTo>
                <a:lnTo>
                  <a:pt x="6954" y="410"/>
                </a:lnTo>
                <a:lnTo>
                  <a:pt x="6992" y="412"/>
                </a:lnTo>
                <a:lnTo>
                  <a:pt x="7008" y="414"/>
                </a:lnTo>
                <a:lnTo>
                  <a:pt x="7022" y="418"/>
                </a:lnTo>
                <a:lnTo>
                  <a:pt x="7044" y="428"/>
                </a:lnTo>
                <a:lnTo>
                  <a:pt x="7054" y="430"/>
                </a:lnTo>
                <a:lnTo>
                  <a:pt x="7064" y="432"/>
                </a:lnTo>
                <a:lnTo>
                  <a:pt x="7074" y="430"/>
                </a:lnTo>
                <a:lnTo>
                  <a:pt x="7086" y="424"/>
                </a:lnTo>
                <a:lnTo>
                  <a:pt x="7096" y="416"/>
                </a:lnTo>
                <a:lnTo>
                  <a:pt x="7104" y="412"/>
                </a:lnTo>
                <a:lnTo>
                  <a:pt x="7108" y="412"/>
                </a:lnTo>
                <a:lnTo>
                  <a:pt x="7114" y="412"/>
                </a:lnTo>
                <a:lnTo>
                  <a:pt x="7124" y="416"/>
                </a:lnTo>
                <a:lnTo>
                  <a:pt x="7130" y="416"/>
                </a:lnTo>
                <a:lnTo>
                  <a:pt x="7140" y="414"/>
                </a:lnTo>
                <a:lnTo>
                  <a:pt x="7148" y="410"/>
                </a:lnTo>
                <a:lnTo>
                  <a:pt x="7152" y="406"/>
                </a:lnTo>
                <a:lnTo>
                  <a:pt x="7154" y="402"/>
                </a:lnTo>
                <a:lnTo>
                  <a:pt x="7154" y="398"/>
                </a:lnTo>
                <a:lnTo>
                  <a:pt x="7156" y="394"/>
                </a:lnTo>
                <a:lnTo>
                  <a:pt x="7160" y="388"/>
                </a:lnTo>
                <a:lnTo>
                  <a:pt x="7172" y="382"/>
                </a:lnTo>
                <a:lnTo>
                  <a:pt x="7190" y="376"/>
                </a:lnTo>
                <a:lnTo>
                  <a:pt x="7202" y="370"/>
                </a:lnTo>
                <a:lnTo>
                  <a:pt x="7206" y="366"/>
                </a:lnTo>
                <a:lnTo>
                  <a:pt x="7206" y="360"/>
                </a:lnTo>
                <a:lnTo>
                  <a:pt x="7202" y="356"/>
                </a:lnTo>
                <a:lnTo>
                  <a:pt x="7194" y="350"/>
                </a:lnTo>
                <a:lnTo>
                  <a:pt x="7186" y="348"/>
                </a:lnTo>
                <a:lnTo>
                  <a:pt x="7178" y="346"/>
                </a:lnTo>
                <a:lnTo>
                  <a:pt x="7168" y="346"/>
                </a:lnTo>
                <a:lnTo>
                  <a:pt x="7152" y="346"/>
                </a:lnTo>
                <a:lnTo>
                  <a:pt x="7136" y="342"/>
                </a:lnTo>
                <a:lnTo>
                  <a:pt x="7116" y="336"/>
                </a:lnTo>
                <a:lnTo>
                  <a:pt x="7090" y="330"/>
                </a:lnTo>
                <a:lnTo>
                  <a:pt x="7080" y="330"/>
                </a:lnTo>
                <a:lnTo>
                  <a:pt x="7072" y="330"/>
                </a:lnTo>
                <a:lnTo>
                  <a:pt x="7068" y="334"/>
                </a:lnTo>
                <a:lnTo>
                  <a:pt x="7066" y="338"/>
                </a:lnTo>
                <a:lnTo>
                  <a:pt x="7062" y="344"/>
                </a:lnTo>
                <a:lnTo>
                  <a:pt x="7058" y="346"/>
                </a:lnTo>
                <a:lnTo>
                  <a:pt x="7050" y="346"/>
                </a:lnTo>
                <a:lnTo>
                  <a:pt x="7044" y="344"/>
                </a:lnTo>
                <a:lnTo>
                  <a:pt x="7042" y="342"/>
                </a:lnTo>
                <a:lnTo>
                  <a:pt x="7042" y="338"/>
                </a:lnTo>
                <a:lnTo>
                  <a:pt x="7044" y="334"/>
                </a:lnTo>
                <a:lnTo>
                  <a:pt x="7046" y="326"/>
                </a:lnTo>
                <a:lnTo>
                  <a:pt x="7046" y="324"/>
                </a:lnTo>
                <a:lnTo>
                  <a:pt x="7044" y="320"/>
                </a:lnTo>
                <a:lnTo>
                  <a:pt x="7034" y="318"/>
                </a:lnTo>
                <a:lnTo>
                  <a:pt x="7028" y="318"/>
                </a:lnTo>
                <a:lnTo>
                  <a:pt x="7024" y="318"/>
                </a:lnTo>
                <a:lnTo>
                  <a:pt x="7020" y="322"/>
                </a:lnTo>
                <a:lnTo>
                  <a:pt x="7016" y="326"/>
                </a:lnTo>
                <a:lnTo>
                  <a:pt x="7012" y="332"/>
                </a:lnTo>
                <a:lnTo>
                  <a:pt x="7012" y="340"/>
                </a:lnTo>
                <a:lnTo>
                  <a:pt x="7010" y="354"/>
                </a:lnTo>
                <a:lnTo>
                  <a:pt x="7008" y="356"/>
                </a:lnTo>
                <a:lnTo>
                  <a:pt x="7006" y="358"/>
                </a:lnTo>
                <a:lnTo>
                  <a:pt x="7002" y="356"/>
                </a:lnTo>
                <a:lnTo>
                  <a:pt x="6998" y="354"/>
                </a:lnTo>
                <a:lnTo>
                  <a:pt x="6990" y="342"/>
                </a:lnTo>
                <a:lnTo>
                  <a:pt x="6984" y="336"/>
                </a:lnTo>
                <a:lnTo>
                  <a:pt x="6980" y="334"/>
                </a:lnTo>
                <a:lnTo>
                  <a:pt x="6976" y="334"/>
                </a:lnTo>
                <a:lnTo>
                  <a:pt x="6970" y="336"/>
                </a:lnTo>
                <a:lnTo>
                  <a:pt x="6964" y="336"/>
                </a:lnTo>
                <a:lnTo>
                  <a:pt x="6952" y="336"/>
                </a:lnTo>
                <a:lnTo>
                  <a:pt x="6938" y="332"/>
                </a:lnTo>
                <a:lnTo>
                  <a:pt x="6918" y="326"/>
                </a:lnTo>
                <a:lnTo>
                  <a:pt x="6900" y="320"/>
                </a:lnTo>
                <a:lnTo>
                  <a:pt x="6894" y="318"/>
                </a:lnTo>
                <a:lnTo>
                  <a:pt x="6892" y="320"/>
                </a:lnTo>
                <a:lnTo>
                  <a:pt x="6892" y="322"/>
                </a:lnTo>
                <a:lnTo>
                  <a:pt x="6896" y="328"/>
                </a:lnTo>
                <a:lnTo>
                  <a:pt x="6900" y="334"/>
                </a:lnTo>
                <a:lnTo>
                  <a:pt x="6902" y="338"/>
                </a:lnTo>
                <a:lnTo>
                  <a:pt x="6900" y="340"/>
                </a:lnTo>
                <a:lnTo>
                  <a:pt x="6898" y="338"/>
                </a:lnTo>
                <a:lnTo>
                  <a:pt x="6884" y="334"/>
                </a:lnTo>
                <a:lnTo>
                  <a:pt x="6872" y="328"/>
                </a:lnTo>
                <a:lnTo>
                  <a:pt x="6868" y="328"/>
                </a:lnTo>
                <a:lnTo>
                  <a:pt x="6868" y="332"/>
                </a:lnTo>
                <a:lnTo>
                  <a:pt x="6872" y="336"/>
                </a:lnTo>
                <a:lnTo>
                  <a:pt x="6876" y="342"/>
                </a:lnTo>
                <a:lnTo>
                  <a:pt x="6878" y="346"/>
                </a:lnTo>
                <a:lnTo>
                  <a:pt x="6878" y="348"/>
                </a:lnTo>
                <a:lnTo>
                  <a:pt x="6876" y="348"/>
                </a:lnTo>
                <a:lnTo>
                  <a:pt x="6864" y="346"/>
                </a:lnTo>
                <a:lnTo>
                  <a:pt x="6850" y="342"/>
                </a:lnTo>
                <a:lnTo>
                  <a:pt x="6840" y="342"/>
                </a:lnTo>
                <a:lnTo>
                  <a:pt x="6832" y="342"/>
                </a:lnTo>
                <a:lnTo>
                  <a:pt x="6828" y="344"/>
                </a:lnTo>
                <a:lnTo>
                  <a:pt x="6826" y="346"/>
                </a:lnTo>
                <a:lnTo>
                  <a:pt x="6828" y="350"/>
                </a:lnTo>
                <a:lnTo>
                  <a:pt x="6832" y="354"/>
                </a:lnTo>
                <a:lnTo>
                  <a:pt x="6840" y="358"/>
                </a:lnTo>
                <a:close/>
                <a:moveTo>
                  <a:pt x="7084" y="1064"/>
                </a:moveTo>
                <a:lnTo>
                  <a:pt x="7084" y="1064"/>
                </a:lnTo>
                <a:lnTo>
                  <a:pt x="7080" y="1062"/>
                </a:lnTo>
                <a:lnTo>
                  <a:pt x="7076" y="1062"/>
                </a:lnTo>
                <a:lnTo>
                  <a:pt x="7074" y="1062"/>
                </a:lnTo>
                <a:lnTo>
                  <a:pt x="7074" y="1064"/>
                </a:lnTo>
                <a:lnTo>
                  <a:pt x="7078" y="1066"/>
                </a:lnTo>
                <a:lnTo>
                  <a:pt x="7082" y="1068"/>
                </a:lnTo>
                <a:lnTo>
                  <a:pt x="7086" y="1066"/>
                </a:lnTo>
                <a:lnTo>
                  <a:pt x="7084" y="1064"/>
                </a:lnTo>
                <a:close/>
                <a:moveTo>
                  <a:pt x="6940" y="1148"/>
                </a:moveTo>
                <a:lnTo>
                  <a:pt x="6940" y="1148"/>
                </a:lnTo>
                <a:lnTo>
                  <a:pt x="6944" y="1144"/>
                </a:lnTo>
                <a:lnTo>
                  <a:pt x="6946" y="1140"/>
                </a:lnTo>
                <a:lnTo>
                  <a:pt x="6944" y="1138"/>
                </a:lnTo>
                <a:lnTo>
                  <a:pt x="6942" y="1138"/>
                </a:lnTo>
                <a:lnTo>
                  <a:pt x="6940" y="1142"/>
                </a:lnTo>
                <a:lnTo>
                  <a:pt x="6938" y="1146"/>
                </a:lnTo>
                <a:lnTo>
                  <a:pt x="6938" y="1148"/>
                </a:lnTo>
                <a:lnTo>
                  <a:pt x="6940" y="1148"/>
                </a:lnTo>
                <a:close/>
                <a:moveTo>
                  <a:pt x="6956" y="1136"/>
                </a:moveTo>
                <a:lnTo>
                  <a:pt x="6956" y="1136"/>
                </a:lnTo>
                <a:lnTo>
                  <a:pt x="6958" y="1136"/>
                </a:lnTo>
                <a:lnTo>
                  <a:pt x="6958" y="1134"/>
                </a:lnTo>
                <a:lnTo>
                  <a:pt x="6954" y="1132"/>
                </a:lnTo>
                <a:lnTo>
                  <a:pt x="6952" y="1130"/>
                </a:lnTo>
                <a:lnTo>
                  <a:pt x="6948" y="1132"/>
                </a:lnTo>
                <a:lnTo>
                  <a:pt x="6948" y="1134"/>
                </a:lnTo>
                <a:lnTo>
                  <a:pt x="6950" y="1136"/>
                </a:lnTo>
                <a:lnTo>
                  <a:pt x="6956" y="1136"/>
                </a:lnTo>
                <a:close/>
                <a:moveTo>
                  <a:pt x="6912" y="1136"/>
                </a:moveTo>
                <a:lnTo>
                  <a:pt x="6912" y="1136"/>
                </a:lnTo>
                <a:lnTo>
                  <a:pt x="6910" y="1134"/>
                </a:lnTo>
                <a:lnTo>
                  <a:pt x="6906" y="1136"/>
                </a:lnTo>
                <a:lnTo>
                  <a:pt x="6902" y="1138"/>
                </a:lnTo>
                <a:lnTo>
                  <a:pt x="6898" y="1142"/>
                </a:lnTo>
                <a:lnTo>
                  <a:pt x="6898" y="1144"/>
                </a:lnTo>
                <a:lnTo>
                  <a:pt x="6900" y="1144"/>
                </a:lnTo>
                <a:lnTo>
                  <a:pt x="6904" y="1142"/>
                </a:lnTo>
                <a:lnTo>
                  <a:pt x="6908" y="1138"/>
                </a:lnTo>
                <a:lnTo>
                  <a:pt x="6912" y="1136"/>
                </a:lnTo>
                <a:close/>
                <a:moveTo>
                  <a:pt x="6886" y="1114"/>
                </a:moveTo>
                <a:lnTo>
                  <a:pt x="6886" y="1114"/>
                </a:lnTo>
                <a:lnTo>
                  <a:pt x="6882" y="1116"/>
                </a:lnTo>
                <a:lnTo>
                  <a:pt x="6880" y="1118"/>
                </a:lnTo>
                <a:lnTo>
                  <a:pt x="6878" y="1122"/>
                </a:lnTo>
                <a:lnTo>
                  <a:pt x="6878" y="1124"/>
                </a:lnTo>
                <a:lnTo>
                  <a:pt x="6880" y="1124"/>
                </a:lnTo>
                <a:lnTo>
                  <a:pt x="6884" y="1122"/>
                </a:lnTo>
                <a:lnTo>
                  <a:pt x="6886" y="1120"/>
                </a:lnTo>
                <a:lnTo>
                  <a:pt x="6886" y="1118"/>
                </a:lnTo>
                <a:lnTo>
                  <a:pt x="6886" y="1114"/>
                </a:lnTo>
                <a:close/>
                <a:moveTo>
                  <a:pt x="6874" y="1126"/>
                </a:moveTo>
                <a:lnTo>
                  <a:pt x="6874" y="1126"/>
                </a:lnTo>
                <a:lnTo>
                  <a:pt x="6872" y="1124"/>
                </a:lnTo>
                <a:lnTo>
                  <a:pt x="6870" y="1126"/>
                </a:lnTo>
                <a:lnTo>
                  <a:pt x="6868" y="1126"/>
                </a:lnTo>
                <a:lnTo>
                  <a:pt x="6866" y="1126"/>
                </a:lnTo>
                <a:lnTo>
                  <a:pt x="6864" y="1126"/>
                </a:lnTo>
                <a:lnTo>
                  <a:pt x="6862" y="1128"/>
                </a:lnTo>
                <a:lnTo>
                  <a:pt x="6862" y="1130"/>
                </a:lnTo>
                <a:lnTo>
                  <a:pt x="6862" y="1132"/>
                </a:lnTo>
                <a:lnTo>
                  <a:pt x="6864" y="1132"/>
                </a:lnTo>
                <a:lnTo>
                  <a:pt x="6868" y="1130"/>
                </a:lnTo>
                <a:lnTo>
                  <a:pt x="6872" y="1128"/>
                </a:lnTo>
                <a:lnTo>
                  <a:pt x="6874" y="1126"/>
                </a:lnTo>
                <a:close/>
                <a:moveTo>
                  <a:pt x="6800" y="1216"/>
                </a:moveTo>
                <a:lnTo>
                  <a:pt x="6800" y="1216"/>
                </a:lnTo>
                <a:lnTo>
                  <a:pt x="6804" y="1216"/>
                </a:lnTo>
                <a:lnTo>
                  <a:pt x="6808" y="1216"/>
                </a:lnTo>
                <a:lnTo>
                  <a:pt x="6810" y="1214"/>
                </a:lnTo>
                <a:lnTo>
                  <a:pt x="6808" y="1212"/>
                </a:lnTo>
                <a:lnTo>
                  <a:pt x="6804" y="1210"/>
                </a:lnTo>
                <a:lnTo>
                  <a:pt x="6802" y="1212"/>
                </a:lnTo>
                <a:lnTo>
                  <a:pt x="6800" y="1214"/>
                </a:lnTo>
                <a:lnTo>
                  <a:pt x="6800" y="1216"/>
                </a:lnTo>
                <a:close/>
                <a:moveTo>
                  <a:pt x="6786" y="1222"/>
                </a:moveTo>
                <a:lnTo>
                  <a:pt x="6786" y="1222"/>
                </a:lnTo>
                <a:lnTo>
                  <a:pt x="6786" y="1224"/>
                </a:lnTo>
                <a:lnTo>
                  <a:pt x="6788" y="1226"/>
                </a:lnTo>
                <a:lnTo>
                  <a:pt x="6796" y="1224"/>
                </a:lnTo>
                <a:lnTo>
                  <a:pt x="6798" y="1224"/>
                </a:lnTo>
                <a:lnTo>
                  <a:pt x="6798" y="1222"/>
                </a:lnTo>
                <a:lnTo>
                  <a:pt x="6796" y="1220"/>
                </a:lnTo>
                <a:lnTo>
                  <a:pt x="6790" y="1218"/>
                </a:lnTo>
                <a:lnTo>
                  <a:pt x="6788" y="1220"/>
                </a:lnTo>
                <a:lnTo>
                  <a:pt x="6786" y="1222"/>
                </a:lnTo>
                <a:close/>
                <a:moveTo>
                  <a:pt x="6714" y="1284"/>
                </a:moveTo>
                <a:lnTo>
                  <a:pt x="6714" y="1284"/>
                </a:lnTo>
                <a:lnTo>
                  <a:pt x="6718" y="1282"/>
                </a:lnTo>
                <a:lnTo>
                  <a:pt x="6714" y="1278"/>
                </a:lnTo>
                <a:lnTo>
                  <a:pt x="6712" y="1278"/>
                </a:lnTo>
                <a:lnTo>
                  <a:pt x="6710" y="1280"/>
                </a:lnTo>
                <a:lnTo>
                  <a:pt x="6710" y="1282"/>
                </a:lnTo>
                <a:lnTo>
                  <a:pt x="6714" y="1284"/>
                </a:lnTo>
                <a:close/>
                <a:moveTo>
                  <a:pt x="6764" y="1208"/>
                </a:moveTo>
                <a:lnTo>
                  <a:pt x="6764" y="1208"/>
                </a:lnTo>
                <a:lnTo>
                  <a:pt x="6764" y="1210"/>
                </a:lnTo>
                <a:lnTo>
                  <a:pt x="6768" y="1212"/>
                </a:lnTo>
                <a:lnTo>
                  <a:pt x="6772" y="1214"/>
                </a:lnTo>
                <a:lnTo>
                  <a:pt x="6776" y="1212"/>
                </a:lnTo>
                <a:lnTo>
                  <a:pt x="6776" y="1210"/>
                </a:lnTo>
                <a:lnTo>
                  <a:pt x="6772" y="1208"/>
                </a:lnTo>
                <a:lnTo>
                  <a:pt x="6768" y="1208"/>
                </a:lnTo>
                <a:lnTo>
                  <a:pt x="6764" y="1208"/>
                </a:lnTo>
                <a:close/>
                <a:moveTo>
                  <a:pt x="6900" y="1126"/>
                </a:moveTo>
                <a:lnTo>
                  <a:pt x="6900" y="1126"/>
                </a:lnTo>
                <a:lnTo>
                  <a:pt x="6900" y="1124"/>
                </a:lnTo>
                <a:lnTo>
                  <a:pt x="6896" y="1122"/>
                </a:lnTo>
                <a:lnTo>
                  <a:pt x="6894" y="1120"/>
                </a:lnTo>
                <a:lnTo>
                  <a:pt x="6890" y="1122"/>
                </a:lnTo>
                <a:lnTo>
                  <a:pt x="6890" y="1124"/>
                </a:lnTo>
                <a:lnTo>
                  <a:pt x="6894" y="1126"/>
                </a:lnTo>
                <a:lnTo>
                  <a:pt x="6898" y="1126"/>
                </a:lnTo>
                <a:lnTo>
                  <a:pt x="6900" y="1126"/>
                </a:lnTo>
                <a:close/>
                <a:moveTo>
                  <a:pt x="6680" y="1258"/>
                </a:moveTo>
                <a:lnTo>
                  <a:pt x="6680" y="1258"/>
                </a:lnTo>
                <a:lnTo>
                  <a:pt x="6680" y="1256"/>
                </a:lnTo>
                <a:lnTo>
                  <a:pt x="6678" y="1254"/>
                </a:lnTo>
                <a:lnTo>
                  <a:pt x="6676" y="1254"/>
                </a:lnTo>
                <a:lnTo>
                  <a:pt x="6674" y="1256"/>
                </a:lnTo>
                <a:lnTo>
                  <a:pt x="6674" y="1258"/>
                </a:lnTo>
                <a:lnTo>
                  <a:pt x="6676" y="1260"/>
                </a:lnTo>
                <a:lnTo>
                  <a:pt x="6678" y="1260"/>
                </a:lnTo>
                <a:lnTo>
                  <a:pt x="6680" y="1258"/>
                </a:lnTo>
                <a:close/>
                <a:moveTo>
                  <a:pt x="7072" y="1080"/>
                </a:moveTo>
                <a:lnTo>
                  <a:pt x="7072" y="1080"/>
                </a:lnTo>
                <a:lnTo>
                  <a:pt x="7068" y="1080"/>
                </a:lnTo>
                <a:lnTo>
                  <a:pt x="7066" y="1080"/>
                </a:lnTo>
                <a:lnTo>
                  <a:pt x="7064" y="1084"/>
                </a:lnTo>
                <a:lnTo>
                  <a:pt x="7064" y="1086"/>
                </a:lnTo>
                <a:lnTo>
                  <a:pt x="7068" y="1094"/>
                </a:lnTo>
                <a:lnTo>
                  <a:pt x="7070" y="1096"/>
                </a:lnTo>
                <a:lnTo>
                  <a:pt x="7072" y="1096"/>
                </a:lnTo>
                <a:lnTo>
                  <a:pt x="7078" y="1094"/>
                </a:lnTo>
                <a:lnTo>
                  <a:pt x="7080" y="1088"/>
                </a:lnTo>
                <a:lnTo>
                  <a:pt x="7080" y="1086"/>
                </a:lnTo>
                <a:lnTo>
                  <a:pt x="7080" y="1084"/>
                </a:lnTo>
                <a:lnTo>
                  <a:pt x="7078" y="1082"/>
                </a:lnTo>
                <a:lnTo>
                  <a:pt x="7072" y="1080"/>
                </a:lnTo>
                <a:close/>
                <a:moveTo>
                  <a:pt x="7054" y="1108"/>
                </a:moveTo>
                <a:lnTo>
                  <a:pt x="7054" y="1108"/>
                </a:lnTo>
                <a:lnTo>
                  <a:pt x="7062" y="1098"/>
                </a:lnTo>
                <a:lnTo>
                  <a:pt x="7064" y="1094"/>
                </a:lnTo>
                <a:lnTo>
                  <a:pt x="7064" y="1092"/>
                </a:lnTo>
                <a:lnTo>
                  <a:pt x="7060" y="1090"/>
                </a:lnTo>
                <a:lnTo>
                  <a:pt x="7056" y="1086"/>
                </a:lnTo>
                <a:lnTo>
                  <a:pt x="7056" y="1088"/>
                </a:lnTo>
                <a:lnTo>
                  <a:pt x="7054" y="1090"/>
                </a:lnTo>
                <a:lnTo>
                  <a:pt x="7048" y="1094"/>
                </a:lnTo>
                <a:lnTo>
                  <a:pt x="7038" y="1098"/>
                </a:lnTo>
                <a:lnTo>
                  <a:pt x="7034" y="1100"/>
                </a:lnTo>
                <a:lnTo>
                  <a:pt x="7034" y="1102"/>
                </a:lnTo>
                <a:lnTo>
                  <a:pt x="7034" y="1106"/>
                </a:lnTo>
                <a:lnTo>
                  <a:pt x="7040" y="1110"/>
                </a:lnTo>
                <a:lnTo>
                  <a:pt x="7048" y="1112"/>
                </a:lnTo>
                <a:lnTo>
                  <a:pt x="7050" y="1112"/>
                </a:lnTo>
                <a:lnTo>
                  <a:pt x="7054" y="1108"/>
                </a:lnTo>
                <a:close/>
                <a:moveTo>
                  <a:pt x="7036" y="1110"/>
                </a:moveTo>
                <a:lnTo>
                  <a:pt x="7036" y="1110"/>
                </a:lnTo>
                <a:lnTo>
                  <a:pt x="7032" y="1108"/>
                </a:lnTo>
                <a:lnTo>
                  <a:pt x="7028" y="1106"/>
                </a:lnTo>
                <a:lnTo>
                  <a:pt x="7022" y="1106"/>
                </a:lnTo>
                <a:lnTo>
                  <a:pt x="7014" y="1108"/>
                </a:lnTo>
                <a:lnTo>
                  <a:pt x="7012" y="1110"/>
                </a:lnTo>
                <a:lnTo>
                  <a:pt x="7014" y="1112"/>
                </a:lnTo>
                <a:lnTo>
                  <a:pt x="7024" y="1114"/>
                </a:lnTo>
                <a:lnTo>
                  <a:pt x="7034" y="1114"/>
                </a:lnTo>
                <a:lnTo>
                  <a:pt x="7036" y="1112"/>
                </a:lnTo>
                <a:lnTo>
                  <a:pt x="7036" y="1110"/>
                </a:lnTo>
                <a:close/>
                <a:moveTo>
                  <a:pt x="7010" y="1098"/>
                </a:moveTo>
                <a:lnTo>
                  <a:pt x="7010" y="1098"/>
                </a:lnTo>
                <a:lnTo>
                  <a:pt x="7014" y="1096"/>
                </a:lnTo>
                <a:lnTo>
                  <a:pt x="7018" y="1094"/>
                </a:lnTo>
                <a:lnTo>
                  <a:pt x="7022" y="1092"/>
                </a:lnTo>
                <a:lnTo>
                  <a:pt x="7026" y="1094"/>
                </a:lnTo>
                <a:lnTo>
                  <a:pt x="7030" y="1094"/>
                </a:lnTo>
                <a:lnTo>
                  <a:pt x="7034" y="1094"/>
                </a:lnTo>
                <a:lnTo>
                  <a:pt x="7048" y="1082"/>
                </a:lnTo>
                <a:lnTo>
                  <a:pt x="7056" y="1076"/>
                </a:lnTo>
                <a:lnTo>
                  <a:pt x="7056" y="1074"/>
                </a:lnTo>
                <a:lnTo>
                  <a:pt x="7052" y="1072"/>
                </a:lnTo>
                <a:lnTo>
                  <a:pt x="7046" y="1074"/>
                </a:lnTo>
                <a:lnTo>
                  <a:pt x="7042" y="1076"/>
                </a:lnTo>
                <a:lnTo>
                  <a:pt x="7042" y="1078"/>
                </a:lnTo>
                <a:lnTo>
                  <a:pt x="7040" y="1080"/>
                </a:lnTo>
                <a:lnTo>
                  <a:pt x="7034" y="1080"/>
                </a:lnTo>
                <a:lnTo>
                  <a:pt x="7032" y="1080"/>
                </a:lnTo>
                <a:lnTo>
                  <a:pt x="7030" y="1080"/>
                </a:lnTo>
                <a:lnTo>
                  <a:pt x="7028" y="1084"/>
                </a:lnTo>
                <a:lnTo>
                  <a:pt x="7026" y="1086"/>
                </a:lnTo>
                <a:lnTo>
                  <a:pt x="7024" y="1086"/>
                </a:lnTo>
                <a:lnTo>
                  <a:pt x="7022" y="1084"/>
                </a:lnTo>
                <a:lnTo>
                  <a:pt x="7018" y="1084"/>
                </a:lnTo>
                <a:lnTo>
                  <a:pt x="7002" y="1088"/>
                </a:lnTo>
                <a:lnTo>
                  <a:pt x="6998" y="1090"/>
                </a:lnTo>
                <a:lnTo>
                  <a:pt x="7002" y="1092"/>
                </a:lnTo>
                <a:lnTo>
                  <a:pt x="7006" y="1094"/>
                </a:lnTo>
                <a:lnTo>
                  <a:pt x="7004" y="1096"/>
                </a:lnTo>
                <a:lnTo>
                  <a:pt x="7004" y="1098"/>
                </a:lnTo>
                <a:lnTo>
                  <a:pt x="7010" y="1098"/>
                </a:lnTo>
                <a:close/>
                <a:moveTo>
                  <a:pt x="6948" y="1122"/>
                </a:moveTo>
                <a:lnTo>
                  <a:pt x="6948" y="1122"/>
                </a:lnTo>
                <a:lnTo>
                  <a:pt x="6948" y="1118"/>
                </a:lnTo>
                <a:lnTo>
                  <a:pt x="6946" y="1116"/>
                </a:lnTo>
                <a:lnTo>
                  <a:pt x="6942" y="1116"/>
                </a:lnTo>
                <a:lnTo>
                  <a:pt x="6936" y="1118"/>
                </a:lnTo>
                <a:lnTo>
                  <a:pt x="6932" y="1122"/>
                </a:lnTo>
                <a:lnTo>
                  <a:pt x="6932" y="1126"/>
                </a:lnTo>
                <a:lnTo>
                  <a:pt x="6934" y="1128"/>
                </a:lnTo>
                <a:lnTo>
                  <a:pt x="6940" y="1130"/>
                </a:lnTo>
                <a:lnTo>
                  <a:pt x="6944" y="1130"/>
                </a:lnTo>
                <a:lnTo>
                  <a:pt x="6946" y="1130"/>
                </a:lnTo>
                <a:lnTo>
                  <a:pt x="6948" y="1122"/>
                </a:lnTo>
                <a:close/>
                <a:moveTo>
                  <a:pt x="6920" y="1126"/>
                </a:moveTo>
                <a:lnTo>
                  <a:pt x="6920" y="1126"/>
                </a:lnTo>
                <a:lnTo>
                  <a:pt x="6922" y="1124"/>
                </a:lnTo>
                <a:lnTo>
                  <a:pt x="6922" y="1122"/>
                </a:lnTo>
                <a:lnTo>
                  <a:pt x="6912" y="1118"/>
                </a:lnTo>
                <a:lnTo>
                  <a:pt x="6908" y="1116"/>
                </a:lnTo>
                <a:lnTo>
                  <a:pt x="6904" y="1114"/>
                </a:lnTo>
                <a:lnTo>
                  <a:pt x="6900" y="1112"/>
                </a:lnTo>
                <a:lnTo>
                  <a:pt x="6900" y="1114"/>
                </a:lnTo>
                <a:lnTo>
                  <a:pt x="6900" y="1120"/>
                </a:lnTo>
                <a:lnTo>
                  <a:pt x="6906" y="1124"/>
                </a:lnTo>
                <a:lnTo>
                  <a:pt x="6912" y="1126"/>
                </a:lnTo>
                <a:lnTo>
                  <a:pt x="6920" y="1126"/>
                </a:lnTo>
                <a:close/>
                <a:moveTo>
                  <a:pt x="6898" y="1140"/>
                </a:moveTo>
                <a:lnTo>
                  <a:pt x="6898" y="1140"/>
                </a:lnTo>
                <a:lnTo>
                  <a:pt x="6904" y="1134"/>
                </a:lnTo>
                <a:lnTo>
                  <a:pt x="6902" y="1132"/>
                </a:lnTo>
                <a:lnTo>
                  <a:pt x="6900" y="1130"/>
                </a:lnTo>
                <a:lnTo>
                  <a:pt x="6896" y="1130"/>
                </a:lnTo>
                <a:lnTo>
                  <a:pt x="6892" y="1130"/>
                </a:lnTo>
                <a:lnTo>
                  <a:pt x="6890" y="1130"/>
                </a:lnTo>
                <a:lnTo>
                  <a:pt x="6886" y="1128"/>
                </a:lnTo>
                <a:lnTo>
                  <a:pt x="6884" y="1128"/>
                </a:lnTo>
                <a:lnTo>
                  <a:pt x="6882" y="1128"/>
                </a:lnTo>
                <a:lnTo>
                  <a:pt x="6880" y="1130"/>
                </a:lnTo>
                <a:lnTo>
                  <a:pt x="6876" y="1130"/>
                </a:lnTo>
                <a:lnTo>
                  <a:pt x="6874" y="1130"/>
                </a:lnTo>
                <a:lnTo>
                  <a:pt x="6872" y="1132"/>
                </a:lnTo>
                <a:lnTo>
                  <a:pt x="6872" y="1134"/>
                </a:lnTo>
                <a:lnTo>
                  <a:pt x="6868" y="1136"/>
                </a:lnTo>
                <a:lnTo>
                  <a:pt x="6866" y="1140"/>
                </a:lnTo>
                <a:lnTo>
                  <a:pt x="6870" y="1140"/>
                </a:lnTo>
                <a:lnTo>
                  <a:pt x="6874" y="1142"/>
                </a:lnTo>
                <a:lnTo>
                  <a:pt x="6880" y="1146"/>
                </a:lnTo>
                <a:lnTo>
                  <a:pt x="6884" y="1148"/>
                </a:lnTo>
                <a:lnTo>
                  <a:pt x="6888" y="1146"/>
                </a:lnTo>
                <a:lnTo>
                  <a:pt x="6898" y="1140"/>
                </a:lnTo>
                <a:close/>
                <a:moveTo>
                  <a:pt x="6854" y="1166"/>
                </a:moveTo>
                <a:lnTo>
                  <a:pt x="6854" y="1166"/>
                </a:lnTo>
                <a:lnTo>
                  <a:pt x="6860" y="1166"/>
                </a:lnTo>
                <a:lnTo>
                  <a:pt x="6864" y="1164"/>
                </a:lnTo>
                <a:lnTo>
                  <a:pt x="6866" y="1162"/>
                </a:lnTo>
                <a:lnTo>
                  <a:pt x="6868" y="1158"/>
                </a:lnTo>
                <a:lnTo>
                  <a:pt x="6874" y="1154"/>
                </a:lnTo>
                <a:lnTo>
                  <a:pt x="6876" y="1152"/>
                </a:lnTo>
                <a:lnTo>
                  <a:pt x="6876" y="1150"/>
                </a:lnTo>
                <a:lnTo>
                  <a:pt x="6876" y="1148"/>
                </a:lnTo>
                <a:lnTo>
                  <a:pt x="6872" y="1144"/>
                </a:lnTo>
                <a:lnTo>
                  <a:pt x="6866" y="1142"/>
                </a:lnTo>
                <a:lnTo>
                  <a:pt x="6864" y="1144"/>
                </a:lnTo>
                <a:lnTo>
                  <a:pt x="6864" y="1146"/>
                </a:lnTo>
                <a:lnTo>
                  <a:pt x="6862" y="1146"/>
                </a:lnTo>
                <a:lnTo>
                  <a:pt x="6858" y="1148"/>
                </a:lnTo>
                <a:lnTo>
                  <a:pt x="6856" y="1148"/>
                </a:lnTo>
                <a:lnTo>
                  <a:pt x="6856" y="1150"/>
                </a:lnTo>
                <a:lnTo>
                  <a:pt x="6854" y="1150"/>
                </a:lnTo>
                <a:lnTo>
                  <a:pt x="6852" y="1148"/>
                </a:lnTo>
                <a:lnTo>
                  <a:pt x="6848" y="1150"/>
                </a:lnTo>
                <a:lnTo>
                  <a:pt x="6846" y="1152"/>
                </a:lnTo>
                <a:lnTo>
                  <a:pt x="6846" y="1156"/>
                </a:lnTo>
                <a:lnTo>
                  <a:pt x="6844" y="1160"/>
                </a:lnTo>
                <a:lnTo>
                  <a:pt x="6840" y="1160"/>
                </a:lnTo>
                <a:lnTo>
                  <a:pt x="6838" y="1160"/>
                </a:lnTo>
                <a:lnTo>
                  <a:pt x="6836" y="1162"/>
                </a:lnTo>
                <a:lnTo>
                  <a:pt x="6836" y="1164"/>
                </a:lnTo>
                <a:lnTo>
                  <a:pt x="6838" y="1166"/>
                </a:lnTo>
                <a:lnTo>
                  <a:pt x="6854" y="1166"/>
                </a:lnTo>
                <a:close/>
                <a:moveTo>
                  <a:pt x="6834" y="1168"/>
                </a:moveTo>
                <a:lnTo>
                  <a:pt x="6834" y="1168"/>
                </a:lnTo>
                <a:lnTo>
                  <a:pt x="6832" y="1168"/>
                </a:lnTo>
                <a:lnTo>
                  <a:pt x="6832" y="1166"/>
                </a:lnTo>
                <a:lnTo>
                  <a:pt x="6830" y="1164"/>
                </a:lnTo>
                <a:lnTo>
                  <a:pt x="6828" y="1164"/>
                </a:lnTo>
                <a:lnTo>
                  <a:pt x="6826" y="1166"/>
                </a:lnTo>
                <a:lnTo>
                  <a:pt x="6824" y="1164"/>
                </a:lnTo>
                <a:lnTo>
                  <a:pt x="6822" y="1162"/>
                </a:lnTo>
                <a:lnTo>
                  <a:pt x="6822" y="1164"/>
                </a:lnTo>
                <a:lnTo>
                  <a:pt x="6820" y="1166"/>
                </a:lnTo>
                <a:lnTo>
                  <a:pt x="6818" y="1164"/>
                </a:lnTo>
                <a:lnTo>
                  <a:pt x="6814" y="1164"/>
                </a:lnTo>
                <a:lnTo>
                  <a:pt x="6814" y="1166"/>
                </a:lnTo>
                <a:lnTo>
                  <a:pt x="6814" y="1168"/>
                </a:lnTo>
                <a:lnTo>
                  <a:pt x="6812" y="1168"/>
                </a:lnTo>
                <a:lnTo>
                  <a:pt x="6810" y="1168"/>
                </a:lnTo>
                <a:lnTo>
                  <a:pt x="6804" y="1168"/>
                </a:lnTo>
                <a:lnTo>
                  <a:pt x="6804" y="1170"/>
                </a:lnTo>
                <a:lnTo>
                  <a:pt x="6806" y="1172"/>
                </a:lnTo>
                <a:lnTo>
                  <a:pt x="6808" y="1174"/>
                </a:lnTo>
                <a:lnTo>
                  <a:pt x="6808" y="1176"/>
                </a:lnTo>
                <a:lnTo>
                  <a:pt x="6804" y="1176"/>
                </a:lnTo>
                <a:lnTo>
                  <a:pt x="6798" y="1178"/>
                </a:lnTo>
                <a:lnTo>
                  <a:pt x="6794" y="1178"/>
                </a:lnTo>
                <a:lnTo>
                  <a:pt x="6792" y="1180"/>
                </a:lnTo>
                <a:lnTo>
                  <a:pt x="6794" y="1180"/>
                </a:lnTo>
                <a:lnTo>
                  <a:pt x="6796" y="1182"/>
                </a:lnTo>
                <a:lnTo>
                  <a:pt x="6794" y="1182"/>
                </a:lnTo>
                <a:lnTo>
                  <a:pt x="6792" y="1184"/>
                </a:lnTo>
                <a:lnTo>
                  <a:pt x="6792" y="1186"/>
                </a:lnTo>
                <a:lnTo>
                  <a:pt x="6794" y="1188"/>
                </a:lnTo>
                <a:lnTo>
                  <a:pt x="6792" y="1188"/>
                </a:lnTo>
                <a:lnTo>
                  <a:pt x="6792" y="1192"/>
                </a:lnTo>
                <a:lnTo>
                  <a:pt x="6792" y="1194"/>
                </a:lnTo>
                <a:lnTo>
                  <a:pt x="6790" y="1198"/>
                </a:lnTo>
                <a:lnTo>
                  <a:pt x="6788" y="1200"/>
                </a:lnTo>
                <a:lnTo>
                  <a:pt x="6792" y="1200"/>
                </a:lnTo>
                <a:lnTo>
                  <a:pt x="6798" y="1200"/>
                </a:lnTo>
                <a:lnTo>
                  <a:pt x="6798" y="1202"/>
                </a:lnTo>
                <a:lnTo>
                  <a:pt x="6798" y="1204"/>
                </a:lnTo>
                <a:lnTo>
                  <a:pt x="6800" y="1204"/>
                </a:lnTo>
                <a:lnTo>
                  <a:pt x="6804" y="1202"/>
                </a:lnTo>
                <a:lnTo>
                  <a:pt x="6808" y="1198"/>
                </a:lnTo>
                <a:lnTo>
                  <a:pt x="6810" y="1194"/>
                </a:lnTo>
                <a:lnTo>
                  <a:pt x="6814" y="1192"/>
                </a:lnTo>
                <a:lnTo>
                  <a:pt x="6816" y="1192"/>
                </a:lnTo>
                <a:lnTo>
                  <a:pt x="6816" y="1194"/>
                </a:lnTo>
                <a:lnTo>
                  <a:pt x="6818" y="1196"/>
                </a:lnTo>
                <a:lnTo>
                  <a:pt x="6826" y="1196"/>
                </a:lnTo>
                <a:lnTo>
                  <a:pt x="6832" y="1194"/>
                </a:lnTo>
                <a:lnTo>
                  <a:pt x="6832" y="1192"/>
                </a:lnTo>
                <a:lnTo>
                  <a:pt x="6830" y="1188"/>
                </a:lnTo>
                <a:lnTo>
                  <a:pt x="6830" y="1184"/>
                </a:lnTo>
                <a:lnTo>
                  <a:pt x="6832" y="1180"/>
                </a:lnTo>
                <a:lnTo>
                  <a:pt x="6834" y="1178"/>
                </a:lnTo>
                <a:lnTo>
                  <a:pt x="6834" y="1176"/>
                </a:lnTo>
                <a:lnTo>
                  <a:pt x="6836" y="1170"/>
                </a:lnTo>
                <a:lnTo>
                  <a:pt x="6836" y="1168"/>
                </a:lnTo>
                <a:lnTo>
                  <a:pt x="6834" y="1168"/>
                </a:lnTo>
                <a:close/>
                <a:moveTo>
                  <a:pt x="6690" y="1264"/>
                </a:moveTo>
                <a:lnTo>
                  <a:pt x="6690" y="1264"/>
                </a:lnTo>
                <a:lnTo>
                  <a:pt x="6700" y="1260"/>
                </a:lnTo>
                <a:lnTo>
                  <a:pt x="6712" y="1252"/>
                </a:lnTo>
                <a:lnTo>
                  <a:pt x="6716" y="1248"/>
                </a:lnTo>
                <a:lnTo>
                  <a:pt x="6710" y="1248"/>
                </a:lnTo>
                <a:lnTo>
                  <a:pt x="6702" y="1248"/>
                </a:lnTo>
                <a:lnTo>
                  <a:pt x="6692" y="1250"/>
                </a:lnTo>
                <a:lnTo>
                  <a:pt x="6690" y="1252"/>
                </a:lnTo>
                <a:lnTo>
                  <a:pt x="6690" y="1254"/>
                </a:lnTo>
                <a:lnTo>
                  <a:pt x="6686" y="1256"/>
                </a:lnTo>
                <a:lnTo>
                  <a:pt x="6684" y="1256"/>
                </a:lnTo>
                <a:lnTo>
                  <a:pt x="6684" y="1258"/>
                </a:lnTo>
                <a:lnTo>
                  <a:pt x="6684" y="1260"/>
                </a:lnTo>
                <a:lnTo>
                  <a:pt x="6682" y="1262"/>
                </a:lnTo>
                <a:lnTo>
                  <a:pt x="6680" y="1264"/>
                </a:lnTo>
                <a:lnTo>
                  <a:pt x="6680" y="1266"/>
                </a:lnTo>
                <a:lnTo>
                  <a:pt x="6684" y="1266"/>
                </a:lnTo>
                <a:lnTo>
                  <a:pt x="6690" y="1264"/>
                </a:lnTo>
                <a:close/>
                <a:moveTo>
                  <a:pt x="6712" y="1218"/>
                </a:moveTo>
                <a:lnTo>
                  <a:pt x="6712" y="1218"/>
                </a:lnTo>
                <a:lnTo>
                  <a:pt x="6708" y="1218"/>
                </a:lnTo>
                <a:lnTo>
                  <a:pt x="6706" y="1220"/>
                </a:lnTo>
                <a:lnTo>
                  <a:pt x="6706" y="1222"/>
                </a:lnTo>
                <a:lnTo>
                  <a:pt x="6704" y="1222"/>
                </a:lnTo>
                <a:lnTo>
                  <a:pt x="6700" y="1222"/>
                </a:lnTo>
                <a:lnTo>
                  <a:pt x="6698" y="1220"/>
                </a:lnTo>
                <a:lnTo>
                  <a:pt x="6698" y="1218"/>
                </a:lnTo>
                <a:lnTo>
                  <a:pt x="6696" y="1220"/>
                </a:lnTo>
                <a:lnTo>
                  <a:pt x="6694" y="1220"/>
                </a:lnTo>
                <a:lnTo>
                  <a:pt x="6692" y="1222"/>
                </a:lnTo>
                <a:lnTo>
                  <a:pt x="6690" y="1222"/>
                </a:lnTo>
                <a:lnTo>
                  <a:pt x="6690" y="1224"/>
                </a:lnTo>
                <a:lnTo>
                  <a:pt x="6688" y="1226"/>
                </a:lnTo>
                <a:lnTo>
                  <a:pt x="6686" y="1228"/>
                </a:lnTo>
                <a:lnTo>
                  <a:pt x="6686" y="1230"/>
                </a:lnTo>
                <a:lnTo>
                  <a:pt x="6688" y="1234"/>
                </a:lnTo>
                <a:lnTo>
                  <a:pt x="6694" y="1236"/>
                </a:lnTo>
                <a:lnTo>
                  <a:pt x="6696" y="1234"/>
                </a:lnTo>
                <a:lnTo>
                  <a:pt x="6700" y="1230"/>
                </a:lnTo>
                <a:lnTo>
                  <a:pt x="6710" y="1228"/>
                </a:lnTo>
                <a:lnTo>
                  <a:pt x="6716" y="1228"/>
                </a:lnTo>
                <a:lnTo>
                  <a:pt x="6710" y="1230"/>
                </a:lnTo>
                <a:lnTo>
                  <a:pt x="6704" y="1234"/>
                </a:lnTo>
                <a:lnTo>
                  <a:pt x="6704" y="1236"/>
                </a:lnTo>
                <a:lnTo>
                  <a:pt x="6714" y="1236"/>
                </a:lnTo>
                <a:lnTo>
                  <a:pt x="6724" y="1232"/>
                </a:lnTo>
                <a:lnTo>
                  <a:pt x="6726" y="1232"/>
                </a:lnTo>
                <a:lnTo>
                  <a:pt x="6726" y="1230"/>
                </a:lnTo>
                <a:lnTo>
                  <a:pt x="6726" y="1226"/>
                </a:lnTo>
                <a:lnTo>
                  <a:pt x="6724" y="1224"/>
                </a:lnTo>
                <a:lnTo>
                  <a:pt x="6724" y="1222"/>
                </a:lnTo>
                <a:lnTo>
                  <a:pt x="6726" y="1220"/>
                </a:lnTo>
                <a:lnTo>
                  <a:pt x="6726" y="1218"/>
                </a:lnTo>
                <a:lnTo>
                  <a:pt x="6724" y="1212"/>
                </a:lnTo>
                <a:lnTo>
                  <a:pt x="6718" y="1208"/>
                </a:lnTo>
                <a:lnTo>
                  <a:pt x="6716" y="1206"/>
                </a:lnTo>
                <a:lnTo>
                  <a:pt x="6714" y="1206"/>
                </a:lnTo>
                <a:lnTo>
                  <a:pt x="6712" y="1208"/>
                </a:lnTo>
                <a:lnTo>
                  <a:pt x="6712" y="1210"/>
                </a:lnTo>
                <a:lnTo>
                  <a:pt x="6714" y="1214"/>
                </a:lnTo>
                <a:lnTo>
                  <a:pt x="6716" y="1216"/>
                </a:lnTo>
                <a:lnTo>
                  <a:pt x="6712" y="1218"/>
                </a:lnTo>
                <a:close/>
                <a:moveTo>
                  <a:pt x="6740" y="1208"/>
                </a:moveTo>
                <a:lnTo>
                  <a:pt x="6740" y="1208"/>
                </a:lnTo>
                <a:lnTo>
                  <a:pt x="6744" y="1206"/>
                </a:lnTo>
                <a:lnTo>
                  <a:pt x="6746" y="1204"/>
                </a:lnTo>
                <a:lnTo>
                  <a:pt x="6752" y="1196"/>
                </a:lnTo>
                <a:lnTo>
                  <a:pt x="6756" y="1190"/>
                </a:lnTo>
                <a:lnTo>
                  <a:pt x="6758" y="1186"/>
                </a:lnTo>
                <a:lnTo>
                  <a:pt x="6756" y="1184"/>
                </a:lnTo>
                <a:lnTo>
                  <a:pt x="6750" y="1186"/>
                </a:lnTo>
                <a:lnTo>
                  <a:pt x="6740" y="1194"/>
                </a:lnTo>
                <a:lnTo>
                  <a:pt x="6734" y="1200"/>
                </a:lnTo>
                <a:lnTo>
                  <a:pt x="6730" y="1206"/>
                </a:lnTo>
                <a:lnTo>
                  <a:pt x="6728" y="1212"/>
                </a:lnTo>
                <a:lnTo>
                  <a:pt x="6728" y="1214"/>
                </a:lnTo>
                <a:lnTo>
                  <a:pt x="6730" y="1216"/>
                </a:lnTo>
                <a:lnTo>
                  <a:pt x="6732" y="1214"/>
                </a:lnTo>
                <a:lnTo>
                  <a:pt x="6734" y="1212"/>
                </a:lnTo>
                <a:lnTo>
                  <a:pt x="6736" y="1208"/>
                </a:lnTo>
                <a:lnTo>
                  <a:pt x="6740" y="1208"/>
                </a:lnTo>
                <a:close/>
                <a:moveTo>
                  <a:pt x="6766" y="1216"/>
                </a:moveTo>
                <a:lnTo>
                  <a:pt x="6766" y="1216"/>
                </a:lnTo>
                <a:lnTo>
                  <a:pt x="6762" y="1214"/>
                </a:lnTo>
                <a:lnTo>
                  <a:pt x="6758" y="1216"/>
                </a:lnTo>
                <a:lnTo>
                  <a:pt x="6756" y="1220"/>
                </a:lnTo>
                <a:lnTo>
                  <a:pt x="6756" y="1222"/>
                </a:lnTo>
                <a:lnTo>
                  <a:pt x="6756" y="1226"/>
                </a:lnTo>
                <a:lnTo>
                  <a:pt x="6750" y="1232"/>
                </a:lnTo>
                <a:lnTo>
                  <a:pt x="6746" y="1234"/>
                </a:lnTo>
                <a:lnTo>
                  <a:pt x="6748" y="1230"/>
                </a:lnTo>
                <a:lnTo>
                  <a:pt x="6750" y="1226"/>
                </a:lnTo>
                <a:lnTo>
                  <a:pt x="6746" y="1224"/>
                </a:lnTo>
                <a:lnTo>
                  <a:pt x="6744" y="1224"/>
                </a:lnTo>
                <a:lnTo>
                  <a:pt x="6746" y="1220"/>
                </a:lnTo>
                <a:lnTo>
                  <a:pt x="6750" y="1214"/>
                </a:lnTo>
                <a:lnTo>
                  <a:pt x="6750" y="1212"/>
                </a:lnTo>
                <a:lnTo>
                  <a:pt x="6748" y="1210"/>
                </a:lnTo>
                <a:lnTo>
                  <a:pt x="6742" y="1210"/>
                </a:lnTo>
                <a:lnTo>
                  <a:pt x="6738" y="1214"/>
                </a:lnTo>
                <a:lnTo>
                  <a:pt x="6734" y="1218"/>
                </a:lnTo>
                <a:lnTo>
                  <a:pt x="6730" y="1224"/>
                </a:lnTo>
                <a:lnTo>
                  <a:pt x="6730" y="1228"/>
                </a:lnTo>
                <a:lnTo>
                  <a:pt x="6732" y="1232"/>
                </a:lnTo>
                <a:lnTo>
                  <a:pt x="6730" y="1236"/>
                </a:lnTo>
                <a:lnTo>
                  <a:pt x="6726" y="1238"/>
                </a:lnTo>
                <a:lnTo>
                  <a:pt x="6722" y="1240"/>
                </a:lnTo>
                <a:lnTo>
                  <a:pt x="6720" y="1242"/>
                </a:lnTo>
                <a:lnTo>
                  <a:pt x="6720" y="1246"/>
                </a:lnTo>
                <a:lnTo>
                  <a:pt x="6716" y="1254"/>
                </a:lnTo>
                <a:lnTo>
                  <a:pt x="6714" y="1260"/>
                </a:lnTo>
                <a:lnTo>
                  <a:pt x="6718" y="1258"/>
                </a:lnTo>
                <a:lnTo>
                  <a:pt x="6726" y="1256"/>
                </a:lnTo>
                <a:lnTo>
                  <a:pt x="6728" y="1256"/>
                </a:lnTo>
                <a:lnTo>
                  <a:pt x="6732" y="1256"/>
                </a:lnTo>
                <a:lnTo>
                  <a:pt x="6734" y="1258"/>
                </a:lnTo>
                <a:lnTo>
                  <a:pt x="6736" y="1258"/>
                </a:lnTo>
                <a:lnTo>
                  <a:pt x="6738" y="1254"/>
                </a:lnTo>
                <a:lnTo>
                  <a:pt x="6742" y="1250"/>
                </a:lnTo>
                <a:lnTo>
                  <a:pt x="6744" y="1250"/>
                </a:lnTo>
                <a:lnTo>
                  <a:pt x="6746" y="1252"/>
                </a:lnTo>
                <a:lnTo>
                  <a:pt x="6748" y="1252"/>
                </a:lnTo>
                <a:lnTo>
                  <a:pt x="6752" y="1248"/>
                </a:lnTo>
                <a:lnTo>
                  <a:pt x="6754" y="1244"/>
                </a:lnTo>
                <a:lnTo>
                  <a:pt x="6756" y="1240"/>
                </a:lnTo>
                <a:lnTo>
                  <a:pt x="6760" y="1238"/>
                </a:lnTo>
                <a:lnTo>
                  <a:pt x="6768" y="1236"/>
                </a:lnTo>
                <a:lnTo>
                  <a:pt x="6772" y="1236"/>
                </a:lnTo>
                <a:lnTo>
                  <a:pt x="6774" y="1234"/>
                </a:lnTo>
                <a:lnTo>
                  <a:pt x="6774" y="1230"/>
                </a:lnTo>
                <a:lnTo>
                  <a:pt x="6774" y="1228"/>
                </a:lnTo>
                <a:lnTo>
                  <a:pt x="6770" y="1220"/>
                </a:lnTo>
                <a:lnTo>
                  <a:pt x="6766" y="1216"/>
                </a:lnTo>
                <a:close/>
                <a:moveTo>
                  <a:pt x="6654" y="1274"/>
                </a:moveTo>
                <a:lnTo>
                  <a:pt x="6654" y="1274"/>
                </a:lnTo>
                <a:lnTo>
                  <a:pt x="6656" y="1272"/>
                </a:lnTo>
                <a:lnTo>
                  <a:pt x="6658" y="1272"/>
                </a:lnTo>
                <a:lnTo>
                  <a:pt x="6660" y="1272"/>
                </a:lnTo>
                <a:lnTo>
                  <a:pt x="6664" y="1272"/>
                </a:lnTo>
                <a:lnTo>
                  <a:pt x="6666" y="1270"/>
                </a:lnTo>
                <a:lnTo>
                  <a:pt x="6668" y="1266"/>
                </a:lnTo>
                <a:lnTo>
                  <a:pt x="6672" y="1264"/>
                </a:lnTo>
                <a:lnTo>
                  <a:pt x="6676" y="1262"/>
                </a:lnTo>
                <a:lnTo>
                  <a:pt x="6674" y="1262"/>
                </a:lnTo>
                <a:lnTo>
                  <a:pt x="6664" y="1260"/>
                </a:lnTo>
                <a:lnTo>
                  <a:pt x="6660" y="1258"/>
                </a:lnTo>
                <a:lnTo>
                  <a:pt x="6656" y="1258"/>
                </a:lnTo>
                <a:lnTo>
                  <a:pt x="6654" y="1262"/>
                </a:lnTo>
                <a:lnTo>
                  <a:pt x="6650" y="1266"/>
                </a:lnTo>
                <a:lnTo>
                  <a:pt x="6652" y="1268"/>
                </a:lnTo>
                <a:lnTo>
                  <a:pt x="6650" y="1272"/>
                </a:lnTo>
                <a:lnTo>
                  <a:pt x="6650" y="1274"/>
                </a:lnTo>
                <a:lnTo>
                  <a:pt x="6652" y="1276"/>
                </a:lnTo>
                <a:lnTo>
                  <a:pt x="6654" y="1274"/>
                </a:lnTo>
                <a:close/>
                <a:moveTo>
                  <a:pt x="6642" y="1270"/>
                </a:moveTo>
                <a:lnTo>
                  <a:pt x="6642" y="1270"/>
                </a:lnTo>
                <a:lnTo>
                  <a:pt x="6642" y="1272"/>
                </a:lnTo>
                <a:lnTo>
                  <a:pt x="6640" y="1274"/>
                </a:lnTo>
                <a:lnTo>
                  <a:pt x="6638" y="1274"/>
                </a:lnTo>
                <a:lnTo>
                  <a:pt x="6638" y="1278"/>
                </a:lnTo>
                <a:lnTo>
                  <a:pt x="6640" y="1280"/>
                </a:lnTo>
                <a:lnTo>
                  <a:pt x="6642" y="1280"/>
                </a:lnTo>
                <a:lnTo>
                  <a:pt x="6646" y="1274"/>
                </a:lnTo>
                <a:lnTo>
                  <a:pt x="6648" y="1270"/>
                </a:lnTo>
                <a:lnTo>
                  <a:pt x="6646" y="1268"/>
                </a:lnTo>
                <a:lnTo>
                  <a:pt x="6644" y="1268"/>
                </a:lnTo>
                <a:lnTo>
                  <a:pt x="6642" y="1270"/>
                </a:lnTo>
                <a:close/>
                <a:moveTo>
                  <a:pt x="6634" y="1276"/>
                </a:moveTo>
                <a:lnTo>
                  <a:pt x="6634" y="1276"/>
                </a:lnTo>
                <a:lnTo>
                  <a:pt x="6634" y="1272"/>
                </a:lnTo>
                <a:lnTo>
                  <a:pt x="6632" y="1272"/>
                </a:lnTo>
                <a:lnTo>
                  <a:pt x="6626" y="1282"/>
                </a:lnTo>
                <a:lnTo>
                  <a:pt x="6624" y="1290"/>
                </a:lnTo>
                <a:lnTo>
                  <a:pt x="6630" y="1288"/>
                </a:lnTo>
                <a:lnTo>
                  <a:pt x="6634" y="1284"/>
                </a:lnTo>
                <a:lnTo>
                  <a:pt x="6634" y="1282"/>
                </a:lnTo>
                <a:lnTo>
                  <a:pt x="6634" y="1276"/>
                </a:lnTo>
                <a:close/>
                <a:moveTo>
                  <a:pt x="6742" y="1278"/>
                </a:moveTo>
                <a:lnTo>
                  <a:pt x="6742" y="1278"/>
                </a:lnTo>
                <a:lnTo>
                  <a:pt x="6736" y="1278"/>
                </a:lnTo>
                <a:lnTo>
                  <a:pt x="6732" y="1278"/>
                </a:lnTo>
                <a:lnTo>
                  <a:pt x="6730" y="1280"/>
                </a:lnTo>
                <a:lnTo>
                  <a:pt x="6732" y="1282"/>
                </a:lnTo>
                <a:lnTo>
                  <a:pt x="6738" y="1280"/>
                </a:lnTo>
                <a:lnTo>
                  <a:pt x="6742" y="1280"/>
                </a:lnTo>
                <a:lnTo>
                  <a:pt x="6742" y="1278"/>
                </a:lnTo>
                <a:close/>
                <a:moveTo>
                  <a:pt x="6610" y="1406"/>
                </a:moveTo>
                <a:lnTo>
                  <a:pt x="6610" y="1406"/>
                </a:lnTo>
                <a:lnTo>
                  <a:pt x="6608" y="1410"/>
                </a:lnTo>
                <a:lnTo>
                  <a:pt x="6606" y="1414"/>
                </a:lnTo>
                <a:lnTo>
                  <a:pt x="6604" y="1416"/>
                </a:lnTo>
                <a:lnTo>
                  <a:pt x="6606" y="1416"/>
                </a:lnTo>
                <a:lnTo>
                  <a:pt x="6612" y="1414"/>
                </a:lnTo>
                <a:lnTo>
                  <a:pt x="6614" y="1412"/>
                </a:lnTo>
                <a:lnTo>
                  <a:pt x="6616" y="1408"/>
                </a:lnTo>
                <a:lnTo>
                  <a:pt x="6616" y="1404"/>
                </a:lnTo>
                <a:lnTo>
                  <a:pt x="6614" y="1404"/>
                </a:lnTo>
                <a:lnTo>
                  <a:pt x="6610" y="1404"/>
                </a:lnTo>
                <a:lnTo>
                  <a:pt x="6610" y="1406"/>
                </a:lnTo>
                <a:close/>
                <a:moveTo>
                  <a:pt x="6608" y="1424"/>
                </a:moveTo>
                <a:lnTo>
                  <a:pt x="6608" y="1424"/>
                </a:lnTo>
                <a:lnTo>
                  <a:pt x="6608" y="1426"/>
                </a:lnTo>
                <a:lnTo>
                  <a:pt x="6610" y="1426"/>
                </a:lnTo>
                <a:lnTo>
                  <a:pt x="6618" y="1422"/>
                </a:lnTo>
                <a:lnTo>
                  <a:pt x="6624" y="1418"/>
                </a:lnTo>
                <a:lnTo>
                  <a:pt x="6620" y="1418"/>
                </a:lnTo>
                <a:lnTo>
                  <a:pt x="6612" y="1418"/>
                </a:lnTo>
                <a:lnTo>
                  <a:pt x="6610" y="1420"/>
                </a:lnTo>
                <a:lnTo>
                  <a:pt x="6608" y="1424"/>
                </a:lnTo>
                <a:close/>
                <a:moveTo>
                  <a:pt x="6606" y="1454"/>
                </a:moveTo>
                <a:lnTo>
                  <a:pt x="6606" y="1454"/>
                </a:lnTo>
                <a:lnTo>
                  <a:pt x="6602" y="1450"/>
                </a:lnTo>
                <a:lnTo>
                  <a:pt x="6600" y="1450"/>
                </a:lnTo>
                <a:lnTo>
                  <a:pt x="6600" y="1454"/>
                </a:lnTo>
                <a:lnTo>
                  <a:pt x="6600" y="1456"/>
                </a:lnTo>
                <a:lnTo>
                  <a:pt x="6598" y="1458"/>
                </a:lnTo>
                <a:lnTo>
                  <a:pt x="6596" y="1460"/>
                </a:lnTo>
                <a:lnTo>
                  <a:pt x="6596" y="1462"/>
                </a:lnTo>
                <a:lnTo>
                  <a:pt x="6594" y="1466"/>
                </a:lnTo>
                <a:lnTo>
                  <a:pt x="6592" y="1470"/>
                </a:lnTo>
                <a:lnTo>
                  <a:pt x="6592" y="1472"/>
                </a:lnTo>
                <a:lnTo>
                  <a:pt x="6594" y="1472"/>
                </a:lnTo>
                <a:lnTo>
                  <a:pt x="6598" y="1470"/>
                </a:lnTo>
                <a:lnTo>
                  <a:pt x="6598" y="1468"/>
                </a:lnTo>
                <a:lnTo>
                  <a:pt x="6600" y="1464"/>
                </a:lnTo>
                <a:lnTo>
                  <a:pt x="6602" y="1462"/>
                </a:lnTo>
                <a:lnTo>
                  <a:pt x="6608" y="1460"/>
                </a:lnTo>
                <a:lnTo>
                  <a:pt x="6608" y="1458"/>
                </a:lnTo>
                <a:lnTo>
                  <a:pt x="6606" y="1454"/>
                </a:lnTo>
                <a:close/>
                <a:moveTo>
                  <a:pt x="6590" y="1440"/>
                </a:moveTo>
                <a:lnTo>
                  <a:pt x="6590" y="1440"/>
                </a:lnTo>
                <a:lnTo>
                  <a:pt x="6588" y="1438"/>
                </a:lnTo>
                <a:lnTo>
                  <a:pt x="6584" y="1438"/>
                </a:lnTo>
                <a:lnTo>
                  <a:pt x="6580" y="1440"/>
                </a:lnTo>
                <a:lnTo>
                  <a:pt x="6580" y="1444"/>
                </a:lnTo>
                <a:lnTo>
                  <a:pt x="6582" y="1446"/>
                </a:lnTo>
                <a:lnTo>
                  <a:pt x="6586" y="1444"/>
                </a:lnTo>
                <a:lnTo>
                  <a:pt x="6590" y="1442"/>
                </a:lnTo>
                <a:lnTo>
                  <a:pt x="6590" y="1440"/>
                </a:lnTo>
                <a:close/>
                <a:moveTo>
                  <a:pt x="6602" y="1480"/>
                </a:moveTo>
                <a:lnTo>
                  <a:pt x="6602" y="1480"/>
                </a:lnTo>
                <a:lnTo>
                  <a:pt x="6604" y="1476"/>
                </a:lnTo>
                <a:lnTo>
                  <a:pt x="6602" y="1474"/>
                </a:lnTo>
                <a:lnTo>
                  <a:pt x="6598" y="1474"/>
                </a:lnTo>
                <a:lnTo>
                  <a:pt x="6596" y="1474"/>
                </a:lnTo>
                <a:lnTo>
                  <a:pt x="6594" y="1476"/>
                </a:lnTo>
                <a:lnTo>
                  <a:pt x="6590" y="1480"/>
                </a:lnTo>
                <a:lnTo>
                  <a:pt x="6592" y="1482"/>
                </a:lnTo>
                <a:lnTo>
                  <a:pt x="6596" y="1480"/>
                </a:lnTo>
                <a:lnTo>
                  <a:pt x="6602" y="1480"/>
                </a:lnTo>
                <a:close/>
                <a:moveTo>
                  <a:pt x="6572" y="1482"/>
                </a:moveTo>
                <a:lnTo>
                  <a:pt x="6572" y="1482"/>
                </a:lnTo>
                <a:lnTo>
                  <a:pt x="6574" y="1484"/>
                </a:lnTo>
                <a:lnTo>
                  <a:pt x="6582" y="1480"/>
                </a:lnTo>
                <a:lnTo>
                  <a:pt x="6584" y="1480"/>
                </a:lnTo>
                <a:lnTo>
                  <a:pt x="6582" y="1478"/>
                </a:lnTo>
                <a:lnTo>
                  <a:pt x="6576" y="1478"/>
                </a:lnTo>
                <a:lnTo>
                  <a:pt x="6572" y="1482"/>
                </a:lnTo>
                <a:close/>
                <a:moveTo>
                  <a:pt x="6564" y="1522"/>
                </a:moveTo>
                <a:lnTo>
                  <a:pt x="6564" y="1522"/>
                </a:lnTo>
                <a:lnTo>
                  <a:pt x="6566" y="1522"/>
                </a:lnTo>
                <a:lnTo>
                  <a:pt x="6568" y="1520"/>
                </a:lnTo>
                <a:lnTo>
                  <a:pt x="6566" y="1518"/>
                </a:lnTo>
                <a:lnTo>
                  <a:pt x="6564" y="1518"/>
                </a:lnTo>
                <a:lnTo>
                  <a:pt x="6562" y="1516"/>
                </a:lnTo>
                <a:lnTo>
                  <a:pt x="6560" y="1514"/>
                </a:lnTo>
                <a:lnTo>
                  <a:pt x="6558" y="1514"/>
                </a:lnTo>
                <a:lnTo>
                  <a:pt x="6556" y="1514"/>
                </a:lnTo>
                <a:lnTo>
                  <a:pt x="6556" y="1516"/>
                </a:lnTo>
                <a:lnTo>
                  <a:pt x="6556" y="1520"/>
                </a:lnTo>
                <a:lnTo>
                  <a:pt x="6560" y="1520"/>
                </a:lnTo>
                <a:lnTo>
                  <a:pt x="6564" y="1522"/>
                </a:lnTo>
                <a:close/>
                <a:moveTo>
                  <a:pt x="6564" y="1514"/>
                </a:moveTo>
                <a:lnTo>
                  <a:pt x="6564" y="1514"/>
                </a:lnTo>
                <a:lnTo>
                  <a:pt x="6566" y="1512"/>
                </a:lnTo>
                <a:lnTo>
                  <a:pt x="6564" y="1510"/>
                </a:lnTo>
                <a:lnTo>
                  <a:pt x="6560" y="1508"/>
                </a:lnTo>
                <a:lnTo>
                  <a:pt x="6558" y="1508"/>
                </a:lnTo>
                <a:lnTo>
                  <a:pt x="6560" y="1510"/>
                </a:lnTo>
                <a:lnTo>
                  <a:pt x="6562" y="1512"/>
                </a:lnTo>
                <a:lnTo>
                  <a:pt x="6564" y="1514"/>
                </a:lnTo>
                <a:close/>
                <a:moveTo>
                  <a:pt x="6550" y="1510"/>
                </a:moveTo>
                <a:lnTo>
                  <a:pt x="6550" y="1510"/>
                </a:lnTo>
                <a:lnTo>
                  <a:pt x="6550" y="1512"/>
                </a:lnTo>
                <a:lnTo>
                  <a:pt x="6552" y="1512"/>
                </a:lnTo>
                <a:lnTo>
                  <a:pt x="6556" y="1512"/>
                </a:lnTo>
                <a:lnTo>
                  <a:pt x="6556" y="1510"/>
                </a:lnTo>
                <a:lnTo>
                  <a:pt x="6554" y="1508"/>
                </a:lnTo>
                <a:lnTo>
                  <a:pt x="6552" y="1508"/>
                </a:lnTo>
                <a:lnTo>
                  <a:pt x="6550" y="1510"/>
                </a:lnTo>
                <a:close/>
                <a:moveTo>
                  <a:pt x="6620" y="1402"/>
                </a:moveTo>
                <a:lnTo>
                  <a:pt x="6620" y="1402"/>
                </a:lnTo>
                <a:lnTo>
                  <a:pt x="6622" y="1404"/>
                </a:lnTo>
                <a:lnTo>
                  <a:pt x="6626" y="1402"/>
                </a:lnTo>
                <a:lnTo>
                  <a:pt x="6626" y="1400"/>
                </a:lnTo>
                <a:lnTo>
                  <a:pt x="6626" y="1398"/>
                </a:lnTo>
                <a:lnTo>
                  <a:pt x="6624" y="1398"/>
                </a:lnTo>
                <a:lnTo>
                  <a:pt x="6620" y="1398"/>
                </a:lnTo>
                <a:lnTo>
                  <a:pt x="6620" y="1400"/>
                </a:lnTo>
                <a:lnTo>
                  <a:pt x="6620" y="1402"/>
                </a:lnTo>
                <a:close/>
                <a:moveTo>
                  <a:pt x="6436" y="1594"/>
                </a:moveTo>
                <a:lnTo>
                  <a:pt x="6436" y="1594"/>
                </a:lnTo>
                <a:lnTo>
                  <a:pt x="6434" y="1592"/>
                </a:lnTo>
                <a:lnTo>
                  <a:pt x="6428" y="1592"/>
                </a:lnTo>
                <a:lnTo>
                  <a:pt x="6422" y="1594"/>
                </a:lnTo>
                <a:lnTo>
                  <a:pt x="6420" y="1594"/>
                </a:lnTo>
                <a:lnTo>
                  <a:pt x="6420" y="1596"/>
                </a:lnTo>
                <a:lnTo>
                  <a:pt x="6426" y="1598"/>
                </a:lnTo>
                <a:lnTo>
                  <a:pt x="6432" y="1598"/>
                </a:lnTo>
                <a:lnTo>
                  <a:pt x="6436" y="1596"/>
                </a:lnTo>
                <a:lnTo>
                  <a:pt x="6436" y="1594"/>
                </a:lnTo>
                <a:close/>
                <a:moveTo>
                  <a:pt x="6460" y="1576"/>
                </a:moveTo>
                <a:lnTo>
                  <a:pt x="6460" y="1576"/>
                </a:lnTo>
                <a:lnTo>
                  <a:pt x="6464" y="1574"/>
                </a:lnTo>
                <a:lnTo>
                  <a:pt x="6464" y="1570"/>
                </a:lnTo>
                <a:lnTo>
                  <a:pt x="6462" y="1568"/>
                </a:lnTo>
                <a:lnTo>
                  <a:pt x="6460" y="1568"/>
                </a:lnTo>
                <a:lnTo>
                  <a:pt x="6456" y="1572"/>
                </a:lnTo>
                <a:lnTo>
                  <a:pt x="6450" y="1572"/>
                </a:lnTo>
                <a:lnTo>
                  <a:pt x="6444" y="1574"/>
                </a:lnTo>
                <a:lnTo>
                  <a:pt x="6442" y="1576"/>
                </a:lnTo>
                <a:lnTo>
                  <a:pt x="6442" y="1578"/>
                </a:lnTo>
                <a:lnTo>
                  <a:pt x="6448" y="1578"/>
                </a:lnTo>
                <a:lnTo>
                  <a:pt x="6460" y="1576"/>
                </a:lnTo>
                <a:close/>
                <a:moveTo>
                  <a:pt x="6456" y="1592"/>
                </a:moveTo>
                <a:lnTo>
                  <a:pt x="6456" y="1592"/>
                </a:lnTo>
                <a:lnTo>
                  <a:pt x="6468" y="1588"/>
                </a:lnTo>
                <a:lnTo>
                  <a:pt x="6474" y="1586"/>
                </a:lnTo>
                <a:lnTo>
                  <a:pt x="6476" y="1586"/>
                </a:lnTo>
                <a:lnTo>
                  <a:pt x="6476" y="1582"/>
                </a:lnTo>
                <a:lnTo>
                  <a:pt x="6472" y="1582"/>
                </a:lnTo>
                <a:lnTo>
                  <a:pt x="6470" y="1582"/>
                </a:lnTo>
                <a:lnTo>
                  <a:pt x="6470" y="1580"/>
                </a:lnTo>
                <a:lnTo>
                  <a:pt x="6470" y="1578"/>
                </a:lnTo>
                <a:lnTo>
                  <a:pt x="6468" y="1578"/>
                </a:lnTo>
                <a:lnTo>
                  <a:pt x="6464" y="1580"/>
                </a:lnTo>
                <a:lnTo>
                  <a:pt x="6452" y="1584"/>
                </a:lnTo>
                <a:lnTo>
                  <a:pt x="6444" y="1586"/>
                </a:lnTo>
                <a:lnTo>
                  <a:pt x="6442" y="1588"/>
                </a:lnTo>
                <a:lnTo>
                  <a:pt x="6442" y="1592"/>
                </a:lnTo>
                <a:lnTo>
                  <a:pt x="6446" y="1594"/>
                </a:lnTo>
                <a:lnTo>
                  <a:pt x="6456" y="1592"/>
                </a:lnTo>
                <a:close/>
                <a:moveTo>
                  <a:pt x="6428" y="1610"/>
                </a:moveTo>
                <a:lnTo>
                  <a:pt x="6428" y="1610"/>
                </a:lnTo>
                <a:lnTo>
                  <a:pt x="6430" y="1612"/>
                </a:lnTo>
                <a:lnTo>
                  <a:pt x="6432" y="1612"/>
                </a:lnTo>
                <a:lnTo>
                  <a:pt x="6436" y="1612"/>
                </a:lnTo>
                <a:lnTo>
                  <a:pt x="6436" y="1608"/>
                </a:lnTo>
                <a:lnTo>
                  <a:pt x="6434" y="1606"/>
                </a:lnTo>
                <a:lnTo>
                  <a:pt x="6430" y="1606"/>
                </a:lnTo>
                <a:lnTo>
                  <a:pt x="6428" y="1608"/>
                </a:lnTo>
                <a:lnTo>
                  <a:pt x="6428" y="1610"/>
                </a:lnTo>
                <a:close/>
                <a:moveTo>
                  <a:pt x="6418" y="1622"/>
                </a:moveTo>
                <a:lnTo>
                  <a:pt x="6418" y="1622"/>
                </a:lnTo>
                <a:lnTo>
                  <a:pt x="6418" y="1620"/>
                </a:lnTo>
                <a:lnTo>
                  <a:pt x="6418" y="1618"/>
                </a:lnTo>
                <a:lnTo>
                  <a:pt x="6414" y="1616"/>
                </a:lnTo>
                <a:lnTo>
                  <a:pt x="6412" y="1618"/>
                </a:lnTo>
                <a:lnTo>
                  <a:pt x="6410" y="1618"/>
                </a:lnTo>
                <a:lnTo>
                  <a:pt x="6408" y="1618"/>
                </a:lnTo>
                <a:lnTo>
                  <a:pt x="6406" y="1618"/>
                </a:lnTo>
                <a:lnTo>
                  <a:pt x="6404" y="1620"/>
                </a:lnTo>
                <a:lnTo>
                  <a:pt x="6404" y="1622"/>
                </a:lnTo>
                <a:lnTo>
                  <a:pt x="6408" y="1622"/>
                </a:lnTo>
                <a:lnTo>
                  <a:pt x="6418" y="1622"/>
                </a:lnTo>
                <a:close/>
                <a:moveTo>
                  <a:pt x="6384" y="1640"/>
                </a:moveTo>
                <a:lnTo>
                  <a:pt x="6384" y="1640"/>
                </a:lnTo>
                <a:lnTo>
                  <a:pt x="6382" y="1638"/>
                </a:lnTo>
                <a:lnTo>
                  <a:pt x="6378" y="1638"/>
                </a:lnTo>
                <a:lnTo>
                  <a:pt x="6374" y="1640"/>
                </a:lnTo>
                <a:lnTo>
                  <a:pt x="6374" y="1644"/>
                </a:lnTo>
                <a:lnTo>
                  <a:pt x="6376" y="1644"/>
                </a:lnTo>
                <a:lnTo>
                  <a:pt x="6380" y="1644"/>
                </a:lnTo>
                <a:lnTo>
                  <a:pt x="6384" y="1644"/>
                </a:lnTo>
                <a:lnTo>
                  <a:pt x="6386" y="1642"/>
                </a:lnTo>
                <a:lnTo>
                  <a:pt x="6384" y="1640"/>
                </a:lnTo>
                <a:close/>
                <a:moveTo>
                  <a:pt x="6346" y="1662"/>
                </a:moveTo>
                <a:lnTo>
                  <a:pt x="6346" y="1662"/>
                </a:lnTo>
                <a:lnTo>
                  <a:pt x="6344" y="1662"/>
                </a:lnTo>
                <a:lnTo>
                  <a:pt x="6342" y="1664"/>
                </a:lnTo>
                <a:lnTo>
                  <a:pt x="6340" y="1668"/>
                </a:lnTo>
                <a:lnTo>
                  <a:pt x="6340" y="1672"/>
                </a:lnTo>
                <a:lnTo>
                  <a:pt x="6344" y="1672"/>
                </a:lnTo>
                <a:lnTo>
                  <a:pt x="6348" y="1668"/>
                </a:lnTo>
                <a:lnTo>
                  <a:pt x="6350" y="1664"/>
                </a:lnTo>
                <a:lnTo>
                  <a:pt x="6348" y="1662"/>
                </a:lnTo>
                <a:lnTo>
                  <a:pt x="6346" y="1662"/>
                </a:lnTo>
                <a:close/>
                <a:moveTo>
                  <a:pt x="6336" y="1670"/>
                </a:moveTo>
                <a:lnTo>
                  <a:pt x="6336" y="1670"/>
                </a:lnTo>
                <a:lnTo>
                  <a:pt x="6332" y="1668"/>
                </a:lnTo>
                <a:lnTo>
                  <a:pt x="6330" y="1670"/>
                </a:lnTo>
                <a:lnTo>
                  <a:pt x="6328" y="1672"/>
                </a:lnTo>
                <a:lnTo>
                  <a:pt x="6330" y="1674"/>
                </a:lnTo>
                <a:lnTo>
                  <a:pt x="6332" y="1674"/>
                </a:lnTo>
                <a:lnTo>
                  <a:pt x="6336" y="1672"/>
                </a:lnTo>
                <a:lnTo>
                  <a:pt x="6336" y="1670"/>
                </a:lnTo>
                <a:close/>
                <a:moveTo>
                  <a:pt x="6302" y="1700"/>
                </a:moveTo>
                <a:lnTo>
                  <a:pt x="6302" y="1700"/>
                </a:lnTo>
                <a:lnTo>
                  <a:pt x="6306" y="1702"/>
                </a:lnTo>
                <a:lnTo>
                  <a:pt x="6310" y="1700"/>
                </a:lnTo>
                <a:lnTo>
                  <a:pt x="6312" y="1698"/>
                </a:lnTo>
                <a:lnTo>
                  <a:pt x="6312" y="1696"/>
                </a:lnTo>
                <a:lnTo>
                  <a:pt x="6308" y="1696"/>
                </a:lnTo>
                <a:lnTo>
                  <a:pt x="6302" y="1696"/>
                </a:lnTo>
                <a:lnTo>
                  <a:pt x="6300" y="1698"/>
                </a:lnTo>
                <a:lnTo>
                  <a:pt x="6302" y="1700"/>
                </a:lnTo>
                <a:close/>
                <a:moveTo>
                  <a:pt x="6302" y="1750"/>
                </a:moveTo>
                <a:lnTo>
                  <a:pt x="6302" y="1750"/>
                </a:lnTo>
                <a:lnTo>
                  <a:pt x="6306" y="1750"/>
                </a:lnTo>
                <a:lnTo>
                  <a:pt x="6306" y="1748"/>
                </a:lnTo>
                <a:lnTo>
                  <a:pt x="6306" y="1744"/>
                </a:lnTo>
                <a:lnTo>
                  <a:pt x="6304" y="1744"/>
                </a:lnTo>
                <a:lnTo>
                  <a:pt x="6300" y="1746"/>
                </a:lnTo>
                <a:lnTo>
                  <a:pt x="6300" y="1748"/>
                </a:lnTo>
                <a:lnTo>
                  <a:pt x="6302" y="1750"/>
                </a:lnTo>
                <a:close/>
                <a:moveTo>
                  <a:pt x="6330" y="1826"/>
                </a:moveTo>
                <a:lnTo>
                  <a:pt x="6330" y="1826"/>
                </a:lnTo>
                <a:lnTo>
                  <a:pt x="6332" y="1826"/>
                </a:lnTo>
                <a:lnTo>
                  <a:pt x="6334" y="1818"/>
                </a:lnTo>
                <a:lnTo>
                  <a:pt x="6334" y="1816"/>
                </a:lnTo>
                <a:lnTo>
                  <a:pt x="6334" y="1814"/>
                </a:lnTo>
                <a:lnTo>
                  <a:pt x="6330" y="1814"/>
                </a:lnTo>
                <a:lnTo>
                  <a:pt x="6324" y="1818"/>
                </a:lnTo>
                <a:lnTo>
                  <a:pt x="6320" y="1822"/>
                </a:lnTo>
                <a:lnTo>
                  <a:pt x="6318" y="1826"/>
                </a:lnTo>
                <a:lnTo>
                  <a:pt x="6320" y="1830"/>
                </a:lnTo>
                <a:lnTo>
                  <a:pt x="6322" y="1834"/>
                </a:lnTo>
                <a:lnTo>
                  <a:pt x="6328" y="1834"/>
                </a:lnTo>
                <a:lnTo>
                  <a:pt x="6328" y="1832"/>
                </a:lnTo>
                <a:lnTo>
                  <a:pt x="6326" y="1826"/>
                </a:lnTo>
                <a:lnTo>
                  <a:pt x="6324" y="1824"/>
                </a:lnTo>
                <a:lnTo>
                  <a:pt x="6326" y="1822"/>
                </a:lnTo>
                <a:lnTo>
                  <a:pt x="6330" y="1826"/>
                </a:lnTo>
                <a:close/>
                <a:moveTo>
                  <a:pt x="6316" y="1876"/>
                </a:moveTo>
                <a:lnTo>
                  <a:pt x="6316" y="1876"/>
                </a:lnTo>
                <a:lnTo>
                  <a:pt x="6318" y="1874"/>
                </a:lnTo>
                <a:lnTo>
                  <a:pt x="6318" y="1872"/>
                </a:lnTo>
                <a:lnTo>
                  <a:pt x="6318" y="1864"/>
                </a:lnTo>
                <a:lnTo>
                  <a:pt x="6316" y="1860"/>
                </a:lnTo>
                <a:lnTo>
                  <a:pt x="6314" y="1860"/>
                </a:lnTo>
                <a:lnTo>
                  <a:pt x="6314" y="1862"/>
                </a:lnTo>
                <a:lnTo>
                  <a:pt x="6314" y="1872"/>
                </a:lnTo>
                <a:lnTo>
                  <a:pt x="6314" y="1874"/>
                </a:lnTo>
                <a:lnTo>
                  <a:pt x="6316" y="1876"/>
                </a:lnTo>
                <a:close/>
                <a:moveTo>
                  <a:pt x="6314" y="1844"/>
                </a:moveTo>
                <a:lnTo>
                  <a:pt x="6314" y="1846"/>
                </a:lnTo>
                <a:lnTo>
                  <a:pt x="6314" y="1844"/>
                </a:lnTo>
                <a:lnTo>
                  <a:pt x="6316" y="1840"/>
                </a:lnTo>
                <a:lnTo>
                  <a:pt x="6318" y="1836"/>
                </a:lnTo>
                <a:lnTo>
                  <a:pt x="6318" y="1838"/>
                </a:lnTo>
                <a:lnTo>
                  <a:pt x="6320" y="1838"/>
                </a:lnTo>
                <a:lnTo>
                  <a:pt x="6320" y="1840"/>
                </a:lnTo>
                <a:lnTo>
                  <a:pt x="6322" y="1840"/>
                </a:lnTo>
                <a:lnTo>
                  <a:pt x="6322" y="1838"/>
                </a:lnTo>
                <a:lnTo>
                  <a:pt x="6322" y="1836"/>
                </a:lnTo>
                <a:lnTo>
                  <a:pt x="6316" y="1830"/>
                </a:lnTo>
                <a:lnTo>
                  <a:pt x="6314" y="1830"/>
                </a:lnTo>
                <a:lnTo>
                  <a:pt x="6312" y="1834"/>
                </a:lnTo>
                <a:lnTo>
                  <a:pt x="6314" y="1844"/>
                </a:lnTo>
                <a:close/>
                <a:moveTo>
                  <a:pt x="6308" y="1808"/>
                </a:moveTo>
                <a:lnTo>
                  <a:pt x="6308" y="1808"/>
                </a:lnTo>
                <a:lnTo>
                  <a:pt x="6310" y="1808"/>
                </a:lnTo>
                <a:lnTo>
                  <a:pt x="6312" y="1806"/>
                </a:lnTo>
                <a:lnTo>
                  <a:pt x="6312" y="1802"/>
                </a:lnTo>
                <a:lnTo>
                  <a:pt x="6308" y="1792"/>
                </a:lnTo>
                <a:lnTo>
                  <a:pt x="6306" y="1792"/>
                </a:lnTo>
                <a:lnTo>
                  <a:pt x="6306" y="1798"/>
                </a:lnTo>
                <a:lnTo>
                  <a:pt x="6306" y="1804"/>
                </a:lnTo>
                <a:lnTo>
                  <a:pt x="6308" y="1806"/>
                </a:lnTo>
                <a:lnTo>
                  <a:pt x="6308" y="1808"/>
                </a:lnTo>
                <a:close/>
                <a:moveTo>
                  <a:pt x="6314" y="1792"/>
                </a:moveTo>
                <a:lnTo>
                  <a:pt x="6314" y="1792"/>
                </a:lnTo>
                <a:lnTo>
                  <a:pt x="6310" y="1786"/>
                </a:lnTo>
                <a:lnTo>
                  <a:pt x="6308" y="1784"/>
                </a:lnTo>
                <a:lnTo>
                  <a:pt x="6306" y="1784"/>
                </a:lnTo>
                <a:lnTo>
                  <a:pt x="6310" y="1792"/>
                </a:lnTo>
                <a:lnTo>
                  <a:pt x="6312" y="1792"/>
                </a:lnTo>
                <a:lnTo>
                  <a:pt x="6314" y="1792"/>
                </a:lnTo>
                <a:close/>
                <a:moveTo>
                  <a:pt x="6304" y="1772"/>
                </a:moveTo>
                <a:lnTo>
                  <a:pt x="6304" y="1772"/>
                </a:lnTo>
                <a:lnTo>
                  <a:pt x="6300" y="1772"/>
                </a:lnTo>
                <a:lnTo>
                  <a:pt x="6302" y="1774"/>
                </a:lnTo>
                <a:lnTo>
                  <a:pt x="6308" y="1780"/>
                </a:lnTo>
                <a:lnTo>
                  <a:pt x="6310" y="1780"/>
                </a:lnTo>
                <a:lnTo>
                  <a:pt x="6310" y="1778"/>
                </a:lnTo>
                <a:lnTo>
                  <a:pt x="6308" y="1776"/>
                </a:lnTo>
                <a:lnTo>
                  <a:pt x="6304" y="1772"/>
                </a:lnTo>
                <a:close/>
                <a:moveTo>
                  <a:pt x="6046" y="2400"/>
                </a:moveTo>
                <a:lnTo>
                  <a:pt x="6046" y="2400"/>
                </a:lnTo>
                <a:lnTo>
                  <a:pt x="6054" y="2404"/>
                </a:lnTo>
                <a:lnTo>
                  <a:pt x="6060" y="2406"/>
                </a:lnTo>
                <a:lnTo>
                  <a:pt x="6064" y="2402"/>
                </a:lnTo>
                <a:lnTo>
                  <a:pt x="6064" y="2400"/>
                </a:lnTo>
                <a:lnTo>
                  <a:pt x="6060" y="2396"/>
                </a:lnTo>
                <a:lnTo>
                  <a:pt x="6056" y="2396"/>
                </a:lnTo>
                <a:lnTo>
                  <a:pt x="6052" y="2398"/>
                </a:lnTo>
                <a:lnTo>
                  <a:pt x="6046" y="2400"/>
                </a:lnTo>
                <a:close/>
                <a:moveTo>
                  <a:pt x="5812" y="1988"/>
                </a:moveTo>
                <a:lnTo>
                  <a:pt x="5812" y="1988"/>
                </a:lnTo>
                <a:lnTo>
                  <a:pt x="5810" y="1988"/>
                </a:lnTo>
                <a:lnTo>
                  <a:pt x="5808" y="1988"/>
                </a:lnTo>
                <a:lnTo>
                  <a:pt x="5808" y="1996"/>
                </a:lnTo>
                <a:lnTo>
                  <a:pt x="5810" y="2002"/>
                </a:lnTo>
                <a:lnTo>
                  <a:pt x="5810" y="2006"/>
                </a:lnTo>
                <a:lnTo>
                  <a:pt x="5812" y="2006"/>
                </a:lnTo>
                <a:lnTo>
                  <a:pt x="5814" y="2004"/>
                </a:lnTo>
                <a:lnTo>
                  <a:pt x="5814" y="2002"/>
                </a:lnTo>
                <a:lnTo>
                  <a:pt x="5812" y="1998"/>
                </a:lnTo>
                <a:lnTo>
                  <a:pt x="5812" y="1996"/>
                </a:lnTo>
                <a:lnTo>
                  <a:pt x="5816" y="1994"/>
                </a:lnTo>
                <a:lnTo>
                  <a:pt x="5816" y="1992"/>
                </a:lnTo>
                <a:lnTo>
                  <a:pt x="5814" y="1988"/>
                </a:lnTo>
                <a:lnTo>
                  <a:pt x="5812" y="1988"/>
                </a:lnTo>
                <a:close/>
                <a:moveTo>
                  <a:pt x="5874" y="2066"/>
                </a:moveTo>
                <a:lnTo>
                  <a:pt x="5874" y="2066"/>
                </a:lnTo>
                <a:lnTo>
                  <a:pt x="5870" y="2068"/>
                </a:lnTo>
                <a:lnTo>
                  <a:pt x="5866" y="2074"/>
                </a:lnTo>
                <a:lnTo>
                  <a:pt x="5862" y="2080"/>
                </a:lnTo>
                <a:lnTo>
                  <a:pt x="5864" y="2084"/>
                </a:lnTo>
                <a:lnTo>
                  <a:pt x="5864" y="2086"/>
                </a:lnTo>
                <a:lnTo>
                  <a:pt x="5868" y="2084"/>
                </a:lnTo>
                <a:lnTo>
                  <a:pt x="5872" y="2076"/>
                </a:lnTo>
                <a:lnTo>
                  <a:pt x="5876" y="2068"/>
                </a:lnTo>
                <a:lnTo>
                  <a:pt x="5876" y="2066"/>
                </a:lnTo>
                <a:lnTo>
                  <a:pt x="5874" y="2066"/>
                </a:lnTo>
                <a:close/>
                <a:moveTo>
                  <a:pt x="5978" y="1898"/>
                </a:moveTo>
                <a:lnTo>
                  <a:pt x="5978" y="1898"/>
                </a:lnTo>
                <a:lnTo>
                  <a:pt x="5980" y="1898"/>
                </a:lnTo>
                <a:lnTo>
                  <a:pt x="5978" y="1894"/>
                </a:lnTo>
                <a:lnTo>
                  <a:pt x="5974" y="1890"/>
                </a:lnTo>
                <a:lnTo>
                  <a:pt x="5972" y="1888"/>
                </a:lnTo>
                <a:lnTo>
                  <a:pt x="5970" y="1890"/>
                </a:lnTo>
                <a:lnTo>
                  <a:pt x="5972" y="1894"/>
                </a:lnTo>
                <a:lnTo>
                  <a:pt x="5974" y="1898"/>
                </a:lnTo>
                <a:lnTo>
                  <a:pt x="5978" y="1898"/>
                </a:lnTo>
                <a:close/>
                <a:moveTo>
                  <a:pt x="5986" y="1894"/>
                </a:moveTo>
                <a:lnTo>
                  <a:pt x="5986" y="1894"/>
                </a:lnTo>
                <a:lnTo>
                  <a:pt x="5986" y="1896"/>
                </a:lnTo>
                <a:lnTo>
                  <a:pt x="5986" y="1898"/>
                </a:lnTo>
                <a:lnTo>
                  <a:pt x="5986" y="1900"/>
                </a:lnTo>
                <a:lnTo>
                  <a:pt x="5988" y="1900"/>
                </a:lnTo>
                <a:lnTo>
                  <a:pt x="5990" y="1900"/>
                </a:lnTo>
                <a:lnTo>
                  <a:pt x="5990" y="1898"/>
                </a:lnTo>
                <a:lnTo>
                  <a:pt x="5988" y="1896"/>
                </a:lnTo>
                <a:lnTo>
                  <a:pt x="5986" y="1894"/>
                </a:lnTo>
                <a:close/>
                <a:moveTo>
                  <a:pt x="6004" y="1864"/>
                </a:moveTo>
                <a:lnTo>
                  <a:pt x="6004" y="1864"/>
                </a:lnTo>
                <a:lnTo>
                  <a:pt x="6002" y="1864"/>
                </a:lnTo>
                <a:lnTo>
                  <a:pt x="6000" y="1864"/>
                </a:lnTo>
                <a:lnTo>
                  <a:pt x="5998" y="1864"/>
                </a:lnTo>
                <a:lnTo>
                  <a:pt x="5996" y="1868"/>
                </a:lnTo>
                <a:lnTo>
                  <a:pt x="5996" y="1870"/>
                </a:lnTo>
                <a:lnTo>
                  <a:pt x="5998" y="1870"/>
                </a:lnTo>
                <a:lnTo>
                  <a:pt x="6002" y="1868"/>
                </a:lnTo>
                <a:lnTo>
                  <a:pt x="6004" y="1868"/>
                </a:lnTo>
                <a:lnTo>
                  <a:pt x="6006" y="1866"/>
                </a:lnTo>
                <a:lnTo>
                  <a:pt x="6006" y="1864"/>
                </a:lnTo>
                <a:lnTo>
                  <a:pt x="6004" y="1864"/>
                </a:lnTo>
                <a:close/>
                <a:moveTo>
                  <a:pt x="5996" y="1876"/>
                </a:moveTo>
                <a:lnTo>
                  <a:pt x="5996" y="1876"/>
                </a:lnTo>
                <a:lnTo>
                  <a:pt x="5998" y="1878"/>
                </a:lnTo>
                <a:lnTo>
                  <a:pt x="6002" y="1878"/>
                </a:lnTo>
                <a:lnTo>
                  <a:pt x="6000" y="1874"/>
                </a:lnTo>
                <a:lnTo>
                  <a:pt x="5998" y="1874"/>
                </a:lnTo>
                <a:lnTo>
                  <a:pt x="5996" y="1876"/>
                </a:lnTo>
                <a:close/>
                <a:moveTo>
                  <a:pt x="5990" y="1868"/>
                </a:moveTo>
                <a:lnTo>
                  <a:pt x="5990" y="1868"/>
                </a:lnTo>
                <a:lnTo>
                  <a:pt x="5990" y="1862"/>
                </a:lnTo>
                <a:lnTo>
                  <a:pt x="5988" y="1860"/>
                </a:lnTo>
                <a:lnTo>
                  <a:pt x="5984" y="1860"/>
                </a:lnTo>
                <a:lnTo>
                  <a:pt x="5984" y="1862"/>
                </a:lnTo>
                <a:lnTo>
                  <a:pt x="5986" y="1866"/>
                </a:lnTo>
                <a:lnTo>
                  <a:pt x="5990" y="1868"/>
                </a:lnTo>
                <a:close/>
                <a:moveTo>
                  <a:pt x="6040" y="1804"/>
                </a:moveTo>
                <a:lnTo>
                  <a:pt x="6040" y="1804"/>
                </a:lnTo>
                <a:lnTo>
                  <a:pt x="6040" y="1806"/>
                </a:lnTo>
                <a:lnTo>
                  <a:pt x="6042" y="1806"/>
                </a:lnTo>
                <a:lnTo>
                  <a:pt x="6044" y="1806"/>
                </a:lnTo>
                <a:lnTo>
                  <a:pt x="6046" y="1808"/>
                </a:lnTo>
                <a:lnTo>
                  <a:pt x="6048" y="1810"/>
                </a:lnTo>
                <a:lnTo>
                  <a:pt x="6050" y="1808"/>
                </a:lnTo>
                <a:lnTo>
                  <a:pt x="6052" y="1806"/>
                </a:lnTo>
                <a:lnTo>
                  <a:pt x="6054" y="1808"/>
                </a:lnTo>
                <a:lnTo>
                  <a:pt x="6056" y="1808"/>
                </a:lnTo>
                <a:lnTo>
                  <a:pt x="6056" y="1812"/>
                </a:lnTo>
                <a:lnTo>
                  <a:pt x="6054" y="1816"/>
                </a:lnTo>
                <a:lnTo>
                  <a:pt x="6052" y="1824"/>
                </a:lnTo>
                <a:lnTo>
                  <a:pt x="6052" y="1826"/>
                </a:lnTo>
                <a:lnTo>
                  <a:pt x="6054" y="1828"/>
                </a:lnTo>
                <a:lnTo>
                  <a:pt x="6056" y="1830"/>
                </a:lnTo>
                <a:lnTo>
                  <a:pt x="6056" y="1826"/>
                </a:lnTo>
                <a:lnTo>
                  <a:pt x="6058" y="1818"/>
                </a:lnTo>
                <a:lnTo>
                  <a:pt x="6060" y="1814"/>
                </a:lnTo>
                <a:lnTo>
                  <a:pt x="6060" y="1806"/>
                </a:lnTo>
                <a:lnTo>
                  <a:pt x="6058" y="1804"/>
                </a:lnTo>
                <a:lnTo>
                  <a:pt x="6060" y="1802"/>
                </a:lnTo>
                <a:lnTo>
                  <a:pt x="6064" y="1792"/>
                </a:lnTo>
                <a:lnTo>
                  <a:pt x="6064" y="1790"/>
                </a:lnTo>
                <a:lnTo>
                  <a:pt x="6062" y="1790"/>
                </a:lnTo>
                <a:lnTo>
                  <a:pt x="6060" y="1792"/>
                </a:lnTo>
                <a:lnTo>
                  <a:pt x="6060" y="1790"/>
                </a:lnTo>
                <a:lnTo>
                  <a:pt x="6058" y="1788"/>
                </a:lnTo>
                <a:lnTo>
                  <a:pt x="6058" y="1786"/>
                </a:lnTo>
                <a:lnTo>
                  <a:pt x="6056" y="1790"/>
                </a:lnTo>
                <a:lnTo>
                  <a:pt x="6054" y="1790"/>
                </a:lnTo>
                <a:lnTo>
                  <a:pt x="6054" y="1788"/>
                </a:lnTo>
                <a:lnTo>
                  <a:pt x="6054" y="1780"/>
                </a:lnTo>
                <a:lnTo>
                  <a:pt x="6054" y="1778"/>
                </a:lnTo>
                <a:lnTo>
                  <a:pt x="6052" y="1778"/>
                </a:lnTo>
                <a:lnTo>
                  <a:pt x="6048" y="1780"/>
                </a:lnTo>
                <a:lnTo>
                  <a:pt x="6042" y="1786"/>
                </a:lnTo>
                <a:lnTo>
                  <a:pt x="6042" y="1788"/>
                </a:lnTo>
                <a:lnTo>
                  <a:pt x="6050" y="1792"/>
                </a:lnTo>
                <a:lnTo>
                  <a:pt x="6052" y="1794"/>
                </a:lnTo>
                <a:lnTo>
                  <a:pt x="6052" y="1796"/>
                </a:lnTo>
                <a:lnTo>
                  <a:pt x="6050" y="1798"/>
                </a:lnTo>
                <a:lnTo>
                  <a:pt x="6046" y="1800"/>
                </a:lnTo>
                <a:lnTo>
                  <a:pt x="6042" y="1800"/>
                </a:lnTo>
                <a:lnTo>
                  <a:pt x="6040" y="1802"/>
                </a:lnTo>
                <a:lnTo>
                  <a:pt x="6040" y="1804"/>
                </a:lnTo>
                <a:close/>
                <a:moveTo>
                  <a:pt x="6064" y="1778"/>
                </a:moveTo>
                <a:lnTo>
                  <a:pt x="6064" y="1778"/>
                </a:lnTo>
                <a:lnTo>
                  <a:pt x="6066" y="1776"/>
                </a:lnTo>
                <a:lnTo>
                  <a:pt x="6066" y="1774"/>
                </a:lnTo>
                <a:lnTo>
                  <a:pt x="6066" y="1772"/>
                </a:lnTo>
                <a:lnTo>
                  <a:pt x="6064" y="1770"/>
                </a:lnTo>
                <a:lnTo>
                  <a:pt x="6062" y="1772"/>
                </a:lnTo>
                <a:lnTo>
                  <a:pt x="6060" y="1776"/>
                </a:lnTo>
                <a:lnTo>
                  <a:pt x="6058" y="1780"/>
                </a:lnTo>
                <a:lnTo>
                  <a:pt x="6060" y="1784"/>
                </a:lnTo>
                <a:lnTo>
                  <a:pt x="6062" y="1786"/>
                </a:lnTo>
                <a:lnTo>
                  <a:pt x="6062" y="1784"/>
                </a:lnTo>
                <a:lnTo>
                  <a:pt x="6064" y="1780"/>
                </a:lnTo>
                <a:lnTo>
                  <a:pt x="6064" y="1778"/>
                </a:lnTo>
                <a:close/>
                <a:moveTo>
                  <a:pt x="6072" y="1764"/>
                </a:moveTo>
                <a:lnTo>
                  <a:pt x="6072" y="1764"/>
                </a:lnTo>
                <a:lnTo>
                  <a:pt x="6070" y="1764"/>
                </a:lnTo>
                <a:lnTo>
                  <a:pt x="6068" y="1768"/>
                </a:lnTo>
                <a:lnTo>
                  <a:pt x="6068" y="1770"/>
                </a:lnTo>
                <a:lnTo>
                  <a:pt x="6070" y="1772"/>
                </a:lnTo>
                <a:lnTo>
                  <a:pt x="6072" y="1772"/>
                </a:lnTo>
                <a:lnTo>
                  <a:pt x="6074" y="1768"/>
                </a:lnTo>
                <a:lnTo>
                  <a:pt x="6074" y="1766"/>
                </a:lnTo>
                <a:lnTo>
                  <a:pt x="6072" y="1764"/>
                </a:lnTo>
                <a:close/>
                <a:moveTo>
                  <a:pt x="5808" y="1678"/>
                </a:moveTo>
                <a:lnTo>
                  <a:pt x="5808" y="1678"/>
                </a:lnTo>
                <a:lnTo>
                  <a:pt x="5808" y="1680"/>
                </a:lnTo>
                <a:lnTo>
                  <a:pt x="5816" y="1686"/>
                </a:lnTo>
                <a:lnTo>
                  <a:pt x="5820" y="1686"/>
                </a:lnTo>
                <a:lnTo>
                  <a:pt x="5822" y="1686"/>
                </a:lnTo>
                <a:lnTo>
                  <a:pt x="5822" y="1684"/>
                </a:lnTo>
                <a:lnTo>
                  <a:pt x="5820" y="1680"/>
                </a:lnTo>
                <a:lnTo>
                  <a:pt x="5816" y="1676"/>
                </a:lnTo>
                <a:lnTo>
                  <a:pt x="5814" y="1676"/>
                </a:lnTo>
                <a:lnTo>
                  <a:pt x="5808" y="1678"/>
                </a:lnTo>
                <a:close/>
                <a:moveTo>
                  <a:pt x="5838" y="1702"/>
                </a:moveTo>
                <a:lnTo>
                  <a:pt x="5838" y="1702"/>
                </a:lnTo>
                <a:lnTo>
                  <a:pt x="5842" y="1704"/>
                </a:lnTo>
                <a:lnTo>
                  <a:pt x="5844" y="1702"/>
                </a:lnTo>
                <a:lnTo>
                  <a:pt x="5842" y="1700"/>
                </a:lnTo>
                <a:lnTo>
                  <a:pt x="5838" y="1696"/>
                </a:lnTo>
                <a:lnTo>
                  <a:pt x="5834" y="1694"/>
                </a:lnTo>
                <a:lnTo>
                  <a:pt x="5832" y="1694"/>
                </a:lnTo>
                <a:lnTo>
                  <a:pt x="5832" y="1696"/>
                </a:lnTo>
                <a:lnTo>
                  <a:pt x="5834" y="1700"/>
                </a:lnTo>
                <a:lnTo>
                  <a:pt x="5838" y="1702"/>
                </a:lnTo>
                <a:close/>
                <a:moveTo>
                  <a:pt x="5830" y="1712"/>
                </a:moveTo>
                <a:lnTo>
                  <a:pt x="5830" y="1712"/>
                </a:lnTo>
                <a:lnTo>
                  <a:pt x="5830" y="1716"/>
                </a:lnTo>
                <a:lnTo>
                  <a:pt x="5830" y="1718"/>
                </a:lnTo>
                <a:lnTo>
                  <a:pt x="5836" y="1728"/>
                </a:lnTo>
                <a:lnTo>
                  <a:pt x="5840" y="1730"/>
                </a:lnTo>
                <a:lnTo>
                  <a:pt x="5842" y="1730"/>
                </a:lnTo>
                <a:lnTo>
                  <a:pt x="5842" y="1728"/>
                </a:lnTo>
                <a:lnTo>
                  <a:pt x="5840" y="1726"/>
                </a:lnTo>
                <a:lnTo>
                  <a:pt x="5840" y="1722"/>
                </a:lnTo>
                <a:lnTo>
                  <a:pt x="5838" y="1718"/>
                </a:lnTo>
                <a:lnTo>
                  <a:pt x="5836" y="1716"/>
                </a:lnTo>
                <a:lnTo>
                  <a:pt x="5832" y="1714"/>
                </a:lnTo>
                <a:lnTo>
                  <a:pt x="5832" y="1712"/>
                </a:lnTo>
                <a:lnTo>
                  <a:pt x="5830" y="1712"/>
                </a:lnTo>
                <a:close/>
                <a:moveTo>
                  <a:pt x="5818" y="1668"/>
                </a:moveTo>
                <a:lnTo>
                  <a:pt x="5818" y="1668"/>
                </a:lnTo>
                <a:lnTo>
                  <a:pt x="5820" y="1670"/>
                </a:lnTo>
                <a:lnTo>
                  <a:pt x="5818" y="1672"/>
                </a:lnTo>
                <a:lnTo>
                  <a:pt x="5818" y="1674"/>
                </a:lnTo>
                <a:lnTo>
                  <a:pt x="5822" y="1678"/>
                </a:lnTo>
                <a:lnTo>
                  <a:pt x="5824" y="1678"/>
                </a:lnTo>
                <a:lnTo>
                  <a:pt x="5826" y="1678"/>
                </a:lnTo>
                <a:lnTo>
                  <a:pt x="5828" y="1682"/>
                </a:lnTo>
                <a:lnTo>
                  <a:pt x="5834" y="1688"/>
                </a:lnTo>
                <a:lnTo>
                  <a:pt x="5838" y="1692"/>
                </a:lnTo>
                <a:lnTo>
                  <a:pt x="5840" y="1692"/>
                </a:lnTo>
                <a:lnTo>
                  <a:pt x="5838" y="1688"/>
                </a:lnTo>
                <a:lnTo>
                  <a:pt x="5836" y="1682"/>
                </a:lnTo>
                <a:lnTo>
                  <a:pt x="5832" y="1676"/>
                </a:lnTo>
                <a:lnTo>
                  <a:pt x="5830" y="1676"/>
                </a:lnTo>
                <a:lnTo>
                  <a:pt x="5828" y="1674"/>
                </a:lnTo>
                <a:lnTo>
                  <a:pt x="5826" y="1672"/>
                </a:lnTo>
                <a:lnTo>
                  <a:pt x="5824" y="1668"/>
                </a:lnTo>
                <a:lnTo>
                  <a:pt x="5820" y="1666"/>
                </a:lnTo>
                <a:lnTo>
                  <a:pt x="5818" y="1666"/>
                </a:lnTo>
                <a:lnTo>
                  <a:pt x="5818" y="1668"/>
                </a:lnTo>
                <a:close/>
                <a:moveTo>
                  <a:pt x="5830" y="1664"/>
                </a:moveTo>
                <a:lnTo>
                  <a:pt x="5830" y="1664"/>
                </a:lnTo>
                <a:lnTo>
                  <a:pt x="5826" y="1664"/>
                </a:lnTo>
                <a:lnTo>
                  <a:pt x="5828" y="1668"/>
                </a:lnTo>
                <a:lnTo>
                  <a:pt x="5832" y="1674"/>
                </a:lnTo>
                <a:lnTo>
                  <a:pt x="5838" y="1680"/>
                </a:lnTo>
                <a:lnTo>
                  <a:pt x="5842" y="1682"/>
                </a:lnTo>
                <a:lnTo>
                  <a:pt x="5844" y="1680"/>
                </a:lnTo>
                <a:lnTo>
                  <a:pt x="5846" y="1678"/>
                </a:lnTo>
                <a:lnTo>
                  <a:pt x="5844" y="1676"/>
                </a:lnTo>
                <a:lnTo>
                  <a:pt x="5842" y="1676"/>
                </a:lnTo>
                <a:lnTo>
                  <a:pt x="5844" y="1674"/>
                </a:lnTo>
                <a:lnTo>
                  <a:pt x="5842" y="1672"/>
                </a:lnTo>
                <a:lnTo>
                  <a:pt x="5840" y="1672"/>
                </a:lnTo>
                <a:lnTo>
                  <a:pt x="5838" y="1670"/>
                </a:lnTo>
                <a:lnTo>
                  <a:pt x="5838" y="1668"/>
                </a:lnTo>
                <a:lnTo>
                  <a:pt x="5836" y="1668"/>
                </a:lnTo>
                <a:lnTo>
                  <a:pt x="5834" y="1666"/>
                </a:lnTo>
                <a:lnTo>
                  <a:pt x="5832" y="1664"/>
                </a:lnTo>
                <a:lnTo>
                  <a:pt x="5830" y="1664"/>
                </a:lnTo>
                <a:close/>
                <a:moveTo>
                  <a:pt x="5848" y="1674"/>
                </a:moveTo>
                <a:lnTo>
                  <a:pt x="5848" y="1676"/>
                </a:lnTo>
                <a:lnTo>
                  <a:pt x="5850" y="1674"/>
                </a:lnTo>
                <a:lnTo>
                  <a:pt x="5852" y="1674"/>
                </a:lnTo>
                <a:lnTo>
                  <a:pt x="5854" y="1674"/>
                </a:lnTo>
                <a:lnTo>
                  <a:pt x="5856" y="1672"/>
                </a:lnTo>
                <a:lnTo>
                  <a:pt x="5856" y="1670"/>
                </a:lnTo>
                <a:lnTo>
                  <a:pt x="5852" y="1668"/>
                </a:lnTo>
                <a:lnTo>
                  <a:pt x="5848" y="1664"/>
                </a:lnTo>
                <a:lnTo>
                  <a:pt x="5848" y="1666"/>
                </a:lnTo>
                <a:lnTo>
                  <a:pt x="5848" y="1668"/>
                </a:lnTo>
                <a:lnTo>
                  <a:pt x="5848" y="1670"/>
                </a:lnTo>
                <a:lnTo>
                  <a:pt x="5848" y="1672"/>
                </a:lnTo>
                <a:lnTo>
                  <a:pt x="5848" y="1674"/>
                </a:lnTo>
                <a:close/>
                <a:moveTo>
                  <a:pt x="5844" y="1662"/>
                </a:moveTo>
                <a:lnTo>
                  <a:pt x="5844" y="1662"/>
                </a:lnTo>
                <a:lnTo>
                  <a:pt x="5844" y="1666"/>
                </a:lnTo>
                <a:lnTo>
                  <a:pt x="5844" y="1668"/>
                </a:lnTo>
                <a:lnTo>
                  <a:pt x="5846" y="1670"/>
                </a:lnTo>
                <a:lnTo>
                  <a:pt x="5846" y="1664"/>
                </a:lnTo>
                <a:lnTo>
                  <a:pt x="5844" y="1662"/>
                </a:lnTo>
                <a:close/>
                <a:moveTo>
                  <a:pt x="5858" y="1670"/>
                </a:moveTo>
                <a:lnTo>
                  <a:pt x="5858" y="1670"/>
                </a:lnTo>
                <a:lnTo>
                  <a:pt x="5860" y="1668"/>
                </a:lnTo>
                <a:lnTo>
                  <a:pt x="5860" y="1666"/>
                </a:lnTo>
                <a:lnTo>
                  <a:pt x="5858" y="1666"/>
                </a:lnTo>
                <a:lnTo>
                  <a:pt x="5858" y="1668"/>
                </a:lnTo>
                <a:lnTo>
                  <a:pt x="5858" y="1670"/>
                </a:lnTo>
                <a:close/>
                <a:moveTo>
                  <a:pt x="6210" y="3036"/>
                </a:moveTo>
                <a:lnTo>
                  <a:pt x="6210" y="3036"/>
                </a:lnTo>
                <a:lnTo>
                  <a:pt x="6214" y="3034"/>
                </a:lnTo>
                <a:lnTo>
                  <a:pt x="6218" y="3038"/>
                </a:lnTo>
                <a:lnTo>
                  <a:pt x="6220" y="3042"/>
                </a:lnTo>
                <a:lnTo>
                  <a:pt x="6226" y="3048"/>
                </a:lnTo>
                <a:lnTo>
                  <a:pt x="6230" y="3050"/>
                </a:lnTo>
                <a:lnTo>
                  <a:pt x="6232" y="3048"/>
                </a:lnTo>
                <a:lnTo>
                  <a:pt x="6238" y="3044"/>
                </a:lnTo>
                <a:lnTo>
                  <a:pt x="6246" y="3026"/>
                </a:lnTo>
                <a:lnTo>
                  <a:pt x="6248" y="3022"/>
                </a:lnTo>
                <a:lnTo>
                  <a:pt x="6242" y="3022"/>
                </a:lnTo>
                <a:lnTo>
                  <a:pt x="6238" y="3022"/>
                </a:lnTo>
                <a:lnTo>
                  <a:pt x="6234" y="3020"/>
                </a:lnTo>
                <a:lnTo>
                  <a:pt x="6234" y="3018"/>
                </a:lnTo>
                <a:lnTo>
                  <a:pt x="6232" y="3014"/>
                </a:lnTo>
                <a:lnTo>
                  <a:pt x="6228" y="3014"/>
                </a:lnTo>
                <a:lnTo>
                  <a:pt x="6222" y="3016"/>
                </a:lnTo>
                <a:lnTo>
                  <a:pt x="6216" y="3020"/>
                </a:lnTo>
                <a:lnTo>
                  <a:pt x="6206" y="3028"/>
                </a:lnTo>
                <a:lnTo>
                  <a:pt x="6202" y="3032"/>
                </a:lnTo>
                <a:lnTo>
                  <a:pt x="6204" y="3036"/>
                </a:lnTo>
                <a:lnTo>
                  <a:pt x="6204" y="3038"/>
                </a:lnTo>
                <a:lnTo>
                  <a:pt x="6210" y="3036"/>
                </a:lnTo>
                <a:close/>
                <a:moveTo>
                  <a:pt x="6272" y="3016"/>
                </a:moveTo>
                <a:lnTo>
                  <a:pt x="6272" y="3016"/>
                </a:lnTo>
                <a:lnTo>
                  <a:pt x="6278" y="3018"/>
                </a:lnTo>
                <a:lnTo>
                  <a:pt x="6280" y="3018"/>
                </a:lnTo>
                <a:lnTo>
                  <a:pt x="6280" y="3014"/>
                </a:lnTo>
                <a:lnTo>
                  <a:pt x="6278" y="3010"/>
                </a:lnTo>
                <a:lnTo>
                  <a:pt x="6278" y="3006"/>
                </a:lnTo>
                <a:lnTo>
                  <a:pt x="6276" y="3006"/>
                </a:lnTo>
                <a:lnTo>
                  <a:pt x="6268" y="3004"/>
                </a:lnTo>
                <a:lnTo>
                  <a:pt x="6262" y="3006"/>
                </a:lnTo>
                <a:lnTo>
                  <a:pt x="6260" y="3008"/>
                </a:lnTo>
                <a:lnTo>
                  <a:pt x="6260" y="3010"/>
                </a:lnTo>
                <a:lnTo>
                  <a:pt x="6262" y="3012"/>
                </a:lnTo>
                <a:lnTo>
                  <a:pt x="6264" y="3014"/>
                </a:lnTo>
                <a:lnTo>
                  <a:pt x="6268" y="3014"/>
                </a:lnTo>
                <a:lnTo>
                  <a:pt x="6272" y="3016"/>
                </a:lnTo>
                <a:close/>
                <a:moveTo>
                  <a:pt x="6168" y="3058"/>
                </a:moveTo>
                <a:lnTo>
                  <a:pt x="6168" y="3058"/>
                </a:lnTo>
                <a:lnTo>
                  <a:pt x="6166" y="3056"/>
                </a:lnTo>
                <a:lnTo>
                  <a:pt x="6164" y="3058"/>
                </a:lnTo>
                <a:lnTo>
                  <a:pt x="6158" y="3062"/>
                </a:lnTo>
                <a:lnTo>
                  <a:pt x="6154" y="3068"/>
                </a:lnTo>
                <a:lnTo>
                  <a:pt x="6154" y="3070"/>
                </a:lnTo>
                <a:lnTo>
                  <a:pt x="6156" y="3072"/>
                </a:lnTo>
                <a:lnTo>
                  <a:pt x="6158" y="3074"/>
                </a:lnTo>
                <a:lnTo>
                  <a:pt x="6160" y="3072"/>
                </a:lnTo>
                <a:lnTo>
                  <a:pt x="6166" y="3068"/>
                </a:lnTo>
                <a:lnTo>
                  <a:pt x="6170" y="3064"/>
                </a:lnTo>
                <a:lnTo>
                  <a:pt x="6170" y="3060"/>
                </a:lnTo>
                <a:lnTo>
                  <a:pt x="6168" y="3058"/>
                </a:lnTo>
                <a:close/>
                <a:moveTo>
                  <a:pt x="11926" y="5416"/>
                </a:moveTo>
                <a:lnTo>
                  <a:pt x="11926" y="5416"/>
                </a:lnTo>
                <a:lnTo>
                  <a:pt x="11940" y="5412"/>
                </a:lnTo>
                <a:lnTo>
                  <a:pt x="11942" y="5414"/>
                </a:lnTo>
                <a:lnTo>
                  <a:pt x="11942" y="5416"/>
                </a:lnTo>
                <a:lnTo>
                  <a:pt x="11944" y="5418"/>
                </a:lnTo>
                <a:lnTo>
                  <a:pt x="11948" y="5420"/>
                </a:lnTo>
                <a:lnTo>
                  <a:pt x="11954" y="5424"/>
                </a:lnTo>
                <a:lnTo>
                  <a:pt x="11966" y="5426"/>
                </a:lnTo>
                <a:lnTo>
                  <a:pt x="11978" y="5428"/>
                </a:lnTo>
                <a:lnTo>
                  <a:pt x="11988" y="5432"/>
                </a:lnTo>
                <a:lnTo>
                  <a:pt x="11994" y="5438"/>
                </a:lnTo>
                <a:lnTo>
                  <a:pt x="12000" y="5446"/>
                </a:lnTo>
                <a:lnTo>
                  <a:pt x="12010" y="5464"/>
                </a:lnTo>
                <a:lnTo>
                  <a:pt x="12018" y="5476"/>
                </a:lnTo>
                <a:lnTo>
                  <a:pt x="12028" y="5490"/>
                </a:lnTo>
                <a:lnTo>
                  <a:pt x="12044" y="5512"/>
                </a:lnTo>
                <a:lnTo>
                  <a:pt x="12050" y="5520"/>
                </a:lnTo>
                <a:lnTo>
                  <a:pt x="12056" y="5524"/>
                </a:lnTo>
                <a:lnTo>
                  <a:pt x="12062" y="5528"/>
                </a:lnTo>
                <a:lnTo>
                  <a:pt x="12072" y="5532"/>
                </a:lnTo>
                <a:lnTo>
                  <a:pt x="12102" y="5538"/>
                </a:lnTo>
                <a:lnTo>
                  <a:pt x="12120" y="5542"/>
                </a:lnTo>
                <a:lnTo>
                  <a:pt x="12132" y="5546"/>
                </a:lnTo>
                <a:lnTo>
                  <a:pt x="12140" y="5548"/>
                </a:lnTo>
                <a:lnTo>
                  <a:pt x="12146" y="5552"/>
                </a:lnTo>
                <a:lnTo>
                  <a:pt x="12154" y="5558"/>
                </a:lnTo>
                <a:lnTo>
                  <a:pt x="12158" y="5560"/>
                </a:lnTo>
                <a:lnTo>
                  <a:pt x="12164" y="5560"/>
                </a:lnTo>
                <a:lnTo>
                  <a:pt x="12170" y="5558"/>
                </a:lnTo>
                <a:lnTo>
                  <a:pt x="12176" y="5556"/>
                </a:lnTo>
                <a:lnTo>
                  <a:pt x="12182" y="5554"/>
                </a:lnTo>
                <a:lnTo>
                  <a:pt x="12184" y="5550"/>
                </a:lnTo>
                <a:lnTo>
                  <a:pt x="12186" y="5546"/>
                </a:lnTo>
                <a:lnTo>
                  <a:pt x="12182" y="5540"/>
                </a:lnTo>
                <a:lnTo>
                  <a:pt x="12178" y="5536"/>
                </a:lnTo>
                <a:lnTo>
                  <a:pt x="12168" y="5534"/>
                </a:lnTo>
                <a:lnTo>
                  <a:pt x="12152" y="5528"/>
                </a:lnTo>
                <a:lnTo>
                  <a:pt x="12144" y="5524"/>
                </a:lnTo>
                <a:lnTo>
                  <a:pt x="12142" y="5522"/>
                </a:lnTo>
                <a:lnTo>
                  <a:pt x="12142" y="5520"/>
                </a:lnTo>
                <a:lnTo>
                  <a:pt x="12146" y="5516"/>
                </a:lnTo>
                <a:lnTo>
                  <a:pt x="12148" y="5512"/>
                </a:lnTo>
                <a:lnTo>
                  <a:pt x="12150" y="5508"/>
                </a:lnTo>
                <a:lnTo>
                  <a:pt x="12146" y="5506"/>
                </a:lnTo>
                <a:lnTo>
                  <a:pt x="12134" y="5504"/>
                </a:lnTo>
                <a:lnTo>
                  <a:pt x="12124" y="5502"/>
                </a:lnTo>
                <a:lnTo>
                  <a:pt x="12120" y="5500"/>
                </a:lnTo>
                <a:lnTo>
                  <a:pt x="12120" y="5498"/>
                </a:lnTo>
                <a:lnTo>
                  <a:pt x="12120" y="5492"/>
                </a:lnTo>
                <a:lnTo>
                  <a:pt x="12122" y="5486"/>
                </a:lnTo>
                <a:lnTo>
                  <a:pt x="12124" y="5482"/>
                </a:lnTo>
                <a:lnTo>
                  <a:pt x="12124" y="5478"/>
                </a:lnTo>
                <a:lnTo>
                  <a:pt x="12118" y="5476"/>
                </a:lnTo>
                <a:lnTo>
                  <a:pt x="12108" y="5478"/>
                </a:lnTo>
                <a:lnTo>
                  <a:pt x="12102" y="5478"/>
                </a:lnTo>
                <a:lnTo>
                  <a:pt x="12098" y="5478"/>
                </a:lnTo>
                <a:lnTo>
                  <a:pt x="12092" y="5474"/>
                </a:lnTo>
                <a:lnTo>
                  <a:pt x="12086" y="5468"/>
                </a:lnTo>
                <a:lnTo>
                  <a:pt x="12084" y="5458"/>
                </a:lnTo>
                <a:lnTo>
                  <a:pt x="12078" y="5440"/>
                </a:lnTo>
                <a:lnTo>
                  <a:pt x="12074" y="5432"/>
                </a:lnTo>
                <a:lnTo>
                  <a:pt x="12070" y="5428"/>
                </a:lnTo>
                <a:lnTo>
                  <a:pt x="12064" y="5424"/>
                </a:lnTo>
                <a:lnTo>
                  <a:pt x="12058" y="5418"/>
                </a:lnTo>
                <a:lnTo>
                  <a:pt x="12040" y="5398"/>
                </a:lnTo>
                <a:lnTo>
                  <a:pt x="12034" y="5390"/>
                </a:lnTo>
                <a:lnTo>
                  <a:pt x="12028" y="5380"/>
                </a:lnTo>
                <a:lnTo>
                  <a:pt x="12026" y="5374"/>
                </a:lnTo>
                <a:lnTo>
                  <a:pt x="12026" y="5370"/>
                </a:lnTo>
                <a:lnTo>
                  <a:pt x="12028" y="5368"/>
                </a:lnTo>
                <a:lnTo>
                  <a:pt x="12032" y="5366"/>
                </a:lnTo>
                <a:lnTo>
                  <a:pt x="12036" y="5366"/>
                </a:lnTo>
                <a:lnTo>
                  <a:pt x="12048" y="5366"/>
                </a:lnTo>
                <a:lnTo>
                  <a:pt x="12058" y="5366"/>
                </a:lnTo>
                <a:lnTo>
                  <a:pt x="12062" y="5366"/>
                </a:lnTo>
                <a:lnTo>
                  <a:pt x="12064" y="5362"/>
                </a:lnTo>
                <a:lnTo>
                  <a:pt x="12066" y="5358"/>
                </a:lnTo>
                <a:lnTo>
                  <a:pt x="12066" y="5354"/>
                </a:lnTo>
                <a:lnTo>
                  <a:pt x="12060" y="5342"/>
                </a:lnTo>
                <a:lnTo>
                  <a:pt x="12056" y="5336"/>
                </a:lnTo>
                <a:lnTo>
                  <a:pt x="12050" y="5332"/>
                </a:lnTo>
                <a:lnTo>
                  <a:pt x="12046" y="5328"/>
                </a:lnTo>
                <a:lnTo>
                  <a:pt x="12040" y="5328"/>
                </a:lnTo>
                <a:lnTo>
                  <a:pt x="12034" y="5330"/>
                </a:lnTo>
                <a:lnTo>
                  <a:pt x="12030" y="5328"/>
                </a:lnTo>
                <a:lnTo>
                  <a:pt x="12024" y="5324"/>
                </a:lnTo>
                <a:lnTo>
                  <a:pt x="12016" y="5316"/>
                </a:lnTo>
                <a:lnTo>
                  <a:pt x="12008" y="5312"/>
                </a:lnTo>
                <a:lnTo>
                  <a:pt x="11998" y="5308"/>
                </a:lnTo>
                <a:lnTo>
                  <a:pt x="11984" y="5304"/>
                </a:lnTo>
                <a:lnTo>
                  <a:pt x="11980" y="5302"/>
                </a:lnTo>
                <a:lnTo>
                  <a:pt x="11978" y="5300"/>
                </a:lnTo>
                <a:lnTo>
                  <a:pt x="11980" y="5294"/>
                </a:lnTo>
                <a:lnTo>
                  <a:pt x="11984" y="5286"/>
                </a:lnTo>
                <a:lnTo>
                  <a:pt x="11982" y="5278"/>
                </a:lnTo>
                <a:lnTo>
                  <a:pt x="11978" y="5270"/>
                </a:lnTo>
                <a:lnTo>
                  <a:pt x="11970" y="5258"/>
                </a:lnTo>
                <a:lnTo>
                  <a:pt x="11958" y="5248"/>
                </a:lnTo>
                <a:lnTo>
                  <a:pt x="11948" y="5240"/>
                </a:lnTo>
                <a:lnTo>
                  <a:pt x="11936" y="5232"/>
                </a:lnTo>
                <a:lnTo>
                  <a:pt x="11926" y="5226"/>
                </a:lnTo>
                <a:lnTo>
                  <a:pt x="11918" y="5226"/>
                </a:lnTo>
                <a:lnTo>
                  <a:pt x="11914" y="5224"/>
                </a:lnTo>
                <a:lnTo>
                  <a:pt x="11908" y="5222"/>
                </a:lnTo>
                <a:lnTo>
                  <a:pt x="11902" y="5216"/>
                </a:lnTo>
                <a:lnTo>
                  <a:pt x="11892" y="5208"/>
                </a:lnTo>
                <a:lnTo>
                  <a:pt x="11884" y="5204"/>
                </a:lnTo>
                <a:lnTo>
                  <a:pt x="11874" y="5202"/>
                </a:lnTo>
                <a:lnTo>
                  <a:pt x="11860" y="5198"/>
                </a:lnTo>
                <a:lnTo>
                  <a:pt x="11844" y="5190"/>
                </a:lnTo>
                <a:lnTo>
                  <a:pt x="11810" y="5174"/>
                </a:lnTo>
                <a:lnTo>
                  <a:pt x="11776" y="5160"/>
                </a:lnTo>
                <a:lnTo>
                  <a:pt x="11762" y="5156"/>
                </a:lnTo>
                <a:lnTo>
                  <a:pt x="11750" y="5154"/>
                </a:lnTo>
                <a:lnTo>
                  <a:pt x="11752" y="5444"/>
                </a:lnTo>
                <a:lnTo>
                  <a:pt x="11764" y="5454"/>
                </a:lnTo>
                <a:lnTo>
                  <a:pt x="11774" y="5466"/>
                </a:lnTo>
                <a:lnTo>
                  <a:pt x="11788" y="5486"/>
                </a:lnTo>
                <a:lnTo>
                  <a:pt x="11792" y="5488"/>
                </a:lnTo>
                <a:lnTo>
                  <a:pt x="11798" y="5488"/>
                </a:lnTo>
                <a:lnTo>
                  <a:pt x="11812" y="5488"/>
                </a:lnTo>
                <a:lnTo>
                  <a:pt x="11828" y="5488"/>
                </a:lnTo>
                <a:lnTo>
                  <a:pt x="11836" y="5488"/>
                </a:lnTo>
                <a:lnTo>
                  <a:pt x="11844" y="5492"/>
                </a:lnTo>
                <a:lnTo>
                  <a:pt x="11850" y="5494"/>
                </a:lnTo>
                <a:lnTo>
                  <a:pt x="11856" y="5494"/>
                </a:lnTo>
                <a:lnTo>
                  <a:pt x="11860" y="5492"/>
                </a:lnTo>
                <a:lnTo>
                  <a:pt x="11866" y="5488"/>
                </a:lnTo>
                <a:lnTo>
                  <a:pt x="11874" y="5482"/>
                </a:lnTo>
                <a:lnTo>
                  <a:pt x="11878" y="5480"/>
                </a:lnTo>
                <a:lnTo>
                  <a:pt x="11882" y="5480"/>
                </a:lnTo>
                <a:lnTo>
                  <a:pt x="11886" y="5478"/>
                </a:lnTo>
                <a:lnTo>
                  <a:pt x="11888" y="5476"/>
                </a:lnTo>
                <a:lnTo>
                  <a:pt x="11890" y="5472"/>
                </a:lnTo>
                <a:lnTo>
                  <a:pt x="11888" y="5468"/>
                </a:lnTo>
                <a:lnTo>
                  <a:pt x="11884" y="5460"/>
                </a:lnTo>
                <a:lnTo>
                  <a:pt x="11876" y="5452"/>
                </a:lnTo>
                <a:lnTo>
                  <a:pt x="11870" y="5448"/>
                </a:lnTo>
                <a:lnTo>
                  <a:pt x="11868" y="5446"/>
                </a:lnTo>
                <a:lnTo>
                  <a:pt x="11872" y="5444"/>
                </a:lnTo>
                <a:lnTo>
                  <a:pt x="11876" y="5444"/>
                </a:lnTo>
                <a:lnTo>
                  <a:pt x="11888" y="5440"/>
                </a:lnTo>
                <a:lnTo>
                  <a:pt x="11892" y="5438"/>
                </a:lnTo>
                <a:lnTo>
                  <a:pt x="11892" y="5434"/>
                </a:lnTo>
                <a:lnTo>
                  <a:pt x="11894" y="5430"/>
                </a:lnTo>
                <a:lnTo>
                  <a:pt x="11900" y="5428"/>
                </a:lnTo>
                <a:lnTo>
                  <a:pt x="11902" y="5426"/>
                </a:lnTo>
                <a:lnTo>
                  <a:pt x="11902" y="5422"/>
                </a:lnTo>
                <a:lnTo>
                  <a:pt x="11902" y="5416"/>
                </a:lnTo>
                <a:lnTo>
                  <a:pt x="11898" y="5404"/>
                </a:lnTo>
                <a:lnTo>
                  <a:pt x="11906" y="5412"/>
                </a:lnTo>
                <a:lnTo>
                  <a:pt x="11910" y="5416"/>
                </a:lnTo>
                <a:lnTo>
                  <a:pt x="11918" y="5418"/>
                </a:lnTo>
                <a:lnTo>
                  <a:pt x="11926" y="5416"/>
                </a:lnTo>
                <a:close/>
                <a:moveTo>
                  <a:pt x="10506" y="4964"/>
                </a:moveTo>
                <a:lnTo>
                  <a:pt x="10506" y="4964"/>
                </a:lnTo>
                <a:lnTo>
                  <a:pt x="10502" y="4972"/>
                </a:lnTo>
                <a:lnTo>
                  <a:pt x="10498" y="4980"/>
                </a:lnTo>
                <a:lnTo>
                  <a:pt x="10494" y="5000"/>
                </a:lnTo>
                <a:lnTo>
                  <a:pt x="10494" y="5010"/>
                </a:lnTo>
                <a:lnTo>
                  <a:pt x="10496" y="5020"/>
                </a:lnTo>
                <a:lnTo>
                  <a:pt x="10498" y="5026"/>
                </a:lnTo>
                <a:lnTo>
                  <a:pt x="10504" y="5030"/>
                </a:lnTo>
                <a:lnTo>
                  <a:pt x="10508" y="5032"/>
                </a:lnTo>
                <a:lnTo>
                  <a:pt x="10508" y="5036"/>
                </a:lnTo>
                <a:lnTo>
                  <a:pt x="10504" y="5044"/>
                </a:lnTo>
                <a:lnTo>
                  <a:pt x="10502" y="5048"/>
                </a:lnTo>
                <a:lnTo>
                  <a:pt x="10502" y="5052"/>
                </a:lnTo>
                <a:lnTo>
                  <a:pt x="10502" y="5058"/>
                </a:lnTo>
                <a:lnTo>
                  <a:pt x="10506" y="5064"/>
                </a:lnTo>
                <a:lnTo>
                  <a:pt x="10510" y="5068"/>
                </a:lnTo>
                <a:lnTo>
                  <a:pt x="10512" y="5072"/>
                </a:lnTo>
                <a:lnTo>
                  <a:pt x="10512" y="5074"/>
                </a:lnTo>
                <a:lnTo>
                  <a:pt x="10510" y="5076"/>
                </a:lnTo>
                <a:lnTo>
                  <a:pt x="10510" y="5078"/>
                </a:lnTo>
                <a:lnTo>
                  <a:pt x="10514" y="5082"/>
                </a:lnTo>
                <a:lnTo>
                  <a:pt x="10520" y="5084"/>
                </a:lnTo>
                <a:lnTo>
                  <a:pt x="10520" y="5088"/>
                </a:lnTo>
                <a:lnTo>
                  <a:pt x="10520" y="5090"/>
                </a:lnTo>
                <a:lnTo>
                  <a:pt x="10518" y="5092"/>
                </a:lnTo>
                <a:lnTo>
                  <a:pt x="10516" y="5098"/>
                </a:lnTo>
                <a:lnTo>
                  <a:pt x="10516" y="5100"/>
                </a:lnTo>
                <a:lnTo>
                  <a:pt x="10516" y="5102"/>
                </a:lnTo>
                <a:lnTo>
                  <a:pt x="10520" y="5104"/>
                </a:lnTo>
                <a:lnTo>
                  <a:pt x="10522" y="5102"/>
                </a:lnTo>
                <a:lnTo>
                  <a:pt x="10530" y="5098"/>
                </a:lnTo>
                <a:lnTo>
                  <a:pt x="10536" y="5096"/>
                </a:lnTo>
                <a:lnTo>
                  <a:pt x="10538" y="5098"/>
                </a:lnTo>
                <a:lnTo>
                  <a:pt x="10540" y="5102"/>
                </a:lnTo>
                <a:lnTo>
                  <a:pt x="10540" y="5106"/>
                </a:lnTo>
                <a:lnTo>
                  <a:pt x="10540" y="5110"/>
                </a:lnTo>
                <a:lnTo>
                  <a:pt x="10538" y="5118"/>
                </a:lnTo>
                <a:lnTo>
                  <a:pt x="10536" y="5126"/>
                </a:lnTo>
                <a:lnTo>
                  <a:pt x="10538" y="5132"/>
                </a:lnTo>
                <a:lnTo>
                  <a:pt x="10540" y="5140"/>
                </a:lnTo>
                <a:lnTo>
                  <a:pt x="10546" y="5158"/>
                </a:lnTo>
                <a:lnTo>
                  <a:pt x="10548" y="5170"/>
                </a:lnTo>
                <a:lnTo>
                  <a:pt x="10548" y="5178"/>
                </a:lnTo>
                <a:lnTo>
                  <a:pt x="10548" y="5184"/>
                </a:lnTo>
                <a:lnTo>
                  <a:pt x="10548" y="5186"/>
                </a:lnTo>
                <a:lnTo>
                  <a:pt x="10554" y="5186"/>
                </a:lnTo>
                <a:lnTo>
                  <a:pt x="10566" y="5188"/>
                </a:lnTo>
                <a:lnTo>
                  <a:pt x="10574" y="5190"/>
                </a:lnTo>
                <a:lnTo>
                  <a:pt x="10580" y="5190"/>
                </a:lnTo>
                <a:lnTo>
                  <a:pt x="10586" y="5186"/>
                </a:lnTo>
                <a:lnTo>
                  <a:pt x="10590" y="5182"/>
                </a:lnTo>
                <a:lnTo>
                  <a:pt x="10594" y="5180"/>
                </a:lnTo>
                <a:lnTo>
                  <a:pt x="10600" y="5180"/>
                </a:lnTo>
                <a:lnTo>
                  <a:pt x="10604" y="5182"/>
                </a:lnTo>
                <a:lnTo>
                  <a:pt x="10608" y="5186"/>
                </a:lnTo>
                <a:lnTo>
                  <a:pt x="10612" y="5190"/>
                </a:lnTo>
                <a:lnTo>
                  <a:pt x="10612" y="5196"/>
                </a:lnTo>
                <a:lnTo>
                  <a:pt x="10612" y="5202"/>
                </a:lnTo>
                <a:lnTo>
                  <a:pt x="10612" y="5210"/>
                </a:lnTo>
                <a:lnTo>
                  <a:pt x="10614" y="5212"/>
                </a:lnTo>
                <a:lnTo>
                  <a:pt x="10616" y="5212"/>
                </a:lnTo>
                <a:lnTo>
                  <a:pt x="10622" y="5208"/>
                </a:lnTo>
                <a:lnTo>
                  <a:pt x="10628" y="5204"/>
                </a:lnTo>
                <a:lnTo>
                  <a:pt x="10630" y="5202"/>
                </a:lnTo>
                <a:lnTo>
                  <a:pt x="10634" y="5202"/>
                </a:lnTo>
                <a:lnTo>
                  <a:pt x="10642" y="5204"/>
                </a:lnTo>
                <a:lnTo>
                  <a:pt x="10646" y="5204"/>
                </a:lnTo>
                <a:lnTo>
                  <a:pt x="10650" y="5204"/>
                </a:lnTo>
                <a:lnTo>
                  <a:pt x="10652" y="5202"/>
                </a:lnTo>
                <a:lnTo>
                  <a:pt x="10656" y="5196"/>
                </a:lnTo>
                <a:lnTo>
                  <a:pt x="10658" y="5192"/>
                </a:lnTo>
                <a:lnTo>
                  <a:pt x="10662" y="5190"/>
                </a:lnTo>
                <a:lnTo>
                  <a:pt x="10664" y="5190"/>
                </a:lnTo>
                <a:lnTo>
                  <a:pt x="10668" y="5192"/>
                </a:lnTo>
                <a:lnTo>
                  <a:pt x="10674" y="5196"/>
                </a:lnTo>
                <a:lnTo>
                  <a:pt x="10676" y="5198"/>
                </a:lnTo>
                <a:lnTo>
                  <a:pt x="10680" y="5198"/>
                </a:lnTo>
                <a:lnTo>
                  <a:pt x="10682" y="5198"/>
                </a:lnTo>
                <a:lnTo>
                  <a:pt x="10684" y="5198"/>
                </a:lnTo>
                <a:lnTo>
                  <a:pt x="10684" y="5204"/>
                </a:lnTo>
                <a:lnTo>
                  <a:pt x="10684" y="5206"/>
                </a:lnTo>
                <a:lnTo>
                  <a:pt x="10686" y="5208"/>
                </a:lnTo>
                <a:lnTo>
                  <a:pt x="10690" y="5208"/>
                </a:lnTo>
                <a:lnTo>
                  <a:pt x="10696" y="5206"/>
                </a:lnTo>
                <a:lnTo>
                  <a:pt x="10702" y="5204"/>
                </a:lnTo>
                <a:lnTo>
                  <a:pt x="10708" y="5204"/>
                </a:lnTo>
                <a:lnTo>
                  <a:pt x="10714" y="5206"/>
                </a:lnTo>
                <a:lnTo>
                  <a:pt x="10718" y="5210"/>
                </a:lnTo>
                <a:lnTo>
                  <a:pt x="10722" y="5216"/>
                </a:lnTo>
                <a:lnTo>
                  <a:pt x="10724" y="5222"/>
                </a:lnTo>
                <a:lnTo>
                  <a:pt x="10726" y="5228"/>
                </a:lnTo>
                <a:lnTo>
                  <a:pt x="10724" y="5236"/>
                </a:lnTo>
                <a:lnTo>
                  <a:pt x="10724" y="5240"/>
                </a:lnTo>
                <a:lnTo>
                  <a:pt x="10728" y="5242"/>
                </a:lnTo>
                <a:lnTo>
                  <a:pt x="10734" y="5240"/>
                </a:lnTo>
                <a:lnTo>
                  <a:pt x="10742" y="5236"/>
                </a:lnTo>
                <a:lnTo>
                  <a:pt x="10758" y="5226"/>
                </a:lnTo>
                <a:lnTo>
                  <a:pt x="10764" y="5222"/>
                </a:lnTo>
                <a:lnTo>
                  <a:pt x="10770" y="5220"/>
                </a:lnTo>
                <a:lnTo>
                  <a:pt x="10774" y="5220"/>
                </a:lnTo>
                <a:lnTo>
                  <a:pt x="10778" y="5216"/>
                </a:lnTo>
                <a:lnTo>
                  <a:pt x="10782" y="5208"/>
                </a:lnTo>
                <a:lnTo>
                  <a:pt x="10784" y="5196"/>
                </a:lnTo>
                <a:lnTo>
                  <a:pt x="10786" y="5186"/>
                </a:lnTo>
                <a:lnTo>
                  <a:pt x="10788" y="5182"/>
                </a:lnTo>
                <a:lnTo>
                  <a:pt x="10790" y="5180"/>
                </a:lnTo>
                <a:lnTo>
                  <a:pt x="10792" y="5178"/>
                </a:lnTo>
                <a:lnTo>
                  <a:pt x="10794" y="5170"/>
                </a:lnTo>
                <a:lnTo>
                  <a:pt x="10796" y="5164"/>
                </a:lnTo>
                <a:lnTo>
                  <a:pt x="10798" y="5162"/>
                </a:lnTo>
                <a:lnTo>
                  <a:pt x="10804" y="5160"/>
                </a:lnTo>
                <a:lnTo>
                  <a:pt x="10806" y="5158"/>
                </a:lnTo>
                <a:lnTo>
                  <a:pt x="10806" y="5154"/>
                </a:lnTo>
                <a:lnTo>
                  <a:pt x="10806" y="5150"/>
                </a:lnTo>
                <a:lnTo>
                  <a:pt x="10804" y="5140"/>
                </a:lnTo>
                <a:lnTo>
                  <a:pt x="10802" y="5132"/>
                </a:lnTo>
                <a:lnTo>
                  <a:pt x="10802" y="5124"/>
                </a:lnTo>
                <a:lnTo>
                  <a:pt x="10806" y="5118"/>
                </a:lnTo>
                <a:lnTo>
                  <a:pt x="10810" y="5112"/>
                </a:lnTo>
                <a:lnTo>
                  <a:pt x="10818" y="5102"/>
                </a:lnTo>
                <a:lnTo>
                  <a:pt x="10822" y="5098"/>
                </a:lnTo>
                <a:lnTo>
                  <a:pt x="10826" y="5092"/>
                </a:lnTo>
                <a:lnTo>
                  <a:pt x="10828" y="5088"/>
                </a:lnTo>
                <a:lnTo>
                  <a:pt x="10832" y="5084"/>
                </a:lnTo>
                <a:lnTo>
                  <a:pt x="10840" y="5082"/>
                </a:lnTo>
                <a:lnTo>
                  <a:pt x="10844" y="5080"/>
                </a:lnTo>
                <a:lnTo>
                  <a:pt x="10846" y="5076"/>
                </a:lnTo>
                <a:lnTo>
                  <a:pt x="10846" y="5070"/>
                </a:lnTo>
                <a:lnTo>
                  <a:pt x="10846" y="5062"/>
                </a:lnTo>
                <a:lnTo>
                  <a:pt x="10846" y="5040"/>
                </a:lnTo>
                <a:lnTo>
                  <a:pt x="10846" y="5020"/>
                </a:lnTo>
                <a:lnTo>
                  <a:pt x="10850" y="5008"/>
                </a:lnTo>
                <a:lnTo>
                  <a:pt x="10852" y="5002"/>
                </a:lnTo>
                <a:lnTo>
                  <a:pt x="10856" y="5000"/>
                </a:lnTo>
                <a:lnTo>
                  <a:pt x="10860" y="4996"/>
                </a:lnTo>
                <a:lnTo>
                  <a:pt x="10862" y="4992"/>
                </a:lnTo>
                <a:lnTo>
                  <a:pt x="10866" y="4992"/>
                </a:lnTo>
                <a:lnTo>
                  <a:pt x="10872" y="4996"/>
                </a:lnTo>
                <a:lnTo>
                  <a:pt x="10876" y="4998"/>
                </a:lnTo>
                <a:lnTo>
                  <a:pt x="10880" y="5000"/>
                </a:lnTo>
                <a:lnTo>
                  <a:pt x="10890" y="5002"/>
                </a:lnTo>
                <a:lnTo>
                  <a:pt x="10898" y="5000"/>
                </a:lnTo>
                <a:lnTo>
                  <a:pt x="10900" y="4998"/>
                </a:lnTo>
                <a:lnTo>
                  <a:pt x="10902" y="4996"/>
                </a:lnTo>
                <a:lnTo>
                  <a:pt x="10900" y="4992"/>
                </a:lnTo>
                <a:lnTo>
                  <a:pt x="10894" y="4986"/>
                </a:lnTo>
                <a:lnTo>
                  <a:pt x="10876" y="4968"/>
                </a:lnTo>
                <a:lnTo>
                  <a:pt x="10868" y="4960"/>
                </a:lnTo>
                <a:lnTo>
                  <a:pt x="10862" y="4952"/>
                </a:lnTo>
                <a:lnTo>
                  <a:pt x="10858" y="4944"/>
                </a:lnTo>
                <a:lnTo>
                  <a:pt x="10858" y="4940"/>
                </a:lnTo>
                <a:lnTo>
                  <a:pt x="10860" y="4938"/>
                </a:lnTo>
                <a:lnTo>
                  <a:pt x="10862" y="4934"/>
                </a:lnTo>
                <a:lnTo>
                  <a:pt x="10864" y="4930"/>
                </a:lnTo>
                <a:lnTo>
                  <a:pt x="10862" y="4926"/>
                </a:lnTo>
                <a:lnTo>
                  <a:pt x="10860" y="4922"/>
                </a:lnTo>
                <a:lnTo>
                  <a:pt x="10856" y="4914"/>
                </a:lnTo>
                <a:lnTo>
                  <a:pt x="10852" y="4908"/>
                </a:lnTo>
                <a:lnTo>
                  <a:pt x="10850" y="4902"/>
                </a:lnTo>
                <a:lnTo>
                  <a:pt x="10850" y="4896"/>
                </a:lnTo>
                <a:lnTo>
                  <a:pt x="10848" y="4892"/>
                </a:lnTo>
                <a:lnTo>
                  <a:pt x="10842" y="4890"/>
                </a:lnTo>
                <a:lnTo>
                  <a:pt x="10838" y="4886"/>
                </a:lnTo>
                <a:lnTo>
                  <a:pt x="10838" y="4882"/>
                </a:lnTo>
                <a:lnTo>
                  <a:pt x="10838" y="4878"/>
                </a:lnTo>
                <a:lnTo>
                  <a:pt x="10838" y="4872"/>
                </a:lnTo>
                <a:lnTo>
                  <a:pt x="10842" y="4868"/>
                </a:lnTo>
                <a:lnTo>
                  <a:pt x="10844" y="4866"/>
                </a:lnTo>
                <a:lnTo>
                  <a:pt x="10846" y="4864"/>
                </a:lnTo>
                <a:lnTo>
                  <a:pt x="10852" y="4866"/>
                </a:lnTo>
                <a:lnTo>
                  <a:pt x="10854" y="4866"/>
                </a:lnTo>
                <a:lnTo>
                  <a:pt x="10856" y="4864"/>
                </a:lnTo>
                <a:lnTo>
                  <a:pt x="10854" y="4860"/>
                </a:lnTo>
                <a:lnTo>
                  <a:pt x="10852" y="4856"/>
                </a:lnTo>
                <a:lnTo>
                  <a:pt x="10844" y="4848"/>
                </a:lnTo>
                <a:lnTo>
                  <a:pt x="10842" y="4842"/>
                </a:lnTo>
                <a:lnTo>
                  <a:pt x="10842" y="4840"/>
                </a:lnTo>
                <a:lnTo>
                  <a:pt x="10844" y="4840"/>
                </a:lnTo>
                <a:lnTo>
                  <a:pt x="10844" y="4838"/>
                </a:lnTo>
                <a:lnTo>
                  <a:pt x="10848" y="4836"/>
                </a:lnTo>
                <a:lnTo>
                  <a:pt x="10848" y="4834"/>
                </a:lnTo>
                <a:lnTo>
                  <a:pt x="10848" y="4830"/>
                </a:lnTo>
                <a:lnTo>
                  <a:pt x="10848" y="4826"/>
                </a:lnTo>
                <a:lnTo>
                  <a:pt x="10854" y="4832"/>
                </a:lnTo>
                <a:lnTo>
                  <a:pt x="10860" y="4834"/>
                </a:lnTo>
                <a:lnTo>
                  <a:pt x="10864" y="4834"/>
                </a:lnTo>
                <a:lnTo>
                  <a:pt x="10868" y="4832"/>
                </a:lnTo>
                <a:lnTo>
                  <a:pt x="10874" y="4830"/>
                </a:lnTo>
                <a:lnTo>
                  <a:pt x="10880" y="4830"/>
                </a:lnTo>
                <a:lnTo>
                  <a:pt x="10886" y="4828"/>
                </a:lnTo>
                <a:lnTo>
                  <a:pt x="10886" y="4826"/>
                </a:lnTo>
                <a:lnTo>
                  <a:pt x="10886" y="4824"/>
                </a:lnTo>
                <a:lnTo>
                  <a:pt x="10880" y="4816"/>
                </a:lnTo>
                <a:lnTo>
                  <a:pt x="10872" y="4810"/>
                </a:lnTo>
                <a:lnTo>
                  <a:pt x="10868" y="4806"/>
                </a:lnTo>
                <a:lnTo>
                  <a:pt x="10870" y="4802"/>
                </a:lnTo>
                <a:lnTo>
                  <a:pt x="10874" y="4798"/>
                </a:lnTo>
                <a:lnTo>
                  <a:pt x="10876" y="4796"/>
                </a:lnTo>
                <a:lnTo>
                  <a:pt x="10880" y="4798"/>
                </a:lnTo>
                <a:lnTo>
                  <a:pt x="10882" y="4800"/>
                </a:lnTo>
                <a:lnTo>
                  <a:pt x="10892" y="4798"/>
                </a:lnTo>
                <a:lnTo>
                  <a:pt x="10902" y="4796"/>
                </a:lnTo>
                <a:lnTo>
                  <a:pt x="10908" y="4792"/>
                </a:lnTo>
                <a:lnTo>
                  <a:pt x="10912" y="4786"/>
                </a:lnTo>
                <a:lnTo>
                  <a:pt x="10912" y="4780"/>
                </a:lnTo>
                <a:lnTo>
                  <a:pt x="10912" y="4776"/>
                </a:lnTo>
                <a:lnTo>
                  <a:pt x="10910" y="4776"/>
                </a:lnTo>
                <a:lnTo>
                  <a:pt x="10906" y="4776"/>
                </a:lnTo>
                <a:lnTo>
                  <a:pt x="10902" y="4776"/>
                </a:lnTo>
                <a:lnTo>
                  <a:pt x="10900" y="4776"/>
                </a:lnTo>
                <a:lnTo>
                  <a:pt x="10898" y="4774"/>
                </a:lnTo>
                <a:lnTo>
                  <a:pt x="10894" y="4772"/>
                </a:lnTo>
                <a:lnTo>
                  <a:pt x="10892" y="4770"/>
                </a:lnTo>
                <a:lnTo>
                  <a:pt x="10888" y="4768"/>
                </a:lnTo>
                <a:lnTo>
                  <a:pt x="10886" y="4766"/>
                </a:lnTo>
                <a:lnTo>
                  <a:pt x="10882" y="4760"/>
                </a:lnTo>
                <a:lnTo>
                  <a:pt x="10878" y="4758"/>
                </a:lnTo>
                <a:lnTo>
                  <a:pt x="10872" y="4758"/>
                </a:lnTo>
                <a:lnTo>
                  <a:pt x="10870" y="4760"/>
                </a:lnTo>
                <a:lnTo>
                  <a:pt x="10864" y="4764"/>
                </a:lnTo>
                <a:lnTo>
                  <a:pt x="10862" y="4764"/>
                </a:lnTo>
                <a:lnTo>
                  <a:pt x="10860" y="4762"/>
                </a:lnTo>
                <a:lnTo>
                  <a:pt x="10860" y="4758"/>
                </a:lnTo>
                <a:lnTo>
                  <a:pt x="10862" y="4758"/>
                </a:lnTo>
                <a:lnTo>
                  <a:pt x="10864" y="4756"/>
                </a:lnTo>
                <a:lnTo>
                  <a:pt x="10864" y="4750"/>
                </a:lnTo>
                <a:lnTo>
                  <a:pt x="10862" y="4748"/>
                </a:lnTo>
                <a:lnTo>
                  <a:pt x="10862" y="4746"/>
                </a:lnTo>
                <a:lnTo>
                  <a:pt x="10856" y="4748"/>
                </a:lnTo>
                <a:lnTo>
                  <a:pt x="10852" y="4750"/>
                </a:lnTo>
                <a:lnTo>
                  <a:pt x="10850" y="4750"/>
                </a:lnTo>
                <a:lnTo>
                  <a:pt x="10848" y="4748"/>
                </a:lnTo>
                <a:lnTo>
                  <a:pt x="10848" y="4740"/>
                </a:lnTo>
                <a:lnTo>
                  <a:pt x="10848" y="4734"/>
                </a:lnTo>
                <a:lnTo>
                  <a:pt x="10850" y="4728"/>
                </a:lnTo>
                <a:lnTo>
                  <a:pt x="10846" y="4722"/>
                </a:lnTo>
                <a:lnTo>
                  <a:pt x="10842" y="4718"/>
                </a:lnTo>
                <a:lnTo>
                  <a:pt x="10840" y="4720"/>
                </a:lnTo>
                <a:lnTo>
                  <a:pt x="10838" y="4720"/>
                </a:lnTo>
                <a:lnTo>
                  <a:pt x="10834" y="4718"/>
                </a:lnTo>
                <a:lnTo>
                  <a:pt x="10832" y="4710"/>
                </a:lnTo>
                <a:lnTo>
                  <a:pt x="10830" y="4702"/>
                </a:lnTo>
                <a:lnTo>
                  <a:pt x="10828" y="4700"/>
                </a:lnTo>
                <a:lnTo>
                  <a:pt x="10826" y="4700"/>
                </a:lnTo>
                <a:lnTo>
                  <a:pt x="10824" y="4704"/>
                </a:lnTo>
                <a:lnTo>
                  <a:pt x="10822" y="4708"/>
                </a:lnTo>
                <a:lnTo>
                  <a:pt x="10820" y="4714"/>
                </a:lnTo>
                <a:lnTo>
                  <a:pt x="10816" y="4720"/>
                </a:lnTo>
                <a:lnTo>
                  <a:pt x="10814" y="4720"/>
                </a:lnTo>
                <a:lnTo>
                  <a:pt x="10814" y="4712"/>
                </a:lnTo>
                <a:lnTo>
                  <a:pt x="10816" y="4702"/>
                </a:lnTo>
                <a:lnTo>
                  <a:pt x="10814" y="4700"/>
                </a:lnTo>
                <a:lnTo>
                  <a:pt x="10812" y="4698"/>
                </a:lnTo>
                <a:lnTo>
                  <a:pt x="10808" y="4700"/>
                </a:lnTo>
                <a:lnTo>
                  <a:pt x="10808" y="4706"/>
                </a:lnTo>
                <a:lnTo>
                  <a:pt x="10804" y="4714"/>
                </a:lnTo>
                <a:lnTo>
                  <a:pt x="10798" y="4726"/>
                </a:lnTo>
                <a:lnTo>
                  <a:pt x="10792" y="4736"/>
                </a:lnTo>
                <a:lnTo>
                  <a:pt x="10788" y="4740"/>
                </a:lnTo>
                <a:lnTo>
                  <a:pt x="10786" y="4742"/>
                </a:lnTo>
                <a:lnTo>
                  <a:pt x="10784" y="4748"/>
                </a:lnTo>
                <a:lnTo>
                  <a:pt x="10782" y="4754"/>
                </a:lnTo>
                <a:lnTo>
                  <a:pt x="10780" y="4758"/>
                </a:lnTo>
                <a:lnTo>
                  <a:pt x="10778" y="4760"/>
                </a:lnTo>
                <a:lnTo>
                  <a:pt x="10778" y="4762"/>
                </a:lnTo>
                <a:lnTo>
                  <a:pt x="10776" y="4768"/>
                </a:lnTo>
                <a:lnTo>
                  <a:pt x="10774" y="4772"/>
                </a:lnTo>
                <a:lnTo>
                  <a:pt x="10770" y="4772"/>
                </a:lnTo>
                <a:lnTo>
                  <a:pt x="10768" y="4772"/>
                </a:lnTo>
                <a:lnTo>
                  <a:pt x="10766" y="4770"/>
                </a:lnTo>
                <a:lnTo>
                  <a:pt x="10762" y="4772"/>
                </a:lnTo>
                <a:lnTo>
                  <a:pt x="10756" y="4780"/>
                </a:lnTo>
                <a:lnTo>
                  <a:pt x="10756" y="4782"/>
                </a:lnTo>
                <a:lnTo>
                  <a:pt x="10758" y="4782"/>
                </a:lnTo>
                <a:lnTo>
                  <a:pt x="10762" y="4786"/>
                </a:lnTo>
                <a:lnTo>
                  <a:pt x="10764" y="4790"/>
                </a:lnTo>
                <a:lnTo>
                  <a:pt x="10764" y="4794"/>
                </a:lnTo>
                <a:lnTo>
                  <a:pt x="10760" y="4798"/>
                </a:lnTo>
                <a:lnTo>
                  <a:pt x="10756" y="4800"/>
                </a:lnTo>
                <a:lnTo>
                  <a:pt x="10754" y="4800"/>
                </a:lnTo>
                <a:lnTo>
                  <a:pt x="10750" y="4800"/>
                </a:lnTo>
                <a:lnTo>
                  <a:pt x="10746" y="4804"/>
                </a:lnTo>
                <a:lnTo>
                  <a:pt x="10742" y="4806"/>
                </a:lnTo>
                <a:lnTo>
                  <a:pt x="10742" y="4802"/>
                </a:lnTo>
                <a:lnTo>
                  <a:pt x="10744" y="4796"/>
                </a:lnTo>
                <a:lnTo>
                  <a:pt x="10744" y="4794"/>
                </a:lnTo>
                <a:lnTo>
                  <a:pt x="10742" y="4794"/>
                </a:lnTo>
                <a:lnTo>
                  <a:pt x="10738" y="4796"/>
                </a:lnTo>
                <a:lnTo>
                  <a:pt x="10732" y="4802"/>
                </a:lnTo>
                <a:lnTo>
                  <a:pt x="10724" y="4808"/>
                </a:lnTo>
                <a:lnTo>
                  <a:pt x="10716" y="4814"/>
                </a:lnTo>
                <a:lnTo>
                  <a:pt x="10710" y="4816"/>
                </a:lnTo>
                <a:lnTo>
                  <a:pt x="10704" y="4818"/>
                </a:lnTo>
                <a:lnTo>
                  <a:pt x="10702" y="4816"/>
                </a:lnTo>
                <a:lnTo>
                  <a:pt x="10700" y="4818"/>
                </a:lnTo>
                <a:lnTo>
                  <a:pt x="10700" y="4828"/>
                </a:lnTo>
                <a:lnTo>
                  <a:pt x="10698" y="4834"/>
                </a:lnTo>
                <a:lnTo>
                  <a:pt x="10696" y="4840"/>
                </a:lnTo>
                <a:lnTo>
                  <a:pt x="10686" y="4850"/>
                </a:lnTo>
                <a:lnTo>
                  <a:pt x="10674" y="4864"/>
                </a:lnTo>
                <a:lnTo>
                  <a:pt x="10670" y="4872"/>
                </a:lnTo>
                <a:lnTo>
                  <a:pt x="10666" y="4882"/>
                </a:lnTo>
                <a:lnTo>
                  <a:pt x="10662" y="4888"/>
                </a:lnTo>
                <a:lnTo>
                  <a:pt x="10654" y="4892"/>
                </a:lnTo>
                <a:lnTo>
                  <a:pt x="10634" y="4896"/>
                </a:lnTo>
                <a:lnTo>
                  <a:pt x="10612" y="4900"/>
                </a:lnTo>
                <a:lnTo>
                  <a:pt x="10604" y="4902"/>
                </a:lnTo>
                <a:lnTo>
                  <a:pt x="10600" y="4906"/>
                </a:lnTo>
                <a:lnTo>
                  <a:pt x="10598" y="4910"/>
                </a:lnTo>
                <a:lnTo>
                  <a:pt x="10598" y="4914"/>
                </a:lnTo>
                <a:lnTo>
                  <a:pt x="10598" y="4922"/>
                </a:lnTo>
                <a:lnTo>
                  <a:pt x="10598" y="4928"/>
                </a:lnTo>
                <a:lnTo>
                  <a:pt x="10596" y="4928"/>
                </a:lnTo>
                <a:lnTo>
                  <a:pt x="10592" y="4926"/>
                </a:lnTo>
                <a:lnTo>
                  <a:pt x="10590" y="4924"/>
                </a:lnTo>
                <a:lnTo>
                  <a:pt x="10588" y="4924"/>
                </a:lnTo>
                <a:lnTo>
                  <a:pt x="10586" y="4928"/>
                </a:lnTo>
                <a:lnTo>
                  <a:pt x="10586" y="4932"/>
                </a:lnTo>
                <a:lnTo>
                  <a:pt x="10588" y="4936"/>
                </a:lnTo>
                <a:lnTo>
                  <a:pt x="10590" y="4938"/>
                </a:lnTo>
                <a:lnTo>
                  <a:pt x="10590" y="4940"/>
                </a:lnTo>
                <a:lnTo>
                  <a:pt x="10588" y="4942"/>
                </a:lnTo>
                <a:lnTo>
                  <a:pt x="10586" y="4948"/>
                </a:lnTo>
                <a:lnTo>
                  <a:pt x="10584" y="4956"/>
                </a:lnTo>
                <a:lnTo>
                  <a:pt x="10582" y="4960"/>
                </a:lnTo>
                <a:lnTo>
                  <a:pt x="10580" y="4962"/>
                </a:lnTo>
                <a:lnTo>
                  <a:pt x="10584" y="4968"/>
                </a:lnTo>
                <a:lnTo>
                  <a:pt x="10586" y="4972"/>
                </a:lnTo>
                <a:lnTo>
                  <a:pt x="10586" y="4974"/>
                </a:lnTo>
                <a:lnTo>
                  <a:pt x="10578" y="4968"/>
                </a:lnTo>
                <a:lnTo>
                  <a:pt x="10572" y="4966"/>
                </a:lnTo>
                <a:lnTo>
                  <a:pt x="10566" y="4964"/>
                </a:lnTo>
                <a:lnTo>
                  <a:pt x="10562" y="4964"/>
                </a:lnTo>
                <a:lnTo>
                  <a:pt x="10560" y="4962"/>
                </a:lnTo>
                <a:lnTo>
                  <a:pt x="10560" y="4960"/>
                </a:lnTo>
                <a:lnTo>
                  <a:pt x="10562" y="4956"/>
                </a:lnTo>
                <a:lnTo>
                  <a:pt x="10560" y="4956"/>
                </a:lnTo>
                <a:lnTo>
                  <a:pt x="10558" y="4956"/>
                </a:lnTo>
                <a:lnTo>
                  <a:pt x="10554" y="4954"/>
                </a:lnTo>
                <a:lnTo>
                  <a:pt x="10552" y="4952"/>
                </a:lnTo>
                <a:lnTo>
                  <a:pt x="10552" y="4954"/>
                </a:lnTo>
                <a:lnTo>
                  <a:pt x="10550" y="4956"/>
                </a:lnTo>
                <a:lnTo>
                  <a:pt x="10546" y="4958"/>
                </a:lnTo>
                <a:lnTo>
                  <a:pt x="10540" y="4958"/>
                </a:lnTo>
                <a:lnTo>
                  <a:pt x="10534" y="4954"/>
                </a:lnTo>
                <a:lnTo>
                  <a:pt x="10528" y="4950"/>
                </a:lnTo>
                <a:lnTo>
                  <a:pt x="10526" y="4942"/>
                </a:lnTo>
                <a:lnTo>
                  <a:pt x="10520" y="4942"/>
                </a:lnTo>
                <a:lnTo>
                  <a:pt x="10516" y="4944"/>
                </a:lnTo>
                <a:lnTo>
                  <a:pt x="10512" y="4950"/>
                </a:lnTo>
                <a:lnTo>
                  <a:pt x="10508" y="4958"/>
                </a:lnTo>
                <a:lnTo>
                  <a:pt x="10506" y="4964"/>
                </a:lnTo>
                <a:close/>
                <a:moveTo>
                  <a:pt x="12348" y="4304"/>
                </a:moveTo>
                <a:lnTo>
                  <a:pt x="12348" y="4304"/>
                </a:lnTo>
                <a:lnTo>
                  <a:pt x="12352" y="4306"/>
                </a:lnTo>
                <a:lnTo>
                  <a:pt x="12354" y="4306"/>
                </a:lnTo>
                <a:lnTo>
                  <a:pt x="12358" y="4302"/>
                </a:lnTo>
                <a:lnTo>
                  <a:pt x="12362" y="4296"/>
                </a:lnTo>
                <a:lnTo>
                  <a:pt x="12366" y="4294"/>
                </a:lnTo>
                <a:lnTo>
                  <a:pt x="12368" y="4292"/>
                </a:lnTo>
                <a:lnTo>
                  <a:pt x="12370" y="4290"/>
                </a:lnTo>
                <a:lnTo>
                  <a:pt x="12372" y="4282"/>
                </a:lnTo>
                <a:lnTo>
                  <a:pt x="12376" y="4274"/>
                </a:lnTo>
                <a:lnTo>
                  <a:pt x="12376" y="4272"/>
                </a:lnTo>
                <a:lnTo>
                  <a:pt x="12374" y="4270"/>
                </a:lnTo>
                <a:lnTo>
                  <a:pt x="12370" y="4270"/>
                </a:lnTo>
                <a:lnTo>
                  <a:pt x="12370" y="4268"/>
                </a:lnTo>
                <a:lnTo>
                  <a:pt x="12368" y="4266"/>
                </a:lnTo>
                <a:lnTo>
                  <a:pt x="12366" y="4264"/>
                </a:lnTo>
                <a:lnTo>
                  <a:pt x="12362" y="4264"/>
                </a:lnTo>
                <a:lnTo>
                  <a:pt x="12358" y="4264"/>
                </a:lnTo>
                <a:lnTo>
                  <a:pt x="12348" y="4268"/>
                </a:lnTo>
                <a:lnTo>
                  <a:pt x="12338" y="4276"/>
                </a:lnTo>
                <a:lnTo>
                  <a:pt x="12336" y="4280"/>
                </a:lnTo>
                <a:lnTo>
                  <a:pt x="12336" y="4282"/>
                </a:lnTo>
                <a:lnTo>
                  <a:pt x="12334" y="4288"/>
                </a:lnTo>
                <a:lnTo>
                  <a:pt x="12332" y="4294"/>
                </a:lnTo>
                <a:lnTo>
                  <a:pt x="12328" y="4298"/>
                </a:lnTo>
                <a:lnTo>
                  <a:pt x="12326" y="4304"/>
                </a:lnTo>
                <a:lnTo>
                  <a:pt x="12328" y="4306"/>
                </a:lnTo>
                <a:lnTo>
                  <a:pt x="12332" y="4304"/>
                </a:lnTo>
                <a:lnTo>
                  <a:pt x="12338" y="4302"/>
                </a:lnTo>
                <a:lnTo>
                  <a:pt x="12348" y="4304"/>
                </a:lnTo>
                <a:close/>
                <a:moveTo>
                  <a:pt x="10758" y="5378"/>
                </a:moveTo>
                <a:lnTo>
                  <a:pt x="10758" y="5378"/>
                </a:lnTo>
                <a:lnTo>
                  <a:pt x="10760" y="5376"/>
                </a:lnTo>
                <a:lnTo>
                  <a:pt x="10762" y="5378"/>
                </a:lnTo>
                <a:lnTo>
                  <a:pt x="10764" y="5378"/>
                </a:lnTo>
                <a:lnTo>
                  <a:pt x="10766" y="5376"/>
                </a:lnTo>
                <a:lnTo>
                  <a:pt x="10766" y="5374"/>
                </a:lnTo>
                <a:lnTo>
                  <a:pt x="10764" y="5372"/>
                </a:lnTo>
                <a:lnTo>
                  <a:pt x="10760" y="5372"/>
                </a:lnTo>
                <a:lnTo>
                  <a:pt x="10754" y="5372"/>
                </a:lnTo>
                <a:lnTo>
                  <a:pt x="10752" y="5374"/>
                </a:lnTo>
                <a:lnTo>
                  <a:pt x="10752" y="5376"/>
                </a:lnTo>
                <a:lnTo>
                  <a:pt x="10754" y="5378"/>
                </a:lnTo>
                <a:lnTo>
                  <a:pt x="10758" y="5378"/>
                </a:lnTo>
                <a:close/>
                <a:moveTo>
                  <a:pt x="10962" y="5352"/>
                </a:moveTo>
                <a:lnTo>
                  <a:pt x="10962" y="5352"/>
                </a:lnTo>
                <a:lnTo>
                  <a:pt x="10964" y="5354"/>
                </a:lnTo>
                <a:lnTo>
                  <a:pt x="10966" y="5344"/>
                </a:lnTo>
                <a:lnTo>
                  <a:pt x="10966" y="5332"/>
                </a:lnTo>
                <a:lnTo>
                  <a:pt x="10964" y="5322"/>
                </a:lnTo>
                <a:lnTo>
                  <a:pt x="10962" y="5322"/>
                </a:lnTo>
                <a:lnTo>
                  <a:pt x="10962" y="5330"/>
                </a:lnTo>
                <a:lnTo>
                  <a:pt x="10960" y="5340"/>
                </a:lnTo>
                <a:lnTo>
                  <a:pt x="10962" y="5352"/>
                </a:lnTo>
                <a:close/>
                <a:moveTo>
                  <a:pt x="11064" y="5452"/>
                </a:moveTo>
                <a:lnTo>
                  <a:pt x="11064" y="5452"/>
                </a:lnTo>
                <a:lnTo>
                  <a:pt x="11060" y="5454"/>
                </a:lnTo>
                <a:lnTo>
                  <a:pt x="11060" y="5456"/>
                </a:lnTo>
                <a:lnTo>
                  <a:pt x="11064" y="5456"/>
                </a:lnTo>
                <a:lnTo>
                  <a:pt x="11068" y="5454"/>
                </a:lnTo>
                <a:lnTo>
                  <a:pt x="11070" y="5452"/>
                </a:lnTo>
                <a:lnTo>
                  <a:pt x="11070" y="5450"/>
                </a:lnTo>
                <a:lnTo>
                  <a:pt x="11064" y="5452"/>
                </a:lnTo>
                <a:close/>
                <a:moveTo>
                  <a:pt x="11078" y="5444"/>
                </a:moveTo>
                <a:lnTo>
                  <a:pt x="11078" y="5444"/>
                </a:lnTo>
                <a:lnTo>
                  <a:pt x="11076" y="5440"/>
                </a:lnTo>
                <a:lnTo>
                  <a:pt x="11074" y="5440"/>
                </a:lnTo>
                <a:lnTo>
                  <a:pt x="11070" y="5440"/>
                </a:lnTo>
                <a:lnTo>
                  <a:pt x="11068" y="5444"/>
                </a:lnTo>
                <a:lnTo>
                  <a:pt x="11066" y="5446"/>
                </a:lnTo>
                <a:lnTo>
                  <a:pt x="11066" y="5448"/>
                </a:lnTo>
                <a:lnTo>
                  <a:pt x="11072" y="5448"/>
                </a:lnTo>
                <a:lnTo>
                  <a:pt x="11076" y="5448"/>
                </a:lnTo>
                <a:lnTo>
                  <a:pt x="11078" y="5444"/>
                </a:lnTo>
                <a:close/>
                <a:moveTo>
                  <a:pt x="11112" y="5442"/>
                </a:moveTo>
                <a:lnTo>
                  <a:pt x="11112" y="5442"/>
                </a:lnTo>
                <a:lnTo>
                  <a:pt x="11108" y="5446"/>
                </a:lnTo>
                <a:lnTo>
                  <a:pt x="11106" y="5444"/>
                </a:lnTo>
                <a:lnTo>
                  <a:pt x="11104" y="5444"/>
                </a:lnTo>
                <a:lnTo>
                  <a:pt x="11102" y="5446"/>
                </a:lnTo>
                <a:lnTo>
                  <a:pt x="11102" y="5450"/>
                </a:lnTo>
                <a:lnTo>
                  <a:pt x="11106" y="5454"/>
                </a:lnTo>
                <a:lnTo>
                  <a:pt x="11108" y="5454"/>
                </a:lnTo>
                <a:lnTo>
                  <a:pt x="11110" y="5454"/>
                </a:lnTo>
                <a:lnTo>
                  <a:pt x="11112" y="5452"/>
                </a:lnTo>
                <a:lnTo>
                  <a:pt x="11116" y="5444"/>
                </a:lnTo>
                <a:lnTo>
                  <a:pt x="11116" y="5440"/>
                </a:lnTo>
                <a:lnTo>
                  <a:pt x="11116" y="5438"/>
                </a:lnTo>
                <a:lnTo>
                  <a:pt x="11112" y="5442"/>
                </a:lnTo>
                <a:close/>
                <a:moveTo>
                  <a:pt x="11080" y="5560"/>
                </a:moveTo>
                <a:lnTo>
                  <a:pt x="11080" y="5560"/>
                </a:lnTo>
                <a:lnTo>
                  <a:pt x="11082" y="5556"/>
                </a:lnTo>
                <a:lnTo>
                  <a:pt x="11082" y="5552"/>
                </a:lnTo>
                <a:lnTo>
                  <a:pt x="11080" y="5550"/>
                </a:lnTo>
                <a:lnTo>
                  <a:pt x="11078" y="5550"/>
                </a:lnTo>
                <a:lnTo>
                  <a:pt x="11076" y="5550"/>
                </a:lnTo>
                <a:lnTo>
                  <a:pt x="11074" y="5554"/>
                </a:lnTo>
                <a:lnTo>
                  <a:pt x="11068" y="5560"/>
                </a:lnTo>
                <a:lnTo>
                  <a:pt x="11062" y="5562"/>
                </a:lnTo>
                <a:lnTo>
                  <a:pt x="11058" y="5564"/>
                </a:lnTo>
                <a:lnTo>
                  <a:pt x="11056" y="5570"/>
                </a:lnTo>
                <a:lnTo>
                  <a:pt x="11056" y="5572"/>
                </a:lnTo>
                <a:lnTo>
                  <a:pt x="11058" y="5572"/>
                </a:lnTo>
                <a:lnTo>
                  <a:pt x="11066" y="5570"/>
                </a:lnTo>
                <a:lnTo>
                  <a:pt x="11080" y="5560"/>
                </a:lnTo>
                <a:close/>
                <a:moveTo>
                  <a:pt x="11070" y="5096"/>
                </a:moveTo>
                <a:lnTo>
                  <a:pt x="11070" y="5096"/>
                </a:lnTo>
                <a:lnTo>
                  <a:pt x="11064" y="5096"/>
                </a:lnTo>
                <a:lnTo>
                  <a:pt x="11060" y="5098"/>
                </a:lnTo>
                <a:lnTo>
                  <a:pt x="11058" y="5106"/>
                </a:lnTo>
                <a:lnTo>
                  <a:pt x="11060" y="5116"/>
                </a:lnTo>
                <a:lnTo>
                  <a:pt x="11062" y="5114"/>
                </a:lnTo>
                <a:lnTo>
                  <a:pt x="11068" y="5108"/>
                </a:lnTo>
                <a:lnTo>
                  <a:pt x="11072" y="5100"/>
                </a:lnTo>
                <a:lnTo>
                  <a:pt x="11072" y="5096"/>
                </a:lnTo>
                <a:lnTo>
                  <a:pt x="11070" y="5096"/>
                </a:lnTo>
                <a:close/>
                <a:moveTo>
                  <a:pt x="11084" y="5112"/>
                </a:moveTo>
                <a:lnTo>
                  <a:pt x="11084" y="5112"/>
                </a:lnTo>
                <a:lnTo>
                  <a:pt x="11086" y="5108"/>
                </a:lnTo>
                <a:lnTo>
                  <a:pt x="11088" y="5104"/>
                </a:lnTo>
                <a:lnTo>
                  <a:pt x="11086" y="5100"/>
                </a:lnTo>
                <a:lnTo>
                  <a:pt x="11080" y="5100"/>
                </a:lnTo>
                <a:lnTo>
                  <a:pt x="11078" y="5102"/>
                </a:lnTo>
                <a:lnTo>
                  <a:pt x="11078" y="5104"/>
                </a:lnTo>
                <a:lnTo>
                  <a:pt x="11078" y="5108"/>
                </a:lnTo>
                <a:lnTo>
                  <a:pt x="11080" y="5112"/>
                </a:lnTo>
                <a:lnTo>
                  <a:pt x="11082" y="5112"/>
                </a:lnTo>
                <a:lnTo>
                  <a:pt x="11084" y="5112"/>
                </a:lnTo>
                <a:close/>
                <a:moveTo>
                  <a:pt x="10794" y="5226"/>
                </a:moveTo>
                <a:lnTo>
                  <a:pt x="10794" y="5226"/>
                </a:lnTo>
                <a:lnTo>
                  <a:pt x="10796" y="5216"/>
                </a:lnTo>
                <a:lnTo>
                  <a:pt x="10794" y="5206"/>
                </a:lnTo>
                <a:lnTo>
                  <a:pt x="10792" y="5200"/>
                </a:lnTo>
                <a:lnTo>
                  <a:pt x="10790" y="5200"/>
                </a:lnTo>
                <a:lnTo>
                  <a:pt x="10788" y="5202"/>
                </a:lnTo>
                <a:lnTo>
                  <a:pt x="10786" y="5210"/>
                </a:lnTo>
                <a:lnTo>
                  <a:pt x="10786" y="5216"/>
                </a:lnTo>
                <a:lnTo>
                  <a:pt x="10786" y="5224"/>
                </a:lnTo>
                <a:lnTo>
                  <a:pt x="10784" y="5236"/>
                </a:lnTo>
                <a:lnTo>
                  <a:pt x="10784" y="5238"/>
                </a:lnTo>
                <a:lnTo>
                  <a:pt x="10788" y="5238"/>
                </a:lnTo>
                <a:lnTo>
                  <a:pt x="10790" y="5234"/>
                </a:lnTo>
                <a:lnTo>
                  <a:pt x="10794" y="5226"/>
                </a:lnTo>
                <a:close/>
                <a:moveTo>
                  <a:pt x="10466" y="4862"/>
                </a:moveTo>
                <a:lnTo>
                  <a:pt x="10466" y="4862"/>
                </a:lnTo>
                <a:lnTo>
                  <a:pt x="10470" y="4862"/>
                </a:lnTo>
                <a:lnTo>
                  <a:pt x="10472" y="4860"/>
                </a:lnTo>
                <a:lnTo>
                  <a:pt x="10474" y="4850"/>
                </a:lnTo>
                <a:lnTo>
                  <a:pt x="10472" y="4840"/>
                </a:lnTo>
                <a:lnTo>
                  <a:pt x="10470" y="4834"/>
                </a:lnTo>
                <a:lnTo>
                  <a:pt x="10466" y="4834"/>
                </a:lnTo>
                <a:lnTo>
                  <a:pt x="10462" y="4840"/>
                </a:lnTo>
                <a:lnTo>
                  <a:pt x="10460" y="4846"/>
                </a:lnTo>
                <a:lnTo>
                  <a:pt x="10460" y="4848"/>
                </a:lnTo>
                <a:lnTo>
                  <a:pt x="10462" y="4852"/>
                </a:lnTo>
                <a:lnTo>
                  <a:pt x="10466" y="4854"/>
                </a:lnTo>
                <a:lnTo>
                  <a:pt x="10464" y="4858"/>
                </a:lnTo>
                <a:lnTo>
                  <a:pt x="10462" y="4860"/>
                </a:lnTo>
                <a:lnTo>
                  <a:pt x="10466" y="4862"/>
                </a:lnTo>
                <a:close/>
                <a:moveTo>
                  <a:pt x="10118" y="5140"/>
                </a:moveTo>
                <a:lnTo>
                  <a:pt x="10118" y="5140"/>
                </a:lnTo>
                <a:lnTo>
                  <a:pt x="10118" y="5144"/>
                </a:lnTo>
                <a:lnTo>
                  <a:pt x="10118" y="5146"/>
                </a:lnTo>
                <a:lnTo>
                  <a:pt x="10122" y="5152"/>
                </a:lnTo>
                <a:lnTo>
                  <a:pt x="10128" y="5156"/>
                </a:lnTo>
                <a:lnTo>
                  <a:pt x="10130" y="5156"/>
                </a:lnTo>
                <a:lnTo>
                  <a:pt x="10132" y="5154"/>
                </a:lnTo>
                <a:lnTo>
                  <a:pt x="10132" y="5152"/>
                </a:lnTo>
                <a:lnTo>
                  <a:pt x="10132" y="5148"/>
                </a:lnTo>
                <a:lnTo>
                  <a:pt x="10130" y="5142"/>
                </a:lnTo>
                <a:lnTo>
                  <a:pt x="10124" y="5138"/>
                </a:lnTo>
                <a:lnTo>
                  <a:pt x="10122" y="5140"/>
                </a:lnTo>
                <a:lnTo>
                  <a:pt x="10118" y="5140"/>
                </a:lnTo>
                <a:close/>
                <a:moveTo>
                  <a:pt x="10136" y="5164"/>
                </a:moveTo>
                <a:lnTo>
                  <a:pt x="10136" y="5164"/>
                </a:lnTo>
                <a:lnTo>
                  <a:pt x="10134" y="5168"/>
                </a:lnTo>
                <a:lnTo>
                  <a:pt x="10134" y="5172"/>
                </a:lnTo>
                <a:lnTo>
                  <a:pt x="10136" y="5176"/>
                </a:lnTo>
                <a:lnTo>
                  <a:pt x="10140" y="5176"/>
                </a:lnTo>
                <a:lnTo>
                  <a:pt x="10142" y="5178"/>
                </a:lnTo>
                <a:lnTo>
                  <a:pt x="10144" y="5180"/>
                </a:lnTo>
                <a:lnTo>
                  <a:pt x="10148" y="5188"/>
                </a:lnTo>
                <a:lnTo>
                  <a:pt x="10150" y="5196"/>
                </a:lnTo>
                <a:lnTo>
                  <a:pt x="10152" y="5196"/>
                </a:lnTo>
                <a:lnTo>
                  <a:pt x="10154" y="5194"/>
                </a:lnTo>
                <a:lnTo>
                  <a:pt x="10154" y="5190"/>
                </a:lnTo>
                <a:lnTo>
                  <a:pt x="10154" y="5184"/>
                </a:lnTo>
                <a:lnTo>
                  <a:pt x="10148" y="5172"/>
                </a:lnTo>
                <a:lnTo>
                  <a:pt x="10142" y="5164"/>
                </a:lnTo>
                <a:lnTo>
                  <a:pt x="10138" y="5162"/>
                </a:lnTo>
                <a:lnTo>
                  <a:pt x="10136" y="5164"/>
                </a:lnTo>
                <a:close/>
                <a:moveTo>
                  <a:pt x="10316" y="5070"/>
                </a:moveTo>
                <a:lnTo>
                  <a:pt x="10316" y="5070"/>
                </a:lnTo>
                <a:lnTo>
                  <a:pt x="10320" y="5066"/>
                </a:lnTo>
                <a:lnTo>
                  <a:pt x="10322" y="5062"/>
                </a:lnTo>
                <a:lnTo>
                  <a:pt x="10322" y="5058"/>
                </a:lnTo>
                <a:lnTo>
                  <a:pt x="10320" y="5056"/>
                </a:lnTo>
                <a:lnTo>
                  <a:pt x="10318" y="5056"/>
                </a:lnTo>
                <a:lnTo>
                  <a:pt x="10314" y="5056"/>
                </a:lnTo>
                <a:lnTo>
                  <a:pt x="10312" y="5058"/>
                </a:lnTo>
                <a:lnTo>
                  <a:pt x="10308" y="5066"/>
                </a:lnTo>
                <a:lnTo>
                  <a:pt x="10308" y="5068"/>
                </a:lnTo>
                <a:lnTo>
                  <a:pt x="10310" y="5070"/>
                </a:lnTo>
                <a:lnTo>
                  <a:pt x="10312" y="5072"/>
                </a:lnTo>
                <a:lnTo>
                  <a:pt x="10316" y="5070"/>
                </a:lnTo>
                <a:close/>
                <a:moveTo>
                  <a:pt x="10338" y="5052"/>
                </a:moveTo>
                <a:lnTo>
                  <a:pt x="10338" y="5052"/>
                </a:lnTo>
                <a:lnTo>
                  <a:pt x="10332" y="5048"/>
                </a:lnTo>
                <a:lnTo>
                  <a:pt x="10322" y="5038"/>
                </a:lnTo>
                <a:lnTo>
                  <a:pt x="10318" y="5036"/>
                </a:lnTo>
                <a:lnTo>
                  <a:pt x="10316" y="5036"/>
                </a:lnTo>
                <a:lnTo>
                  <a:pt x="10318" y="5046"/>
                </a:lnTo>
                <a:lnTo>
                  <a:pt x="10318" y="5048"/>
                </a:lnTo>
                <a:lnTo>
                  <a:pt x="10320" y="5050"/>
                </a:lnTo>
                <a:lnTo>
                  <a:pt x="10328" y="5052"/>
                </a:lnTo>
                <a:lnTo>
                  <a:pt x="10334" y="5054"/>
                </a:lnTo>
                <a:lnTo>
                  <a:pt x="10338" y="5052"/>
                </a:lnTo>
                <a:close/>
                <a:moveTo>
                  <a:pt x="10204" y="4934"/>
                </a:moveTo>
                <a:lnTo>
                  <a:pt x="10204" y="4934"/>
                </a:lnTo>
                <a:lnTo>
                  <a:pt x="10202" y="4934"/>
                </a:lnTo>
                <a:lnTo>
                  <a:pt x="10198" y="4936"/>
                </a:lnTo>
                <a:lnTo>
                  <a:pt x="10196" y="4940"/>
                </a:lnTo>
                <a:lnTo>
                  <a:pt x="10194" y="4946"/>
                </a:lnTo>
                <a:lnTo>
                  <a:pt x="10196" y="4948"/>
                </a:lnTo>
                <a:lnTo>
                  <a:pt x="10198" y="4950"/>
                </a:lnTo>
                <a:lnTo>
                  <a:pt x="10200" y="4952"/>
                </a:lnTo>
                <a:lnTo>
                  <a:pt x="10202" y="4950"/>
                </a:lnTo>
                <a:lnTo>
                  <a:pt x="10206" y="4946"/>
                </a:lnTo>
                <a:lnTo>
                  <a:pt x="10208" y="4938"/>
                </a:lnTo>
                <a:lnTo>
                  <a:pt x="10206" y="4936"/>
                </a:lnTo>
                <a:lnTo>
                  <a:pt x="10204" y="4934"/>
                </a:lnTo>
                <a:close/>
                <a:moveTo>
                  <a:pt x="10274" y="4996"/>
                </a:moveTo>
                <a:lnTo>
                  <a:pt x="10274" y="4996"/>
                </a:lnTo>
                <a:lnTo>
                  <a:pt x="10272" y="4998"/>
                </a:lnTo>
                <a:lnTo>
                  <a:pt x="10272" y="5002"/>
                </a:lnTo>
                <a:lnTo>
                  <a:pt x="10274" y="5004"/>
                </a:lnTo>
                <a:lnTo>
                  <a:pt x="10278" y="5006"/>
                </a:lnTo>
                <a:lnTo>
                  <a:pt x="10280" y="5004"/>
                </a:lnTo>
                <a:lnTo>
                  <a:pt x="10280" y="5000"/>
                </a:lnTo>
                <a:lnTo>
                  <a:pt x="10276" y="4998"/>
                </a:lnTo>
                <a:lnTo>
                  <a:pt x="10274" y="4996"/>
                </a:lnTo>
                <a:close/>
                <a:moveTo>
                  <a:pt x="10218" y="4960"/>
                </a:moveTo>
                <a:lnTo>
                  <a:pt x="10218" y="4960"/>
                </a:lnTo>
                <a:lnTo>
                  <a:pt x="10220" y="4962"/>
                </a:lnTo>
                <a:lnTo>
                  <a:pt x="10222" y="4964"/>
                </a:lnTo>
                <a:lnTo>
                  <a:pt x="10230" y="4970"/>
                </a:lnTo>
                <a:lnTo>
                  <a:pt x="10236" y="4974"/>
                </a:lnTo>
                <a:lnTo>
                  <a:pt x="10238" y="4972"/>
                </a:lnTo>
                <a:lnTo>
                  <a:pt x="10238" y="4970"/>
                </a:lnTo>
                <a:lnTo>
                  <a:pt x="10238" y="4966"/>
                </a:lnTo>
                <a:lnTo>
                  <a:pt x="10236" y="4964"/>
                </a:lnTo>
                <a:lnTo>
                  <a:pt x="10228" y="4960"/>
                </a:lnTo>
                <a:lnTo>
                  <a:pt x="10222" y="4958"/>
                </a:lnTo>
                <a:lnTo>
                  <a:pt x="10220" y="4958"/>
                </a:lnTo>
                <a:lnTo>
                  <a:pt x="10218" y="4960"/>
                </a:lnTo>
                <a:close/>
                <a:moveTo>
                  <a:pt x="10232" y="4974"/>
                </a:moveTo>
                <a:lnTo>
                  <a:pt x="10232" y="4974"/>
                </a:lnTo>
                <a:lnTo>
                  <a:pt x="10230" y="4972"/>
                </a:lnTo>
                <a:lnTo>
                  <a:pt x="10228" y="4972"/>
                </a:lnTo>
                <a:lnTo>
                  <a:pt x="10226" y="4974"/>
                </a:lnTo>
                <a:lnTo>
                  <a:pt x="10226" y="4976"/>
                </a:lnTo>
                <a:lnTo>
                  <a:pt x="10230" y="4984"/>
                </a:lnTo>
                <a:lnTo>
                  <a:pt x="10232" y="4990"/>
                </a:lnTo>
                <a:lnTo>
                  <a:pt x="10234" y="4992"/>
                </a:lnTo>
                <a:lnTo>
                  <a:pt x="10236" y="4992"/>
                </a:lnTo>
                <a:lnTo>
                  <a:pt x="10236" y="4986"/>
                </a:lnTo>
                <a:lnTo>
                  <a:pt x="10236" y="4980"/>
                </a:lnTo>
                <a:lnTo>
                  <a:pt x="10234" y="4976"/>
                </a:lnTo>
                <a:lnTo>
                  <a:pt x="10232" y="4974"/>
                </a:lnTo>
                <a:close/>
                <a:moveTo>
                  <a:pt x="10242" y="4986"/>
                </a:moveTo>
                <a:lnTo>
                  <a:pt x="10242" y="4986"/>
                </a:lnTo>
                <a:lnTo>
                  <a:pt x="10240" y="4984"/>
                </a:lnTo>
                <a:lnTo>
                  <a:pt x="10238" y="4992"/>
                </a:lnTo>
                <a:lnTo>
                  <a:pt x="10236" y="4996"/>
                </a:lnTo>
                <a:lnTo>
                  <a:pt x="10238" y="4998"/>
                </a:lnTo>
                <a:lnTo>
                  <a:pt x="10240" y="5000"/>
                </a:lnTo>
                <a:lnTo>
                  <a:pt x="10246" y="5000"/>
                </a:lnTo>
                <a:lnTo>
                  <a:pt x="10254" y="5002"/>
                </a:lnTo>
                <a:lnTo>
                  <a:pt x="10258" y="5004"/>
                </a:lnTo>
                <a:lnTo>
                  <a:pt x="10262" y="5004"/>
                </a:lnTo>
                <a:lnTo>
                  <a:pt x="10262" y="5000"/>
                </a:lnTo>
                <a:lnTo>
                  <a:pt x="10260" y="4998"/>
                </a:lnTo>
                <a:lnTo>
                  <a:pt x="10258" y="4996"/>
                </a:lnTo>
                <a:lnTo>
                  <a:pt x="10252" y="4992"/>
                </a:lnTo>
                <a:lnTo>
                  <a:pt x="10246" y="4990"/>
                </a:lnTo>
                <a:lnTo>
                  <a:pt x="10242" y="4986"/>
                </a:lnTo>
                <a:close/>
                <a:moveTo>
                  <a:pt x="10264" y="4990"/>
                </a:moveTo>
                <a:lnTo>
                  <a:pt x="10264" y="4990"/>
                </a:lnTo>
                <a:lnTo>
                  <a:pt x="10260" y="4986"/>
                </a:lnTo>
                <a:lnTo>
                  <a:pt x="10254" y="4982"/>
                </a:lnTo>
                <a:lnTo>
                  <a:pt x="10248" y="4982"/>
                </a:lnTo>
                <a:lnTo>
                  <a:pt x="10246" y="4982"/>
                </a:lnTo>
                <a:lnTo>
                  <a:pt x="10246" y="4984"/>
                </a:lnTo>
                <a:lnTo>
                  <a:pt x="10246" y="4988"/>
                </a:lnTo>
                <a:lnTo>
                  <a:pt x="10252" y="4990"/>
                </a:lnTo>
                <a:lnTo>
                  <a:pt x="10260" y="4994"/>
                </a:lnTo>
                <a:lnTo>
                  <a:pt x="10262" y="4994"/>
                </a:lnTo>
                <a:lnTo>
                  <a:pt x="10264" y="4990"/>
                </a:lnTo>
                <a:close/>
                <a:moveTo>
                  <a:pt x="10266" y="5004"/>
                </a:moveTo>
                <a:lnTo>
                  <a:pt x="10266" y="5004"/>
                </a:lnTo>
                <a:lnTo>
                  <a:pt x="10264" y="5006"/>
                </a:lnTo>
                <a:lnTo>
                  <a:pt x="10264" y="5008"/>
                </a:lnTo>
                <a:lnTo>
                  <a:pt x="10264" y="5012"/>
                </a:lnTo>
                <a:lnTo>
                  <a:pt x="10268" y="5014"/>
                </a:lnTo>
                <a:lnTo>
                  <a:pt x="10270" y="5012"/>
                </a:lnTo>
                <a:lnTo>
                  <a:pt x="10270" y="5010"/>
                </a:lnTo>
                <a:lnTo>
                  <a:pt x="10268" y="5006"/>
                </a:lnTo>
                <a:lnTo>
                  <a:pt x="10266" y="5004"/>
                </a:lnTo>
                <a:close/>
                <a:moveTo>
                  <a:pt x="11334" y="5430"/>
                </a:moveTo>
                <a:lnTo>
                  <a:pt x="11334" y="5430"/>
                </a:lnTo>
                <a:lnTo>
                  <a:pt x="11336" y="5430"/>
                </a:lnTo>
                <a:lnTo>
                  <a:pt x="11338" y="5430"/>
                </a:lnTo>
                <a:lnTo>
                  <a:pt x="11340" y="5426"/>
                </a:lnTo>
                <a:lnTo>
                  <a:pt x="11340" y="5422"/>
                </a:lnTo>
                <a:lnTo>
                  <a:pt x="11336" y="5418"/>
                </a:lnTo>
                <a:lnTo>
                  <a:pt x="11332" y="5418"/>
                </a:lnTo>
                <a:lnTo>
                  <a:pt x="11330" y="5418"/>
                </a:lnTo>
                <a:lnTo>
                  <a:pt x="11328" y="5420"/>
                </a:lnTo>
                <a:lnTo>
                  <a:pt x="11330" y="5424"/>
                </a:lnTo>
                <a:lnTo>
                  <a:pt x="11334" y="5430"/>
                </a:lnTo>
                <a:close/>
                <a:moveTo>
                  <a:pt x="11454" y="5328"/>
                </a:moveTo>
                <a:lnTo>
                  <a:pt x="11454" y="5328"/>
                </a:lnTo>
                <a:lnTo>
                  <a:pt x="11456" y="5330"/>
                </a:lnTo>
                <a:lnTo>
                  <a:pt x="11458" y="5328"/>
                </a:lnTo>
                <a:lnTo>
                  <a:pt x="11460" y="5326"/>
                </a:lnTo>
                <a:lnTo>
                  <a:pt x="11460" y="5322"/>
                </a:lnTo>
                <a:lnTo>
                  <a:pt x="11458" y="5316"/>
                </a:lnTo>
                <a:lnTo>
                  <a:pt x="11454" y="5314"/>
                </a:lnTo>
                <a:lnTo>
                  <a:pt x="11452" y="5316"/>
                </a:lnTo>
                <a:lnTo>
                  <a:pt x="11454" y="5328"/>
                </a:lnTo>
                <a:close/>
                <a:moveTo>
                  <a:pt x="11464" y="5332"/>
                </a:moveTo>
                <a:lnTo>
                  <a:pt x="11464" y="5332"/>
                </a:lnTo>
                <a:lnTo>
                  <a:pt x="11470" y="5316"/>
                </a:lnTo>
                <a:lnTo>
                  <a:pt x="11476" y="5304"/>
                </a:lnTo>
                <a:lnTo>
                  <a:pt x="11476" y="5296"/>
                </a:lnTo>
                <a:lnTo>
                  <a:pt x="11476" y="5294"/>
                </a:lnTo>
                <a:lnTo>
                  <a:pt x="11474" y="5296"/>
                </a:lnTo>
                <a:lnTo>
                  <a:pt x="11468" y="5304"/>
                </a:lnTo>
                <a:lnTo>
                  <a:pt x="11464" y="5316"/>
                </a:lnTo>
                <a:lnTo>
                  <a:pt x="11464" y="5332"/>
                </a:lnTo>
                <a:close/>
                <a:moveTo>
                  <a:pt x="11260" y="5438"/>
                </a:moveTo>
                <a:lnTo>
                  <a:pt x="11260" y="5438"/>
                </a:lnTo>
                <a:lnTo>
                  <a:pt x="11264" y="5442"/>
                </a:lnTo>
                <a:lnTo>
                  <a:pt x="11268" y="5440"/>
                </a:lnTo>
                <a:lnTo>
                  <a:pt x="11268" y="5438"/>
                </a:lnTo>
                <a:lnTo>
                  <a:pt x="11266" y="5436"/>
                </a:lnTo>
                <a:lnTo>
                  <a:pt x="11262" y="5434"/>
                </a:lnTo>
                <a:lnTo>
                  <a:pt x="11258" y="5434"/>
                </a:lnTo>
                <a:lnTo>
                  <a:pt x="11258" y="5436"/>
                </a:lnTo>
                <a:lnTo>
                  <a:pt x="11260" y="5438"/>
                </a:lnTo>
                <a:close/>
                <a:moveTo>
                  <a:pt x="11524" y="5346"/>
                </a:moveTo>
                <a:lnTo>
                  <a:pt x="11524" y="5346"/>
                </a:lnTo>
                <a:lnTo>
                  <a:pt x="11518" y="5342"/>
                </a:lnTo>
                <a:lnTo>
                  <a:pt x="11516" y="5338"/>
                </a:lnTo>
                <a:lnTo>
                  <a:pt x="11516" y="5334"/>
                </a:lnTo>
                <a:lnTo>
                  <a:pt x="11514" y="5336"/>
                </a:lnTo>
                <a:lnTo>
                  <a:pt x="11514" y="5340"/>
                </a:lnTo>
                <a:lnTo>
                  <a:pt x="11516" y="5344"/>
                </a:lnTo>
                <a:lnTo>
                  <a:pt x="11522" y="5348"/>
                </a:lnTo>
                <a:lnTo>
                  <a:pt x="11528" y="5356"/>
                </a:lnTo>
                <a:lnTo>
                  <a:pt x="11530" y="5354"/>
                </a:lnTo>
                <a:lnTo>
                  <a:pt x="11528" y="5350"/>
                </a:lnTo>
                <a:lnTo>
                  <a:pt x="11524" y="5346"/>
                </a:lnTo>
                <a:close/>
                <a:moveTo>
                  <a:pt x="11702" y="5450"/>
                </a:moveTo>
                <a:lnTo>
                  <a:pt x="11702" y="5450"/>
                </a:lnTo>
                <a:lnTo>
                  <a:pt x="11706" y="5448"/>
                </a:lnTo>
                <a:lnTo>
                  <a:pt x="11706" y="5446"/>
                </a:lnTo>
                <a:lnTo>
                  <a:pt x="11704" y="5442"/>
                </a:lnTo>
                <a:lnTo>
                  <a:pt x="11702" y="5438"/>
                </a:lnTo>
                <a:lnTo>
                  <a:pt x="11702" y="5436"/>
                </a:lnTo>
                <a:lnTo>
                  <a:pt x="11700" y="5436"/>
                </a:lnTo>
                <a:lnTo>
                  <a:pt x="11698" y="5440"/>
                </a:lnTo>
                <a:lnTo>
                  <a:pt x="11694" y="5442"/>
                </a:lnTo>
                <a:lnTo>
                  <a:pt x="11694" y="5446"/>
                </a:lnTo>
                <a:lnTo>
                  <a:pt x="11696" y="5448"/>
                </a:lnTo>
                <a:lnTo>
                  <a:pt x="11702" y="5450"/>
                </a:lnTo>
                <a:close/>
                <a:moveTo>
                  <a:pt x="11672" y="5114"/>
                </a:moveTo>
                <a:lnTo>
                  <a:pt x="11672" y="5114"/>
                </a:lnTo>
                <a:lnTo>
                  <a:pt x="11666" y="5112"/>
                </a:lnTo>
                <a:lnTo>
                  <a:pt x="11658" y="5112"/>
                </a:lnTo>
                <a:lnTo>
                  <a:pt x="11652" y="5114"/>
                </a:lnTo>
                <a:lnTo>
                  <a:pt x="11646" y="5116"/>
                </a:lnTo>
                <a:lnTo>
                  <a:pt x="11642" y="5120"/>
                </a:lnTo>
                <a:lnTo>
                  <a:pt x="11638" y="5124"/>
                </a:lnTo>
                <a:lnTo>
                  <a:pt x="11636" y="5128"/>
                </a:lnTo>
                <a:lnTo>
                  <a:pt x="11636" y="5132"/>
                </a:lnTo>
                <a:lnTo>
                  <a:pt x="11636" y="5136"/>
                </a:lnTo>
                <a:lnTo>
                  <a:pt x="11634" y="5140"/>
                </a:lnTo>
                <a:lnTo>
                  <a:pt x="11626" y="5146"/>
                </a:lnTo>
                <a:lnTo>
                  <a:pt x="11618" y="5148"/>
                </a:lnTo>
                <a:lnTo>
                  <a:pt x="11612" y="5148"/>
                </a:lnTo>
                <a:lnTo>
                  <a:pt x="11610" y="5148"/>
                </a:lnTo>
                <a:lnTo>
                  <a:pt x="11608" y="5148"/>
                </a:lnTo>
                <a:lnTo>
                  <a:pt x="11604" y="5150"/>
                </a:lnTo>
                <a:lnTo>
                  <a:pt x="11598" y="5156"/>
                </a:lnTo>
                <a:lnTo>
                  <a:pt x="11584" y="5176"/>
                </a:lnTo>
                <a:lnTo>
                  <a:pt x="11576" y="5188"/>
                </a:lnTo>
                <a:lnTo>
                  <a:pt x="11568" y="5196"/>
                </a:lnTo>
                <a:lnTo>
                  <a:pt x="11560" y="5202"/>
                </a:lnTo>
                <a:lnTo>
                  <a:pt x="11556" y="5204"/>
                </a:lnTo>
                <a:lnTo>
                  <a:pt x="11552" y="5202"/>
                </a:lnTo>
                <a:lnTo>
                  <a:pt x="11546" y="5200"/>
                </a:lnTo>
                <a:lnTo>
                  <a:pt x="11542" y="5194"/>
                </a:lnTo>
                <a:lnTo>
                  <a:pt x="11540" y="5190"/>
                </a:lnTo>
                <a:lnTo>
                  <a:pt x="11538" y="5184"/>
                </a:lnTo>
                <a:lnTo>
                  <a:pt x="11534" y="5170"/>
                </a:lnTo>
                <a:lnTo>
                  <a:pt x="11532" y="5164"/>
                </a:lnTo>
                <a:lnTo>
                  <a:pt x="11530" y="5160"/>
                </a:lnTo>
                <a:lnTo>
                  <a:pt x="11526" y="5156"/>
                </a:lnTo>
                <a:lnTo>
                  <a:pt x="11524" y="5158"/>
                </a:lnTo>
                <a:lnTo>
                  <a:pt x="11524" y="5164"/>
                </a:lnTo>
                <a:lnTo>
                  <a:pt x="11522" y="5166"/>
                </a:lnTo>
                <a:lnTo>
                  <a:pt x="11516" y="5154"/>
                </a:lnTo>
                <a:lnTo>
                  <a:pt x="11514" y="5142"/>
                </a:lnTo>
                <a:lnTo>
                  <a:pt x="11512" y="5132"/>
                </a:lnTo>
                <a:lnTo>
                  <a:pt x="11514" y="5126"/>
                </a:lnTo>
                <a:lnTo>
                  <a:pt x="11514" y="5120"/>
                </a:lnTo>
                <a:lnTo>
                  <a:pt x="11518" y="5106"/>
                </a:lnTo>
                <a:lnTo>
                  <a:pt x="11516" y="5098"/>
                </a:lnTo>
                <a:lnTo>
                  <a:pt x="11514" y="5088"/>
                </a:lnTo>
                <a:lnTo>
                  <a:pt x="11512" y="5080"/>
                </a:lnTo>
                <a:lnTo>
                  <a:pt x="11508" y="5076"/>
                </a:lnTo>
                <a:lnTo>
                  <a:pt x="11504" y="5074"/>
                </a:lnTo>
                <a:lnTo>
                  <a:pt x="11502" y="5074"/>
                </a:lnTo>
                <a:lnTo>
                  <a:pt x="11496" y="5076"/>
                </a:lnTo>
                <a:lnTo>
                  <a:pt x="11490" y="5074"/>
                </a:lnTo>
                <a:lnTo>
                  <a:pt x="11480" y="5072"/>
                </a:lnTo>
                <a:lnTo>
                  <a:pt x="11468" y="5064"/>
                </a:lnTo>
                <a:lnTo>
                  <a:pt x="11456" y="5058"/>
                </a:lnTo>
                <a:lnTo>
                  <a:pt x="11448" y="5056"/>
                </a:lnTo>
                <a:lnTo>
                  <a:pt x="11440" y="5056"/>
                </a:lnTo>
                <a:lnTo>
                  <a:pt x="11434" y="5058"/>
                </a:lnTo>
                <a:lnTo>
                  <a:pt x="11426" y="5068"/>
                </a:lnTo>
                <a:lnTo>
                  <a:pt x="11422" y="5072"/>
                </a:lnTo>
                <a:lnTo>
                  <a:pt x="11420" y="5074"/>
                </a:lnTo>
                <a:lnTo>
                  <a:pt x="11410" y="5076"/>
                </a:lnTo>
                <a:lnTo>
                  <a:pt x="11404" y="5076"/>
                </a:lnTo>
                <a:lnTo>
                  <a:pt x="11398" y="5080"/>
                </a:lnTo>
                <a:lnTo>
                  <a:pt x="11396" y="5082"/>
                </a:lnTo>
                <a:lnTo>
                  <a:pt x="11396" y="5084"/>
                </a:lnTo>
                <a:lnTo>
                  <a:pt x="11396" y="5088"/>
                </a:lnTo>
                <a:lnTo>
                  <a:pt x="11394" y="5094"/>
                </a:lnTo>
                <a:lnTo>
                  <a:pt x="11388" y="5102"/>
                </a:lnTo>
                <a:lnTo>
                  <a:pt x="11386" y="5106"/>
                </a:lnTo>
                <a:lnTo>
                  <a:pt x="11386" y="5110"/>
                </a:lnTo>
                <a:lnTo>
                  <a:pt x="11390" y="5110"/>
                </a:lnTo>
                <a:lnTo>
                  <a:pt x="11398" y="5112"/>
                </a:lnTo>
                <a:lnTo>
                  <a:pt x="11408" y="5112"/>
                </a:lnTo>
                <a:lnTo>
                  <a:pt x="11412" y="5114"/>
                </a:lnTo>
                <a:lnTo>
                  <a:pt x="11416" y="5116"/>
                </a:lnTo>
                <a:lnTo>
                  <a:pt x="11422" y="5126"/>
                </a:lnTo>
                <a:lnTo>
                  <a:pt x="11430" y="5142"/>
                </a:lnTo>
                <a:lnTo>
                  <a:pt x="11432" y="5146"/>
                </a:lnTo>
                <a:lnTo>
                  <a:pt x="11436" y="5148"/>
                </a:lnTo>
                <a:lnTo>
                  <a:pt x="11444" y="5150"/>
                </a:lnTo>
                <a:lnTo>
                  <a:pt x="11456" y="5150"/>
                </a:lnTo>
                <a:lnTo>
                  <a:pt x="11468" y="5148"/>
                </a:lnTo>
                <a:lnTo>
                  <a:pt x="11480" y="5148"/>
                </a:lnTo>
                <a:lnTo>
                  <a:pt x="11490" y="5148"/>
                </a:lnTo>
                <a:lnTo>
                  <a:pt x="11498" y="5150"/>
                </a:lnTo>
                <a:lnTo>
                  <a:pt x="11500" y="5152"/>
                </a:lnTo>
                <a:lnTo>
                  <a:pt x="11500" y="5154"/>
                </a:lnTo>
                <a:lnTo>
                  <a:pt x="11500" y="5160"/>
                </a:lnTo>
                <a:lnTo>
                  <a:pt x="11496" y="5162"/>
                </a:lnTo>
                <a:lnTo>
                  <a:pt x="11492" y="5162"/>
                </a:lnTo>
                <a:lnTo>
                  <a:pt x="11486" y="5160"/>
                </a:lnTo>
                <a:lnTo>
                  <a:pt x="11480" y="5158"/>
                </a:lnTo>
                <a:lnTo>
                  <a:pt x="11474" y="5158"/>
                </a:lnTo>
                <a:lnTo>
                  <a:pt x="11468" y="5160"/>
                </a:lnTo>
                <a:lnTo>
                  <a:pt x="11466" y="5164"/>
                </a:lnTo>
                <a:lnTo>
                  <a:pt x="11462" y="5170"/>
                </a:lnTo>
                <a:lnTo>
                  <a:pt x="11456" y="5172"/>
                </a:lnTo>
                <a:lnTo>
                  <a:pt x="11448" y="5172"/>
                </a:lnTo>
                <a:lnTo>
                  <a:pt x="11442" y="5170"/>
                </a:lnTo>
                <a:lnTo>
                  <a:pt x="11436" y="5170"/>
                </a:lnTo>
                <a:lnTo>
                  <a:pt x="11430" y="5170"/>
                </a:lnTo>
                <a:lnTo>
                  <a:pt x="11426" y="5172"/>
                </a:lnTo>
                <a:lnTo>
                  <a:pt x="11426" y="5178"/>
                </a:lnTo>
                <a:lnTo>
                  <a:pt x="11428" y="5182"/>
                </a:lnTo>
                <a:lnTo>
                  <a:pt x="11432" y="5184"/>
                </a:lnTo>
                <a:lnTo>
                  <a:pt x="11438" y="5186"/>
                </a:lnTo>
                <a:lnTo>
                  <a:pt x="11450" y="5196"/>
                </a:lnTo>
                <a:lnTo>
                  <a:pt x="11456" y="5204"/>
                </a:lnTo>
                <a:lnTo>
                  <a:pt x="11460" y="5208"/>
                </a:lnTo>
                <a:lnTo>
                  <a:pt x="11460" y="5212"/>
                </a:lnTo>
                <a:lnTo>
                  <a:pt x="11460" y="5214"/>
                </a:lnTo>
                <a:lnTo>
                  <a:pt x="11454" y="5220"/>
                </a:lnTo>
                <a:lnTo>
                  <a:pt x="11454" y="5222"/>
                </a:lnTo>
                <a:lnTo>
                  <a:pt x="11456" y="5228"/>
                </a:lnTo>
                <a:lnTo>
                  <a:pt x="11458" y="5232"/>
                </a:lnTo>
                <a:lnTo>
                  <a:pt x="11462" y="5236"/>
                </a:lnTo>
                <a:lnTo>
                  <a:pt x="11468" y="5238"/>
                </a:lnTo>
                <a:lnTo>
                  <a:pt x="11472" y="5238"/>
                </a:lnTo>
                <a:lnTo>
                  <a:pt x="11476" y="5236"/>
                </a:lnTo>
                <a:lnTo>
                  <a:pt x="11480" y="5232"/>
                </a:lnTo>
                <a:lnTo>
                  <a:pt x="11484" y="5226"/>
                </a:lnTo>
                <a:lnTo>
                  <a:pt x="11486" y="5216"/>
                </a:lnTo>
                <a:lnTo>
                  <a:pt x="11492" y="5198"/>
                </a:lnTo>
                <a:lnTo>
                  <a:pt x="11496" y="5190"/>
                </a:lnTo>
                <a:lnTo>
                  <a:pt x="11498" y="5190"/>
                </a:lnTo>
                <a:lnTo>
                  <a:pt x="11498" y="5192"/>
                </a:lnTo>
                <a:lnTo>
                  <a:pt x="11494" y="5206"/>
                </a:lnTo>
                <a:lnTo>
                  <a:pt x="11494" y="5212"/>
                </a:lnTo>
                <a:lnTo>
                  <a:pt x="11494" y="5216"/>
                </a:lnTo>
                <a:lnTo>
                  <a:pt x="11498" y="5220"/>
                </a:lnTo>
                <a:lnTo>
                  <a:pt x="11502" y="5222"/>
                </a:lnTo>
                <a:lnTo>
                  <a:pt x="11516" y="5228"/>
                </a:lnTo>
                <a:lnTo>
                  <a:pt x="11522" y="5232"/>
                </a:lnTo>
                <a:lnTo>
                  <a:pt x="11530" y="5238"/>
                </a:lnTo>
                <a:lnTo>
                  <a:pt x="11540" y="5246"/>
                </a:lnTo>
                <a:lnTo>
                  <a:pt x="11548" y="5252"/>
                </a:lnTo>
                <a:lnTo>
                  <a:pt x="11556" y="5254"/>
                </a:lnTo>
                <a:lnTo>
                  <a:pt x="11562" y="5256"/>
                </a:lnTo>
                <a:lnTo>
                  <a:pt x="11578" y="5258"/>
                </a:lnTo>
                <a:lnTo>
                  <a:pt x="11586" y="5260"/>
                </a:lnTo>
                <a:lnTo>
                  <a:pt x="11596" y="5264"/>
                </a:lnTo>
                <a:lnTo>
                  <a:pt x="11612" y="5272"/>
                </a:lnTo>
                <a:lnTo>
                  <a:pt x="11624" y="5276"/>
                </a:lnTo>
                <a:lnTo>
                  <a:pt x="11636" y="5282"/>
                </a:lnTo>
                <a:lnTo>
                  <a:pt x="11650" y="5290"/>
                </a:lnTo>
                <a:lnTo>
                  <a:pt x="11658" y="5298"/>
                </a:lnTo>
                <a:lnTo>
                  <a:pt x="11664" y="5304"/>
                </a:lnTo>
                <a:lnTo>
                  <a:pt x="11676" y="5322"/>
                </a:lnTo>
                <a:lnTo>
                  <a:pt x="11684" y="5342"/>
                </a:lnTo>
                <a:lnTo>
                  <a:pt x="11694" y="5358"/>
                </a:lnTo>
                <a:lnTo>
                  <a:pt x="11698" y="5364"/>
                </a:lnTo>
                <a:lnTo>
                  <a:pt x="11700" y="5368"/>
                </a:lnTo>
                <a:lnTo>
                  <a:pt x="11700" y="5370"/>
                </a:lnTo>
                <a:lnTo>
                  <a:pt x="11698" y="5372"/>
                </a:lnTo>
                <a:lnTo>
                  <a:pt x="11692" y="5374"/>
                </a:lnTo>
                <a:lnTo>
                  <a:pt x="11692" y="5378"/>
                </a:lnTo>
                <a:lnTo>
                  <a:pt x="11692" y="5382"/>
                </a:lnTo>
                <a:lnTo>
                  <a:pt x="11694" y="5390"/>
                </a:lnTo>
                <a:lnTo>
                  <a:pt x="11698" y="5394"/>
                </a:lnTo>
                <a:lnTo>
                  <a:pt x="11706" y="5400"/>
                </a:lnTo>
                <a:lnTo>
                  <a:pt x="11710" y="5402"/>
                </a:lnTo>
                <a:lnTo>
                  <a:pt x="11714" y="5406"/>
                </a:lnTo>
                <a:lnTo>
                  <a:pt x="11714" y="5412"/>
                </a:lnTo>
                <a:lnTo>
                  <a:pt x="11712" y="5420"/>
                </a:lnTo>
                <a:lnTo>
                  <a:pt x="11706" y="5434"/>
                </a:lnTo>
                <a:lnTo>
                  <a:pt x="11706" y="5436"/>
                </a:lnTo>
                <a:lnTo>
                  <a:pt x="11708" y="5436"/>
                </a:lnTo>
                <a:lnTo>
                  <a:pt x="11714" y="5434"/>
                </a:lnTo>
                <a:lnTo>
                  <a:pt x="11718" y="5434"/>
                </a:lnTo>
                <a:lnTo>
                  <a:pt x="11720" y="5436"/>
                </a:lnTo>
                <a:lnTo>
                  <a:pt x="11722" y="5438"/>
                </a:lnTo>
                <a:lnTo>
                  <a:pt x="11724" y="5438"/>
                </a:lnTo>
                <a:lnTo>
                  <a:pt x="11730" y="5438"/>
                </a:lnTo>
                <a:lnTo>
                  <a:pt x="11740" y="5438"/>
                </a:lnTo>
                <a:lnTo>
                  <a:pt x="11744" y="5440"/>
                </a:lnTo>
                <a:lnTo>
                  <a:pt x="11752" y="5444"/>
                </a:lnTo>
                <a:lnTo>
                  <a:pt x="11750" y="5154"/>
                </a:lnTo>
                <a:lnTo>
                  <a:pt x="11740" y="5154"/>
                </a:lnTo>
                <a:lnTo>
                  <a:pt x="11730" y="5150"/>
                </a:lnTo>
                <a:lnTo>
                  <a:pt x="11708" y="5138"/>
                </a:lnTo>
                <a:lnTo>
                  <a:pt x="11672" y="5114"/>
                </a:lnTo>
                <a:close/>
                <a:moveTo>
                  <a:pt x="11698" y="5436"/>
                </a:moveTo>
                <a:lnTo>
                  <a:pt x="11698" y="5436"/>
                </a:lnTo>
                <a:lnTo>
                  <a:pt x="11702" y="5434"/>
                </a:lnTo>
                <a:lnTo>
                  <a:pt x="11704" y="5430"/>
                </a:lnTo>
                <a:lnTo>
                  <a:pt x="11706" y="5420"/>
                </a:lnTo>
                <a:lnTo>
                  <a:pt x="11710" y="5412"/>
                </a:lnTo>
                <a:lnTo>
                  <a:pt x="11710" y="5410"/>
                </a:lnTo>
                <a:lnTo>
                  <a:pt x="11708" y="5408"/>
                </a:lnTo>
                <a:lnTo>
                  <a:pt x="11704" y="5406"/>
                </a:lnTo>
                <a:lnTo>
                  <a:pt x="11702" y="5404"/>
                </a:lnTo>
                <a:lnTo>
                  <a:pt x="11702" y="5402"/>
                </a:lnTo>
                <a:lnTo>
                  <a:pt x="11700" y="5400"/>
                </a:lnTo>
                <a:lnTo>
                  <a:pt x="11694" y="5398"/>
                </a:lnTo>
                <a:lnTo>
                  <a:pt x="11690" y="5398"/>
                </a:lnTo>
                <a:lnTo>
                  <a:pt x="11678" y="5404"/>
                </a:lnTo>
                <a:lnTo>
                  <a:pt x="11668" y="5414"/>
                </a:lnTo>
                <a:lnTo>
                  <a:pt x="11664" y="5418"/>
                </a:lnTo>
                <a:lnTo>
                  <a:pt x="11664" y="5422"/>
                </a:lnTo>
                <a:lnTo>
                  <a:pt x="11662" y="5428"/>
                </a:lnTo>
                <a:lnTo>
                  <a:pt x="11658" y="5436"/>
                </a:lnTo>
                <a:lnTo>
                  <a:pt x="11656" y="5442"/>
                </a:lnTo>
                <a:lnTo>
                  <a:pt x="11654" y="5448"/>
                </a:lnTo>
                <a:lnTo>
                  <a:pt x="11654" y="5450"/>
                </a:lnTo>
                <a:lnTo>
                  <a:pt x="11658" y="5448"/>
                </a:lnTo>
                <a:lnTo>
                  <a:pt x="11666" y="5448"/>
                </a:lnTo>
                <a:lnTo>
                  <a:pt x="11672" y="5448"/>
                </a:lnTo>
                <a:lnTo>
                  <a:pt x="11678" y="5450"/>
                </a:lnTo>
                <a:lnTo>
                  <a:pt x="11682" y="5450"/>
                </a:lnTo>
                <a:lnTo>
                  <a:pt x="11686" y="5450"/>
                </a:lnTo>
                <a:lnTo>
                  <a:pt x="11690" y="5446"/>
                </a:lnTo>
                <a:lnTo>
                  <a:pt x="11694" y="5440"/>
                </a:lnTo>
                <a:lnTo>
                  <a:pt x="11698" y="5436"/>
                </a:lnTo>
                <a:close/>
                <a:moveTo>
                  <a:pt x="10850" y="5438"/>
                </a:moveTo>
                <a:lnTo>
                  <a:pt x="10850" y="5438"/>
                </a:lnTo>
                <a:lnTo>
                  <a:pt x="10850" y="5436"/>
                </a:lnTo>
                <a:lnTo>
                  <a:pt x="10846" y="5436"/>
                </a:lnTo>
                <a:lnTo>
                  <a:pt x="10842" y="5438"/>
                </a:lnTo>
                <a:lnTo>
                  <a:pt x="10842" y="5442"/>
                </a:lnTo>
                <a:lnTo>
                  <a:pt x="10844" y="5446"/>
                </a:lnTo>
                <a:lnTo>
                  <a:pt x="10846" y="5446"/>
                </a:lnTo>
                <a:lnTo>
                  <a:pt x="10850" y="5438"/>
                </a:lnTo>
                <a:close/>
                <a:moveTo>
                  <a:pt x="10926" y="5458"/>
                </a:moveTo>
                <a:lnTo>
                  <a:pt x="10926" y="5458"/>
                </a:lnTo>
                <a:lnTo>
                  <a:pt x="10928" y="5458"/>
                </a:lnTo>
                <a:lnTo>
                  <a:pt x="10928" y="5456"/>
                </a:lnTo>
                <a:lnTo>
                  <a:pt x="10928" y="5452"/>
                </a:lnTo>
                <a:lnTo>
                  <a:pt x="10926" y="5452"/>
                </a:lnTo>
                <a:lnTo>
                  <a:pt x="10922" y="5450"/>
                </a:lnTo>
                <a:lnTo>
                  <a:pt x="10920" y="5450"/>
                </a:lnTo>
                <a:lnTo>
                  <a:pt x="10920" y="5452"/>
                </a:lnTo>
                <a:lnTo>
                  <a:pt x="10920" y="5456"/>
                </a:lnTo>
                <a:lnTo>
                  <a:pt x="10920" y="5462"/>
                </a:lnTo>
                <a:lnTo>
                  <a:pt x="10920" y="5464"/>
                </a:lnTo>
                <a:lnTo>
                  <a:pt x="10922" y="5462"/>
                </a:lnTo>
                <a:lnTo>
                  <a:pt x="10924" y="5460"/>
                </a:lnTo>
                <a:lnTo>
                  <a:pt x="10926" y="5458"/>
                </a:lnTo>
                <a:close/>
                <a:moveTo>
                  <a:pt x="10930" y="5468"/>
                </a:moveTo>
                <a:lnTo>
                  <a:pt x="10930" y="5468"/>
                </a:lnTo>
                <a:lnTo>
                  <a:pt x="10932" y="5466"/>
                </a:lnTo>
                <a:lnTo>
                  <a:pt x="10934" y="5464"/>
                </a:lnTo>
                <a:lnTo>
                  <a:pt x="10934" y="5460"/>
                </a:lnTo>
                <a:lnTo>
                  <a:pt x="10930" y="5460"/>
                </a:lnTo>
                <a:lnTo>
                  <a:pt x="10928" y="5462"/>
                </a:lnTo>
                <a:lnTo>
                  <a:pt x="10928" y="5464"/>
                </a:lnTo>
                <a:lnTo>
                  <a:pt x="10928" y="5468"/>
                </a:lnTo>
                <a:lnTo>
                  <a:pt x="10930" y="5468"/>
                </a:lnTo>
                <a:close/>
                <a:moveTo>
                  <a:pt x="10910" y="5150"/>
                </a:moveTo>
                <a:lnTo>
                  <a:pt x="10910" y="5150"/>
                </a:lnTo>
                <a:lnTo>
                  <a:pt x="10908" y="5158"/>
                </a:lnTo>
                <a:lnTo>
                  <a:pt x="10906" y="5164"/>
                </a:lnTo>
                <a:lnTo>
                  <a:pt x="10902" y="5166"/>
                </a:lnTo>
                <a:lnTo>
                  <a:pt x="10900" y="5168"/>
                </a:lnTo>
                <a:lnTo>
                  <a:pt x="10894" y="5170"/>
                </a:lnTo>
                <a:lnTo>
                  <a:pt x="10894" y="5172"/>
                </a:lnTo>
                <a:lnTo>
                  <a:pt x="10896" y="5176"/>
                </a:lnTo>
                <a:lnTo>
                  <a:pt x="10898" y="5184"/>
                </a:lnTo>
                <a:lnTo>
                  <a:pt x="10896" y="5186"/>
                </a:lnTo>
                <a:lnTo>
                  <a:pt x="10894" y="5190"/>
                </a:lnTo>
                <a:lnTo>
                  <a:pt x="10896" y="5202"/>
                </a:lnTo>
                <a:lnTo>
                  <a:pt x="10900" y="5208"/>
                </a:lnTo>
                <a:lnTo>
                  <a:pt x="10902" y="5210"/>
                </a:lnTo>
                <a:lnTo>
                  <a:pt x="10906" y="5210"/>
                </a:lnTo>
                <a:lnTo>
                  <a:pt x="10908" y="5210"/>
                </a:lnTo>
                <a:lnTo>
                  <a:pt x="10912" y="5208"/>
                </a:lnTo>
                <a:lnTo>
                  <a:pt x="10916" y="5210"/>
                </a:lnTo>
                <a:lnTo>
                  <a:pt x="10920" y="5214"/>
                </a:lnTo>
                <a:lnTo>
                  <a:pt x="10924" y="5222"/>
                </a:lnTo>
                <a:lnTo>
                  <a:pt x="10928" y="5232"/>
                </a:lnTo>
                <a:lnTo>
                  <a:pt x="10928" y="5244"/>
                </a:lnTo>
                <a:lnTo>
                  <a:pt x="10926" y="5256"/>
                </a:lnTo>
                <a:lnTo>
                  <a:pt x="10924" y="5268"/>
                </a:lnTo>
                <a:lnTo>
                  <a:pt x="10920" y="5280"/>
                </a:lnTo>
                <a:lnTo>
                  <a:pt x="10918" y="5292"/>
                </a:lnTo>
                <a:lnTo>
                  <a:pt x="10920" y="5302"/>
                </a:lnTo>
                <a:lnTo>
                  <a:pt x="10922" y="5310"/>
                </a:lnTo>
                <a:lnTo>
                  <a:pt x="10926" y="5314"/>
                </a:lnTo>
                <a:lnTo>
                  <a:pt x="10930" y="5316"/>
                </a:lnTo>
                <a:lnTo>
                  <a:pt x="10934" y="5316"/>
                </a:lnTo>
                <a:lnTo>
                  <a:pt x="10938" y="5316"/>
                </a:lnTo>
                <a:lnTo>
                  <a:pt x="10946" y="5312"/>
                </a:lnTo>
                <a:lnTo>
                  <a:pt x="10956" y="5312"/>
                </a:lnTo>
                <a:lnTo>
                  <a:pt x="10960" y="5312"/>
                </a:lnTo>
                <a:lnTo>
                  <a:pt x="10962" y="5308"/>
                </a:lnTo>
                <a:lnTo>
                  <a:pt x="10960" y="5300"/>
                </a:lnTo>
                <a:lnTo>
                  <a:pt x="10956" y="5286"/>
                </a:lnTo>
                <a:lnTo>
                  <a:pt x="10956" y="5280"/>
                </a:lnTo>
                <a:lnTo>
                  <a:pt x="10958" y="5274"/>
                </a:lnTo>
                <a:lnTo>
                  <a:pt x="10962" y="5270"/>
                </a:lnTo>
                <a:lnTo>
                  <a:pt x="10962" y="5264"/>
                </a:lnTo>
                <a:lnTo>
                  <a:pt x="10962" y="5250"/>
                </a:lnTo>
                <a:lnTo>
                  <a:pt x="10960" y="5234"/>
                </a:lnTo>
                <a:lnTo>
                  <a:pt x="10962" y="5214"/>
                </a:lnTo>
                <a:lnTo>
                  <a:pt x="10962" y="5204"/>
                </a:lnTo>
                <a:lnTo>
                  <a:pt x="10962" y="5196"/>
                </a:lnTo>
                <a:lnTo>
                  <a:pt x="10956" y="5190"/>
                </a:lnTo>
                <a:lnTo>
                  <a:pt x="10956" y="5186"/>
                </a:lnTo>
                <a:lnTo>
                  <a:pt x="10956" y="5184"/>
                </a:lnTo>
                <a:lnTo>
                  <a:pt x="10964" y="5174"/>
                </a:lnTo>
                <a:lnTo>
                  <a:pt x="10972" y="5168"/>
                </a:lnTo>
                <a:lnTo>
                  <a:pt x="10978" y="5166"/>
                </a:lnTo>
                <a:lnTo>
                  <a:pt x="10982" y="5168"/>
                </a:lnTo>
                <a:lnTo>
                  <a:pt x="10986" y="5170"/>
                </a:lnTo>
                <a:lnTo>
                  <a:pt x="10988" y="5176"/>
                </a:lnTo>
                <a:lnTo>
                  <a:pt x="10988" y="5182"/>
                </a:lnTo>
                <a:lnTo>
                  <a:pt x="10986" y="5188"/>
                </a:lnTo>
                <a:lnTo>
                  <a:pt x="10982" y="5196"/>
                </a:lnTo>
                <a:lnTo>
                  <a:pt x="10980" y="5202"/>
                </a:lnTo>
                <a:lnTo>
                  <a:pt x="10978" y="5208"/>
                </a:lnTo>
                <a:lnTo>
                  <a:pt x="10980" y="5212"/>
                </a:lnTo>
                <a:lnTo>
                  <a:pt x="10982" y="5216"/>
                </a:lnTo>
                <a:lnTo>
                  <a:pt x="10990" y="5224"/>
                </a:lnTo>
                <a:lnTo>
                  <a:pt x="11000" y="5232"/>
                </a:lnTo>
                <a:lnTo>
                  <a:pt x="11004" y="5238"/>
                </a:lnTo>
                <a:lnTo>
                  <a:pt x="11004" y="5246"/>
                </a:lnTo>
                <a:lnTo>
                  <a:pt x="11002" y="5260"/>
                </a:lnTo>
                <a:lnTo>
                  <a:pt x="11002" y="5268"/>
                </a:lnTo>
                <a:lnTo>
                  <a:pt x="11004" y="5272"/>
                </a:lnTo>
                <a:lnTo>
                  <a:pt x="11010" y="5276"/>
                </a:lnTo>
                <a:lnTo>
                  <a:pt x="11018" y="5278"/>
                </a:lnTo>
                <a:lnTo>
                  <a:pt x="11024" y="5276"/>
                </a:lnTo>
                <a:lnTo>
                  <a:pt x="11028" y="5274"/>
                </a:lnTo>
                <a:lnTo>
                  <a:pt x="11028" y="5272"/>
                </a:lnTo>
                <a:lnTo>
                  <a:pt x="11028" y="5268"/>
                </a:lnTo>
                <a:lnTo>
                  <a:pt x="11028" y="5262"/>
                </a:lnTo>
                <a:lnTo>
                  <a:pt x="11032" y="5258"/>
                </a:lnTo>
                <a:lnTo>
                  <a:pt x="11036" y="5256"/>
                </a:lnTo>
                <a:lnTo>
                  <a:pt x="11040" y="5254"/>
                </a:lnTo>
                <a:lnTo>
                  <a:pt x="11046" y="5254"/>
                </a:lnTo>
                <a:lnTo>
                  <a:pt x="11052" y="5256"/>
                </a:lnTo>
                <a:lnTo>
                  <a:pt x="11054" y="5256"/>
                </a:lnTo>
                <a:lnTo>
                  <a:pt x="11056" y="5256"/>
                </a:lnTo>
                <a:lnTo>
                  <a:pt x="11060" y="5246"/>
                </a:lnTo>
                <a:lnTo>
                  <a:pt x="11060" y="5240"/>
                </a:lnTo>
                <a:lnTo>
                  <a:pt x="11058" y="5236"/>
                </a:lnTo>
                <a:lnTo>
                  <a:pt x="11052" y="5232"/>
                </a:lnTo>
                <a:lnTo>
                  <a:pt x="11046" y="5228"/>
                </a:lnTo>
                <a:lnTo>
                  <a:pt x="11042" y="5224"/>
                </a:lnTo>
                <a:lnTo>
                  <a:pt x="11036" y="5220"/>
                </a:lnTo>
                <a:lnTo>
                  <a:pt x="11036" y="5216"/>
                </a:lnTo>
                <a:lnTo>
                  <a:pt x="11038" y="5210"/>
                </a:lnTo>
                <a:lnTo>
                  <a:pt x="11040" y="5204"/>
                </a:lnTo>
                <a:lnTo>
                  <a:pt x="11040" y="5196"/>
                </a:lnTo>
                <a:lnTo>
                  <a:pt x="11038" y="5188"/>
                </a:lnTo>
                <a:lnTo>
                  <a:pt x="11036" y="5180"/>
                </a:lnTo>
                <a:lnTo>
                  <a:pt x="11024" y="5162"/>
                </a:lnTo>
                <a:lnTo>
                  <a:pt x="11012" y="5146"/>
                </a:lnTo>
                <a:lnTo>
                  <a:pt x="11006" y="5140"/>
                </a:lnTo>
                <a:lnTo>
                  <a:pt x="11006" y="5134"/>
                </a:lnTo>
                <a:lnTo>
                  <a:pt x="11010" y="5130"/>
                </a:lnTo>
                <a:lnTo>
                  <a:pt x="11018" y="5126"/>
                </a:lnTo>
                <a:lnTo>
                  <a:pt x="11034" y="5114"/>
                </a:lnTo>
                <a:lnTo>
                  <a:pt x="11042" y="5106"/>
                </a:lnTo>
                <a:lnTo>
                  <a:pt x="11050" y="5096"/>
                </a:lnTo>
                <a:lnTo>
                  <a:pt x="11056" y="5088"/>
                </a:lnTo>
                <a:lnTo>
                  <a:pt x="11060" y="5084"/>
                </a:lnTo>
                <a:lnTo>
                  <a:pt x="11066" y="5084"/>
                </a:lnTo>
                <a:lnTo>
                  <a:pt x="11068" y="5084"/>
                </a:lnTo>
                <a:lnTo>
                  <a:pt x="11076" y="5090"/>
                </a:lnTo>
                <a:lnTo>
                  <a:pt x="11078" y="5090"/>
                </a:lnTo>
                <a:lnTo>
                  <a:pt x="11080" y="5088"/>
                </a:lnTo>
                <a:lnTo>
                  <a:pt x="11084" y="5080"/>
                </a:lnTo>
                <a:lnTo>
                  <a:pt x="11084" y="5076"/>
                </a:lnTo>
                <a:lnTo>
                  <a:pt x="11084" y="5074"/>
                </a:lnTo>
                <a:lnTo>
                  <a:pt x="11080" y="5072"/>
                </a:lnTo>
                <a:lnTo>
                  <a:pt x="11076" y="5070"/>
                </a:lnTo>
                <a:lnTo>
                  <a:pt x="11058" y="5070"/>
                </a:lnTo>
                <a:lnTo>
                  <a:pt x="11048" y="5072"/>
                </a:lnTo>
                <a:lnTo>
                  <a:pt x="11042" y="5074"/>
                </a:lnTo>
                <a:lnTo>
                  <a:pt x="11032" y="5080"/>
                </a:lnTo>
                <a:lnTo>
                  <a:pt x="11024" y="5084"/>
                </a:lnTo>
                <a:lnTo>
                  <a:pt x="11020" y="5084"/>
                </a:lnTo>
                <a:lnTo>
                  <a:pt x="11012" y="5082"/>
                </a:lnTo>
                <a:lnTo>
                  <a:pt x="11006" y="5082"/>
                </a:lnTo>
                <a:lnTo>
                  <a:pt x="11000" y="5084"/>
                </a:lnTo>
                <a:lnTo>
                  <a:pt x="10998" y="5088"/>
                </a:lnTo>
                <a:lnTo>
                  <a:pt x="10994" y="5094"/>
                </a:lnTo>
                <a:lnTo>
                  <a:pt x="10992" y="5100"/>
                </a:lnTo>
                <a:lnTo>
                  <a:pt x="10988" y="5104"/>
                </a:lnTo>
                <a:lnTo>
                  <a:pt x="10984" y="5108"/>
                </a:lnTo>
                <a:lnTo>
                  <a:pt x="10976" y="5108"/>
                </a:lnTo>
                <a:lnTo>
                  <a:pt x="10970" y="5106"/>
                </a:lnTo>
                <a:lnTo>
                  <a:pt x="10966" y="5104"/>
                </a:lnTo>
                <a:lnTo>
                  <a:pt x="10966" y="5102"/>
                </a:lnTo>
                <a:lnTo>
                  <a:pt x="10966" y="5098"/>
                </a:lnTo>
                <a:lnTo>
                  <a:pt x="10964" y="5090"/>
                </a:lnTo>
                <a:lnTo>
                  <a:pt x="10962" y="5086"/>
                </a:lnTo>
                <a:lnTo>
                  <a:pt x="10956" y="5082"/>
                </a:lnTo>
                <a:lnTo>
                  <a:pt x="10952" y="5080"/>
                </a:lnTo>
                <a:lnTo>
                  <a:pt x="10950" y="5076"/>
                </a:lnTo>
                <a:lnTo>
                  <a:pt x="10946" y="5064"/>
                </a:lnTo>
                <a:lnTo>
                  <a:pt x="10946" y="5052"/>
                </a:lnTo>
                <a:lnTo>
                  <a:pt x="10950" y="5038"/>
                </a:lnTo>
                <a:lnTo>
                  <a:pt x="10954" y="5026"/>
                </a:lnTo>
                <a:lnTo>
                  <a:pt x="10960" y="5018"/>
                </a:lnTo>
                <a:lnTo>
                  <a:pt x="10962" y="5016"/>
                </a:lnTo>
                <a:lnTo>
                  <a:pt x="10966" y="5014"/>
                </a:lnTo>
                <a:lnTo>
                  <a:pt x="10970" y="5014"/>
                </a:lnTo>
                <a:lnTo>
                  <a:pt x="10974" y="5016"/>
                </a:lnTo>
                <a:lnTo>
                  <a:pt x="10980" y="5018"/>
                </a:lnTo>
                <a:lnTo>
                  <a:pt x="10984" y="5018"/>
                </a:lnTo>
                <a:lnTo>
                  <a:pt x="10994" y="5018"/>
                </a:lnTo>
                <a:lnTo>
                  <a:pt x="11004" y="5016"/>
                </a:lnTo>
                <a:lnTo>
                  <a:pt x="11010" y="5016"/>
                </a:lnTo>
                <a:lnTo>
                  <a:pt x="11014" y="5018"/>
                </a:lnTo>
                <a:lnTo>
                  <a:pt x="11020" y="5018"/>
                </a:lnTo>
                <a:lnTo>
                  <a:pt x="11028" y="5018"/>
                </a:lnTo>
                <a:lnTo>
                  <a:pt x="11046" y="5016"/>
                </a:lnTo>
                <a:lnTo>
                  <a:pt x="11062" y="5016"/>
                </a:lnTo>
                <a:lnTo>
                  <a:pt x="11068" y="5016"/>
                </a:lnTo>
                <a:lnTo>
                  <a:pt x="11070" y="5018"/>
                </a:lnTo>
                <a:lnTo>
                  <a:pt x="11074" y="5022"/>
                </a:lnTo>
                <a:lnTo>
                  <a:pt x="11080" y="5024"/>
                </a:lnTo>
                <a:lnTo>
                  <a:pt x="11088" y="5026"/>
                </a:lnTo>
                <a:lnTo>
                  <a:pt x="11096" y="5026"/>
                </a:lnTo>
                <a:lnTo>
                  <a:pt x="11106" y="5024"/>
                </a:lnTo>
                <a:lnTo>
                  <a:pt x="11114" y="5020"/>
                </a:lnTo>
                <a:lnTo>
                  <a:pt x="11122" y="5016"/>
                </a:lnTo>
                <a:lnTo>
                  <a:pt x="11128" y="5010"/>
                </a:lnTo>
                <a:lnTo>
                  <a:pt x="11148" y="4980"/>
                </a:lnTo>
                <a:lnTo>
                  <a:pt x="11150" y="4974"/>
                </a:lnTo>
                <a:lnTo>
                  <a:pt x="11152" y="4970"/>
                </a:lnTo>
                <a:lnTo>
                  <a:pt x="11152" y="4964"/>
                </a:lnTo>
                <a:lnTo>
                  <a:pt x="11150" y="4958"/>
                </a:lnTo>
                <a:lnTo>
                  <a:pt x="11146" y="4956"/>
                </a:lnTo>
                <a:lnTo>
                  <a:pt x="11142" y="4956"/>
                </a:lnTo>
                <a:lnTo>
                  <a:pt x="11138" y="4958"/>
                </a:lnTo>
                <a:lnTo>
                  <a:pt x="11134" y="4962"/>
                </a:lnTo>
                <a:lnTo>
                  <a:pt x="11124" y="4976"/>
                </a:lnTo>
                <a:lnTo>
                  <a:pt x="11116" y="4990"/>
                </a:lnTo>
                <a:lnTo>
                  <a:pt x="11110" y="4996"/>
                </a:lnTo>
                <a:lnTo>
                  <a:pt x="11104" y="4998"/>
                </a:lnTo>
                <a:lnTo>
                  <a:pt x="11096" y="4998"/>
                </a:lnTo>
                <a:lnTo>
                  <a:pt x="11086" y="4996"/>
                </a:lnTo>
                <a:lnTo>
                  <a:pt x="11072" y="4994"/>
                </a:lnTo>
                <a:lnTo>
                  <a:pt x="11066" y="4994"/>
                </a:lnTo>
                <a:lnTo>
                  <a:pt x="11062" y="4994"/>
                </a:lnTo>
                <a:lnTo>
                  <a:pt x="11060" y="4996"/>
                </a:lnTo>
                <a:lnTo>
                  <a:pt x="11056" y="4996"/>
                </a:lnTo>
                <a:lnTo>
                  <a:pt x="11048" y="4994"/>
                </a:lnTo>
                <a:lnTo>
                  <a:pt x="11034" y="4990"/>
                </a:lnTo>
                <a:lnTo>
                  <a:pt x="11028" y="4990"/>
                </a:lnTo>
                <a:lnTo>
                  <a:pt x="11018" y="4990"/>
                </a:lnTo>
                <a:lnTo>
                  <a:pt x="11010" y="4990"/>
                </a:lnTo>
                <a:lnTo>
                  <a:pt x="11006" y="4988"/>
                </a:lnTo>
                <a:lnTo>
                  <a:pt x="11004" y="4986"/>
                </a:lnTo>
                <a:lnTo>
                  <a:pt x="11004" y="4984"/>
                </a:lnTo>
                <a:lnTo>
                  <a:pt x="11004" y="4980"/>
                </a:lnTo>
                <a:lnTo>
                  <a:pt x="11002" y="4978"/>
                </a:lnTo>
                <a:lnTo>
                  <a:pt x="11000" y="4978"/>
                </a:lnTo>
                <a:lnTo>
                  <a:pt x="10992" y="4978"/>
                </a:lnTo>
                <a:lnTo>
                  <a:pt x="10986" y="4976"/>
                </a:lnTo>
                <a:lnTo>
                  <a:pt x="10980" y="4976"/>
                </a:lnTo>
                <a:lnTo>
                  <a:pt x="10978" y="4976"/>
                </a:lnTo>
                <a:lnTo>
                  <a:pt x="10976" y="4980"/>
                </a:lnTo>
                <a:lnTo>
                  <a:pt x="10974" y="4988"/>
                </a:lnTo>
                <a:lnTo>
                  <a:pt x="10968" y="4996"/>
                </a:lnTo>
                <a:lnTo>
                  <a:pt x="10966" y="4998"/>
                </a:lnTo>
                <a:lnTo>
                  <a:pt x="10962" y="5000"/>
                </a:lnTo>
                <a:lnTo>
                  <a:pt x="10960" y="4998"/>
                </a:lnTo>
                <a:lnTo>
                  <a:pt x="10958" y="4996"/>
                </a:lnTo>
                <a:lnTo>
                  <a:pt x="10954" y="4992"/>
                </a:lnTo>
                <a:lnTo>
                  <a:pt x="10952" y="4992"/>
                </a:lnTo>
                <a:lnTo>
                  <a:pt x="10950" y="4998"/>
                </a:lnTo>
                <a:lnTo>
                  <a:pt x="10946" y="5008"/>
                </a:lnTo>
                <a:lnTo>
                  <a:pt x="10940" y="5020"/>
                </a:lnTo>
                <a:lnTo>
                  <a:pt x="10936" y="5024"/>
                </a:lnTo>
                <a:lnTo>
                  <a:pt x="10936" y="5028"/>
                </a:lnTo>
                <a:lnTo>
                  <a:pt x="10936" y="5034"/>
                </a:lnTo>
                <a:lnTo>
                  <a:pt x="10936" y="5038"/>
                </a:lnTo>
                <a:lnTo>
                  <a:pt x="10936" y="5040"/>
                </a:lnTo>
                <a:lnTo>
                  <a:pt x="10932" y="5040"/>
                </a:lnTo>
                <a:lnTo>
                  <a:pt x="10928" y="5044"/>
                </a:lnTo>
                <a:lnTo>
                  <a:pt x="10930" y="5046"/>
                </a:lnTo>
                <a:lnTo>
                  <a:pt x="10932" y="5054"/>
                </a:lnTo>
                <a:lnTo>
                  <a:pt x="10932" y="5064"/>
                </a:lnTo>
                <a:lnTo>
                  <a:pt x="10928" y="5076"/>
                </a:lnTo>
                <a:lnTo>
                  <a:pt x="10922" y="5086"/>
                </a:lnTo>
                <a:lnTo>
                  <a:pt x="10918" y="5098"/>
                </a:lnTo>
                <a:lnTo>
                  <a:pt x="10918" y="5106"/>
                </a:lnTo>
                <a:lnTo>
                  <a:pt x="10918" y="5118"/>
                </a:lnTo>
                <a:lnTo>
                  <a:pt x="10918" y="5132"/>
                </a:lnTo>
                <a:lnTo>
                  <a:pt x="10916" y="5134"/>
                </a:lnTo>
                <a:lnTo>
                  <a:pt x="10916" y="5136"/>
                </a:lnTo>
                <a:lnTo>
                  <a:pt x="10914" y="5136"/>
                </a:lnTo>
                <a:lnTo>
                  <a:pt x="10912" y="5138"/>
                </a:lnTo>
                <a:lnTo>
                  <a:pt x="10910" y="5142"/>
                </a:lnTo>
                <a:lnTo>
                  <a:pt x="10910" y="5150"/>
                </a:lnTo>
                <a:close/>
                <a:moveTo>
                  <a:pt x="11186" y="5194"/>
                </a:moveTo>
                <a:lnTo>
                  <a:pt x="11186" y="5194"/>
                </a:lnTo>
                <a:lnTo>
                  <a:pt x="11188" y="5202"/>
                </a:lnTo>
                <a:lnTo>
                  <a:pt x="11192" y="5208"/>
                </a:lnTo>
                <a:lnTo>
                  <a:pt x="11200" y="5216"/>
                </a:lnTo>
                <a:lnTo>
                  <a:pt x="11210" y="5224"/>
                </a:lnTo>
                <a:lnTo>
                  <a:pt x="11214" y="5226"/>
                </a:lnTo>
                <a:lnTo>
                  <a:pt x="11220" y="5224"/>
                </a:lnTo>
                <a:lnTo>
                  <a:pt x="11226" y="5222"/>
                </a:lnTo>
                <a:lnTo>
                  <a:pt x="11230" y="5220"/>
                </a:lnTo>
                <a:lnTo>
                  <a:pt x="11232" y="5214"/>
                </a:lnTo>
                <a:lnTo>
                  <a:pt x="11234" y="5210"/>
                </a:lnTo>
                <a:lnTo>
                  <a:pt x="11234" y="5204"/>
                </a:lnTo>
                <a:lnTo>
                  <a:pt x="11230" y="5198"/>
                </a:lnTo>
                <a:lnTo>
                  <a:pt x="11226" y="5192"/>
                </a:lnTo>
                <a:lnTo>
                  <a:pt x="11218" y="5188"/>
                </a:lnTo>
                <a:lnTo>
                  <a:pt x="11212" y="5186"/>
                </a:lnTo>
                <a:lnTo>
                  <a:pt x="11204" y="5186"/>
                </a:lnTo>
                <a:lnTo>
                  <a:pt x="11198" y="5186"/>
                </a:lnTo>
                <a:lnTo>
                  <a:pt x="11192" y="5188"/>
                </a:lnTo>
                <a:lnTo>
                  <a:pt x="11188" y="5190"/>
                </a:lnTo>
                <a:lnTo>
                  <a:pt x="11186" y="5194"/>
                </a:lnTo>
                <a:close/>
                <a:moveTo>
                  <a:pt x="11302" y="5178"/>
                </a:moveTo>
                <a:lnTo>
                  <a:pt x="11302" y="5178"/>
                </a:lnTo>
                <a:lnTo>
                  <a:pt x="11294" y="5178"/>
                </a:lnTo>
                <a:lnTo>
                  <a:pt x="11284" y="5178"/>
                </a:lnTo>
                <a:lnTo>
                  <a:pt x="11278" y="5178"/>
                </a:lnTo>
                <a:lnTo>
                  <a:pt x="11272" y="5182"/>
                </a:lnTo>
                <a:lnTo>
                  <a:pt x="11268" y="5186"/>
                </a:lnTo>
                <a:lnTo>
                  <a:pt x="11264" y="5190"/>
                </a:lnTo>
                <a:lnTo>
                  <a:pt x="11262" y="5196"/>
                </a:lnTo>
                <a:lnTo>
                  <a:pt x="11262" y="5202"/>
                </a:lnTo>
                <a:lnTo>
                  <a:pt x="11264" y="5208"/>
                </a:lnTo>
                <a:lnTo>
                  <a:pt x="11266" y="5204"/>
                </a:lnTo>
                <a:lnTo>
                  <a:pt x="11270" y="5196"/>
                </a:lnTo>
                <a:lnTo>
                  <a:pt x="11272" y="5194"/>
                </a:lnTo>
                <a:lnTo>
                  <a:pt x="11272" y="5192"/>
                </a:lnTo>
                <a:lnTo>
                  <a:pt x="11274" y="5192"/>
                </a:lnTo>
                <a:lnTo>
                  <a:pt x="11276" y="5194"/>
                </a:lnTo>
                <a:lnTo>
                  <a:pt x="11282" y="5200"/>
                </a:lnTo>
                <a:lnTo>
                  <a:pt x="11284" y="5202"/>
                </a:lnTo>
                <a:lnTo>
                  <a:pt x="11288" y="5202"/>
                </a:lnTo>
                <a:lnTo>
                  <a:pt x="11292" y="5202"/>
                </a:lnTo>
                <a:lnTo>
                  <a:pt x="11296" y="5200"/>
                </a:lnTo>
                <a:lnTo>
                  <a:pt x="11302" y="5198"/>
                </a:lnTo>
                <a:lnTo>
                  <a:pt x="11306" y="5198"/>
                </a:lnTo>
                <a:lnTo>
                  <a:pt x="11316" y="5202"/>
                </a:lnTo>
                <a:lnTo>
                  <a:pt x="11324" y="5206"/>
                </a:lnTo>
                <a:lnTo>
                  <a:pt x="11328" y="5206"/>
                </a:lnTo>
                <a:lnTo>
                  <a:pt x="11330" y="5204"/>
                </a:lnTo>
                <a:lnTo>
                  <a:pt x="11332" y="5202"/>
                </a:lnTo>
                <a:lnTo>
                  <a:pt x="11334" y="5202"/>
                </a:lnTo>
                <a:lnTo>
                  <a:pt x="11344" y="5204"/>
                </a:lnTo>
                <a:lnTo>
                  <a:pt x="11356" y="5212"/>
                </a:lnTo>
                <a:lnTo>
                  <a:pt x="11370" y="5222"/>
                </a:lnTo>
                <a:lnTo>
                  <a:pt x="11376" y="5226"/>
                </a:lnTo>
                <a:lnTo>
                  <a:pt x="11380" y="5226"/>
                </a:lnTo>
                <a:lnTo>
                  <a:pt x="11384" y="5226"/>
                </a:lnTo>
                <a:lnTo>
                  <a:pt x="11384" y="5222"/>
                </a:lnTo>
                <a:lnTo>
                  <a:pt x="11382" y="5210"/>
                </a:lnTo>
                <a:lnTo>
                  <a:pt x="11372" y="5194"/>
                </a:lnTo>
                <a:lnTo>
                  <a:pt x="11368" y="5186"/>
                </a:lnTo>
                <a:lnTo>
                  <a:pt x="11364" y="5184"/>
                </a:lnTo>
                <a:lnTo>
                  <a:pt x="11360" y="5182"/>
                </a:lnTo>
                <a:lnTo>
                  <a:pt x="11358" y="5182"/>
                </a:lnTo>
                <a:lnTo>
                  <a:pt x="11352" y="5184"/>
                </a:lnTo>
                <a:lnTo>
                  <a:pt x="11346" y="5182"/>
                </a:lnTo>
                <a:lnTo>
                  <a:pt x="11340" y="5178"/>
                </a:lnTo>
                <a:lnTo>
                  <a:pt x="11328" y="5174"/>
                </a:lnTo>
                <a:lnTo>
                  <a:pt x="11326" y="5174"/>
                </a:lnTo>
                <a:lnTo>
                  <a:pt x="11324" y="5176"/>
                </a:lnTo>
                <a:lnTo>
                  <a:pt x="11318" y="5178"/>
                </a:lnTo>
                <a:lnTo>
                  <a:pt x="11312" y="5178"/>
                </a:lnTo>
                <a:lnTo>
                  <a:pt x="11302" y="5178"/>
                </a:lnTo>
                <a:close/>
                <a:moveTo>
                  <a:pt x="11158" y="5128"/>
                </a:moveTo>
                <a:lnTo>
                  <a:pt x="11158" y="5128"/>
                </a:lnTo>
                <a:lnTo>
                  <a:pt x="11156" y="5126"/>
                </a:lnTo>
                <a:lnTo>
                  <a:pt x="11152" y="5122"/>
                </a:lnTo>
                <a:lnTo>
                  <a:pt x="11138" y="5118"/>
                </a:lnTo>
                <a:lnTo>
                  <a:pt x="11132" y="5118"/>
                </a:lnTo>
                <a:lnTo>
                  <a:pt x="11126" y="5120"/>
                </a:lnTo>
                <a:lnTo>
                  <a:pt x="11120" y="5124"/>
                </a:lnTo>
                <a:lnTo>
                  <a:pt x="11118" y="5128"/>
                </a:lnTo>
                <a:lnTo>
                  <a:pt x="11120" y="5132"/>
                </a:lnTo>
                <a:lnTo>
                  <a:pt x="11124" y="5136"/>
                </a:lnTo>
                <a:lnTo>
                  <a:pt x="11132" y="5136"/>
                </a:lnTo>
                <a:lnTo>
                  <a:pt x="11138" y="5136"/>
                </a:lnTo>
                <a:lnTo>
                  <a:pt x="11152" y="5132"/>
                </a:lnTo>
                <a:lnTo>
                  <a:pt x="11156" y="5130"/>
                </a:lnTo>
                <a:lnTo>
                  <a:pt x="11158" y="5128"/>
                </a:lnTo>
                <a:close/>
                <a:moveTo>
                  <a:pt x="11162" y="5130"/>
                </a:moveTo>
                <a:lnTo>
                  <a:pt x="11162" y="5130"/>
                </a:lnTo>
                <a:lnTo>
                  <a:pt x="11162" y="5132"/>
                </a:lnTo>
                <a:lnTo>
                  <a:pt x="11166" y="5134"/>
                </a:lnTo>
                <a:lnTo>
                  <a:pt x="11176" y="5132"/>
                </a:lnTo>
                <a:lnTo>
                  <a:pt x="11200" y="5128"/>
                </a:lnTo>
                <a:lnTo>
                  <a:pt x="11200" y="5126"/>
                </a:lnTo>
                <a:lnTo>
                  <a:pt x="11198" y="5124"/>
                </a:lnTo>
                <a:lnTo>
                  <a:pt x="11184" y="5124"/>
                </a:lnTo>
                <a:lnTo>
                  <a:pt x="11170" y="5124"/>
                </a:lnTo>
                <a:lnTo>
                  <a:pt x="11164" y="5126"/>
                </a:lnTo>
                <a:lnTo>
                  <a:pt x="11162" y="5130"/>
                </a:lnTo>
                <a:close/>
                <a:moveTo>
                  <a:pt x="11242" y="5116"/>
                </a:moveTo>
                <a:lnTo>
                  <a:pt x="11242" y="5116"/>
                </a:lnTo>
                <a:lnTo>
                  <a:pt x="11242" y="5122"/>
                </a:lnTo>
                <a:lnTo>
                  <a:pt x="11246" y="5122"/>
                </a:lnTo>
                <a:lnTo>
                  <a:pt x="11254" y="5122"/>
                </a:lnTo>
                <a:lnTo>
                  <a:pt x="11270" y="5122"/>
                </a:lnTo>
                <a:lnTo>
                  <a:pt x="11272" y="5120"/>
                </a:lnTo>
                <a:lnTo>
                  <a:pt x="11268" y="5112"/>
                </a:lnTo>
                <a:lnTo>
                  <a:pt x="11262" y="5108"/>
                </a:lnTo>
                <a:lnTo>
                  <a:pt x="11258" y="5106"/>
                </a:lnTo>
                <a:lnTo>
                  <a:pt x="11254" y="5104"/>
                </a:lnTo>
                <a:lnTo>
                  <a:pt x="11250" y="5104"/>
                </a:lnTo>
                <a:lnTo>
                  <a:pt x="11246" y="5106"/>
                </a:lnTo>
                <a:lnTo>
                  <a:pt x="11244" y="5108"/>
                </a:lnTo>
                <a:lnTo>
                  <a:pt x="11242" y="5110"/>
                </a:lnTo>
                <a:lnTo>
                  <a:pt x="11242" y="5116"/>
                </a:lnTo>
                <a:close/>
                <a:moveTo>
                  <a:pt x="11340" y="5134"/>
                </a:moveTo>
                <a:lnTo>
                  <a:pt x="11340" y="5134"/>
                </a:lnTo>
                <a:lnTo>
                  <a:pt x="11344" y="5138"/>
                </a:lnTo>
                <a:lnTo>
                  <a:pt x="11352" y="5140"/>
                </a:lnTo>
                <a:lnTo>
                  <a:pt x="11358" y="5140"/>
                </a:lnTo>
                <a:lnTo>
                  <a:pt x="11360" y="5136"/>
                </a:lnTo>
                <a:lnTo>
                  <a:pt x="11362" y="5134"/>
                </a:lnTo>
                <a:lnTo>
                  <a:pt x="11362" y="5126"/>
                </a:lnTo>
                <a:lnTo>
                  <a:pt x="11360" y="5122"/>
                </a:lnTo>
                <a:lnTo>
                  <a:pt x="11354" y="5122"/>
                </a:lnTo>
                <a:lnTo>
                  <a:pt x="11346" y="5124"/>
                </a:lnTo>
                <a:lnTo>
                  <a:pt x="11336" y="5130"/>
                </a:lnTo>
                <a:lnTo>
                  <a:pt x="11336" y="5132"/>
                </a:lnTo>
                <a:lnTo>
                  <a:pt x="11340" y="5134"/>
                </a:lnTo>
                <a:close/>
                <a:moveTo>
                  <a:pt x="11380" y="5104"/>
                </a:moveTo>
                <a:lnTo>
                  <a:pt x="11380" y="5104"/>
                </a:lnTo>
                <a:lnTo>
                  <a:pt x="11382" y="5104"/>
                </a:lnTo>
                <a:lnTo>
                  <a:pt x="11384" y="5102"/>
                </a:lnTo>
                <a:lnTo>
                  <a:pt x="11386" y="5096"/>
                </a:lnTo>
                <a:lnTo>
                  <a:pt x="11386" y="5090"/>
                </a:lnTo>
                <a:lnTo>
                  <a:pt x="11386" y="5086"/>
                </a:lnTo>
                <a:lnTo>
                  <a:pt x="11386" y="5084"/>
                </a:lnTo>
                <a:lnTo>
                  <a:pt x="11380" y="5084"/>
                </a:lnTo>
                <a:lnTo>
                  <a:pt x="11374" y="5084"/>
                </a:lnTo>
                <a:lnTo>
                  <a:pt x="11370" y="5086"/>
                </a:lnTo>
                <a:lnTo>
                  <a:pt x="11370" y="5088"/>
                </a:lnTo>
                <a:lnTo>
                  <a:pt x="11370" y="5090"/>
                </a:lnTo>
                <a:lnTo>
                  <a:pt x="11374" y="5096"/>
                </a:lnTo>
                <a:lnTo>
                  <a:pt x="11380" y="5104"/>
                </a:lnTo>
                <a:close/>
                <a:moveTo>
                  <a:pt x="11362" y="5052"/>
                </a:moveTo>
                <a:lnTo>
                  <a:pt x="11362" y="5052"/>
                </a:lnTo>
                <a:lnTo>
                  <a:pt x="11368" y="5054"/>
                </a:lnTo>
                <a:lnTo>
                  <a:pt x="11372" y="5056"/>
                </a:lnTo>
                <a:lnTo>
                  <a:pt x="11378" y="5060"/>
                </a:lnTo>
                <a:lnTo>
                  <a:pt x="11384" y="5060"/>
                </a:lnTo>
                <a:lnTo>
                  <a:pt x="11386" y="5058"/>
                </a:lnTo>
                <a:lnTo>
                  <a:pt x="11382" y="5054"/>
                </a:lnTo>
                <a:lnTo>
                  <a:pt x="11380" y="5052"/>
                </a:lnTo>
                <a:lnTo>
                  <a:pt x="11380" y="5050"/>
                </a:lnTo>
                <a:lnTo>
                  <a:pt x="11384" y="5052"/>
                </a:lnTo>
                <a:lnTo>
                  <a:pt x="11388" y="5056"/>
                </a:lnTo>
                <a:lnTo>
                  <a:pt x="11394" y="5058"/>
                </a:lnTo>
                <a:lnTo>
                  <a:pt x="11398" y="5056"/>
                </a:lnTo>
                <a:lnTo>
                  <a:pt x="11400" y="5054"/>
                </a:lnTo>
                <a:lnTo>
                  <a:pt x="11400" y="5052"/>
                </a:lnTo>
                <a:lnTo>
                  <a:pt x="11394" y="5046"/>
                </a:lnTo>
                <a:lnTo>
                  <a:pt x="11384" y="5040"/>
                </a:lnTo>
                <a:lnTo>
                  <a:pt x="11378" y="5040"/>
                </a:lnTo>
                <a:lnTo>
                  <a:pt x="11372" y="5040"/>
                </a:lnTo>
                <a:lnTo>
                  <a:pt x="11364" y="5044"/>
                </a:lnTo>
                <a:lnTo>
                  <a:pt x="11358" y="5046"/>
                </a:lnTo>
                <a:lnTo>
                  <a:pt x="11358" y="5050"/>
                </a:lnTo>
                <a:lnTo>
                  <a:pt x="11362" y="5052"/>
                </a:lnTo>
                <a:close/>
                <a:moveTo>
                  <a:pt x="11246" y="4990"/>
                </a:moveTo>
                <a:lnTo>
                  <a:pt x="11246" y="4990"/>
                </a:lnTo>
                <a:lnTo>
                  <a:pt x="11248" y="4998"/>
                </a:lnTo>
                <a:lnTo>
                  <a:pt x="11246" y="5006"/>
                </a:lnTo>
                <a:lnTo>
                  <a:pt x="11246" y="5012"/>
                </a:lnTo>
                <a:lnTo>
                  <a:pt x="11248" y="5016"/>
                </a:lnTo>
                <a:lnTo>
                  <a:pt x="11250" y="5020"/>
                </a:lnTo>
                <a:lnTo>
                  <a:pt x="11252" y="5024"/>
                </a:lnTo>
                <a:lnTo>
                  <a:pt x="11254" y="5028"/>
                </a:lnTo>
                <a:lnTo>
                  <a:pt x="11252" y="5038"/>
                </a:lnTo>
                <a:lnTo>
                  <a:pt x="11252" y="5046"/>
                </a:lnTo>
                <a:lnTo>
                  <a:pt x="11254" y="5050"/>
                </a:lnTo>
                <a:lnTo>
                  <a:pt x="11256" y="5056"/>
                </a:lnTo>
                <a:lnTo>
                  <a:pt x="11270" y="5074"/>
                </a:lnTo>
                <a:lnTo>
                  <a:pt x="11276" y="5080"/>
                </a:lnTo>
                <a:lnTo>
                  <a:pt x="11278" y="5082"/>
                </a:lnTo>
                <a:lnTo>
                  <a:pt x="11282" y="5082"/>
                </a:lnTo>
                <a:lnTo>
                  <a:pt x="11284" y="5082"/>
                </a:lnTo>
                <a:lnTo>
                  <a:pt x="11282" y="5080"/>
                </a:lnTo>
                <a:lnTo>
                  <a:pt x="11278" y="5076"/>
                </a:lnTo>
                <a:lnTo>
                  <a:pt x="11272" y="5068"/>
                </a:lnTo>
                <a:lnTo>
                  <a:pt x="11268" y="5058"/>
                </a:lnTo>
                <a:lnTo>
                  <a:pt x="11264" y="5046"/>
                </a:lnTo>
                <a:lnTo>
                  <a:pt x="11262" y="5036"/>
                </a:lnTo>
                <a:lnTo>
                  <a:pt x="11262" y="5026"/>
                </a:lnTo>
                <a:lnTo>
                  <a:pt x="11266" y="5018"/>
                </a:lnTo>
                <a:lnTo>
                  <a:pt x="11268" y="5018"/>
                </a:lnTo>
                <a:lnTo>
                  <a:pt x="11270" y="5016"/>
                </a:lnTo>
                <a:lnTo>
                  <a:pt x="11278" y="5018"/>
                </a:lnTo>
                <a:lnTo>
                  <a:pt x="11290" y="5024"/>
                </a:lnTo>
                <a:lnTo>
                  <a:pt x="11294" y="5026"/>
                </a:lnTo>
                <a:lnTo>
                  <a:pt x="11298" y="5026"/>
                </a:lnTo>
                <a:lnTo>
                  <a:pt x="11298" y="5024"/>
                </a:lnTo>
                <a:lnTo>
                  <a:pt x="11298" y="5022"/>
                </a:lnTo>
                <a:lnTo>
                  <a:pt x="11294" y="5014"/>
                </a:lnTo>
                <a:lnTo>
                  <a:pt x="11288" y="5012"/>
                </a:lnTo>
                <a:lnTo>
                  <a:pt x="11282" y="5008"/>
                </a:lnTo>
                <a:lnTo>
                  <a:pt x="11278" y="5006"/>
                </a:lnTo>
                <a:lnTo>
                  <a:pt x="11276" y="5004"/>
                </a:lnTo>
                <a:lnTo>
                  <a:pt x="11274" y="5002"/>
                </a:lnTo>
                <a:lnTo>
                  <a:pt x="11276" y="5000"/>
                </a:lnTo>
                <a:lnTo>
                  <a:pt x="11282" y="4994"/>
                </a:lnTo>
                <a:lnTo>
                  <a:pt x="11290" y="4990"/>
                </a:lnTo>
                <a:lnTo>
                  <a:pt x="11292" y="4988"/>
                </a:lnTo>
                <a:lnTo>
                  <a:pt x="11294" y="4984"/>
                </a:lnTo>
                <a:lnTo>
                  <a:pt x="11296" y="4974"/>
                </a:lnTo>
                <a:lnTo>
                  <a:pt x="11294" y="4970"/>
                </a:lnTo>
                <a:lnTo>
                  <a:pt x="11292" y="4966"/>
                </a:lnTo>
                <a:lnTo>
                  <a:pt x="11290" y="4964"/>
                </a:lnTo>
                <a:lnTo>
                  <a:pt x="11284" y="4964"/>
                </a:lnTo>
                <a:lnTo>
                  <a:pt x="11278" y="4968"/>
                </a:lnTo>
                <a:lnTo>
                  <a:pt x="11274" y="4974"/>
                </a:lnTo>
                <a:lnTo>
                  <a:pt x="11266" y="4988"/>
                </a:lnTo>
                <a:lnTo>
                  <a:pt x="11262" y="4998"/>
                </a:lnTo>
                <a:lnTo>
                  <a:pt x="11260" y="5000"/>
                </a:lnTo>
                <a:lnTo>
                  <a:pt x="11258" y="4998"/>
                </a:lnTo>
                <a:lnTo>
                  <a:pt x="11256" y="4992"/>
                </a:lnTo>
                <a:lnTo>
                  <a:pt x="11258" y="4988"/>
                </a:lnTo>
                <a:lnTo>
                  <a:pt x="11262" y="4982"/>
                </a:lnTo>
                <a:lnTo>
                  <a:pt x="11266" y="4972"/>
                </a:lnTo>
                <a:lnTo>
                  <a:pt x="11268" y="4966"/>
                </a:lnTo>
                <a:lnTo>
                  <a:pt x="11268" y="4962"/>
                </a:lnTo>
                <a:lnTo>
                  <a:pt x="11264" y="4954"/>
                </a:lnTo>
                <a:lnTo>
                  <a:pt x="11262" y="4950"/>
                </a:lnTo>
                <a:lnTo>
                  <a:pt x="11262" y="4946"/>
                </a:lnTo>
                <a:lnTo>
                  <a:pt x="11262" y="4944"/>
                </a:lnTo>
                <a:lnTo>
                  <a:pt x="11266" y="4932"/>
                </a:lnTo>
                <a:lnTo>
                  <a:pt x="11258" y="4936"/>
                </a:lnTo>
                <a:lnTo>
                  <a:pt x="11254" y="4940"/>
                </a:lnTo>
                <a:lnTo>
                  <a:pt x="11250" y="4946"/>
                </a:lnTo>
                <a:lnTo>
                  <a:pt x="11246" y="4960"/>
                </a:lnTo>
                <a:lnTo>
                  <a:pt x="11244" y="4976"/>
                </a:lnTo>
                <a:lnTo>
                  <a:pt x="11244" y="4984"/>
                </a:lnTo>
                <a:lnTo>
                  <a:pt x="11246" y="4990"/>
                </a:lnTo>
                <a:close/>
                <a:moveTo>
                  <a:pt x="11276" y="4936"/>
                </a:moveTo>
                <a:lnTo>
                  <a:pt x="11276" y="4936"/>
                </a:lnTo>
                <a:lnTo>
                  <a:pt x="11276" y="4940"/>
                </a:lnTo>
                <a:lnTo>
                  <a:pt x="11280" y="4942"/>
                </a:lnTo>
                <a:lnTo>
                  <a:pt x="11284" y="4940"/>
                </a:lnTo>
                <a:lnTo>
                  <a:pt x="11288" y="4936"/>
                </a:lnTo>
                <a:lnTo>
                  <a:pt x="11290" y="4930"/>
                </a:lnTo>
                <a:lnTo>
                  <a:pt x="11292" y="4924"/>
                </a:lnTo>
                <a:lnTo>
                  <a:pt x="11294" y="4918"/>
                </a:lnTo>
                <a:lnTo>
                  <a:pt x="11292" y="4914"/>
                </a:lnTo>
                <a:lnTo>
                  <a:pt x="11288" y="4912"/>
                </a:lnTo>
                <a:lnTo>
                  <a:pt x="11286" y="4912"/>
                </a:lnTo>
                <a:lnTo>
                  <a:pt x="11282" y="4912"/>
                </a:lnTo>
                <a:lnTo>
                  <a:pt x="11280" y="4916"/>
                </a:lnTo>
                <a:lnTo>
                  <a:pt x="11276" y="4926"/>
                </a:lnTo>
                <a:lnTo>
                  <a:pt x="11276" y="4936"/>
                </a:lnTo>
                <a:close/>
                <a:moveTo>
                  <a:pt x="11022" y="5302"/>
                </a:moveTo>
                <a:lnTo>
                  <a:pt x="11022" y="5302"/>
                </a:lnTo>
                <a:lnTo>
                  <a:pt x="11024" y="5306"/>
                </a:lnTo>
                <a:lnTo>
                  <a:pt x="11026" y="5302"/>
                </a:lnTo>
                <a:lnTo>
                  <a:pt x="11026" y="5296"/>
                </a:lnTo>
                <a:lnTo>
                  <a:pt x="11022" y="5288"/>
                </a:lnTo>
                <a:lnTo>
                  <a:pt x="11020" y="5284"/>
                </a:lnTo>
                <a:lnTo>
                  <a:pt x="11018" y="5288"/>
                </a:lnTo>
                <a:lnTo>
                  <a:pt x="11018" y="5294"/>
                </a:lnTo>
                <a:lnTo>
                  <a:pt x="11022" y="5302"/>
                </a:lnTo>
                <a:close/>
                <a:moveTo>
                  <a:pt x="11040" y="5304"/>
                </a:moveTo>
                <a:lnTo>
                  <a:pt x="11040" y="5304"/>
                </a:lnTo>
                <a:lnTo>
                  <a:pt x="11048" y="5300"/>
                </a:lnTo>
                <a:lnTo>
                  <a:pt x="11050" y="5296"/>
                </a:lnTo>
                <a:lnTo>
                  <a:pt x="11050" y="5292"/>
                </a:lnTo>
                <a:lnTo>
                  <a:pt x="11050" y="5288"/>
                </a:lnTo>
                <a:lnTo>
                  <a:pt x="11050" y="5284"/>
                </a:lnTo>
                <a:lnTo>
                  <a:pt x="11052" y="5278"/>
                </a:lnTo>
                <a:lnTo>
                  <a:pt x="11054" y="5270"/>
                </a:lnTo>
                <a:lnTo>
                  <a:pt x="11054" y="5266"/>
                </a:lnTo>
                <a:lnTo>
                  <a:pt x="11052" y="5264"/>
                </a:lnTo>
                <a:lnTo>
                  <a:pt x="11048" y="5264"/>
                </a:lnTo>
                <a:lnTo>
                  <a:pt x="11046" y="5264"/>
                </a:lnTo>
                <a:lnTo>
                  <a:pt x="11040" y="5270"/>
                </a:lnTo>
                <a:lnTo>
                  <a:pt x="11038" y="5274"/>
                </a:lnTo>
                <a:lnTo>
                  <a:pt x="11038" y="5278"/>
                </a:lnTo>
                <a:lnTo>
                  <a:pt x="11038" y="5288"/>
                </a:lnTo>
                <a:lnTo>
                  <a:pt x="11036" y="5298"/>
                </a:lnTo>
                <a:lnTo>
                  <a:pt x="11036" y="5304"/>
                </a:lnTo>
                <a:lnTo>
                  <a:pt x="11038" y="5304"/>
                </a:lnTo>
                <a:lnTo>
                  <a:pt x="11040" y="5304"/>
                </a:lnTo>
                <a:close/>
                <a:moveTo>
                  <a:pt x="11052" y="5316"/>
                </a:moveTo>
                <a:lnTo>
                  <a:pt x="11052" y="5316"/>
                </a:lnTo>
                <a:lnTo>
                  <a:pt x="11056" y="5318"/>
                </a:lnTo>
                <a:lnTo>
                  <a:pt x="11058" y="5316"/>
                </a:lnTo>
                <a:lnTo>
                  <a:pt x="11060" y="5308"/>
                </a:lnTo>
                <a:lnTo>
                  <a:pt x="11062" y="5306"/>
                </a:lnTo>
                <a:lnTo>
                  <a:pt x="11066" y="5304"/>
                </a:lnTo>
                <a:lnTo>
                  <a:pt x="11072" y="5302"/>
                </a:lnTo>
                <a:lnTo>
                  <a:pt x="11074" y="5302"/>
                </a:lnTo>
                <a:lnTo>
                  <a:pt x="11074" y="5300"/>
                </a:lnTo>
                <a:lnTo>
                  <a:pt x="11068" y="5292"/>
                </a:lnTo>
                <a:lnTo>
                  <a:pt x="11064" y="5286"/>
                </a:lnTo>
                <a:lnTo>
                  <a:pt x="11064" y="5282"/>
                </a:lnTo>
                <a:lnTo>
                  <a:pt x="11064" y="5278"/>
                </a:lnTo>
                <a:lnTo>
                  <a:pt x="11068" y="5274"/>
                </a:lnTo>
                <a:lnTo>
                  <a:pt x="11072" y="5268"/>
                </a:lnTo>
                <a:lnTo>
                  <a:pt x="11072" y="5264"/>
                </a:lnTo>
                <a:lnTo>
                  <a:pt x="11070" y="5258"/>
                </a:lnTo>
                <a:lnTo>
                  <a:pt x="11068" y="5254"/>
                </a:lnTo>
                <a:lnTo>
                  <a:pt x="11066" y="5252"/>
                </a:lnTo>
                <a:lnTo>
                  <a:pt x="11064" y="5252"/>
                </a:lnTo>
                <a:lnTo>
                  <a:pt x="11062" y="5256"/>
                </a:lnTo>
                <a:lnTo>
                  <a:pt x="11058" y="5270"/>
                </a:lnTo>
                <a:lnTo>
                  <a:pt x="11056" y="5286"/>
                </a:lnTo>
                <a:lnTo>
                  <a:pt x="11056" y="5294"/>
                </a:lnTo>
                <a:lnTo>
                  <a:pt x="11052" y="5300"/>
                </a:lnTo>
                <a:lnTo>
                  <a:pt x="11048" y="5306"/>
                </a:lnTo>
                <a:lnTo>
                  <a:pt x="11046" y="5310"/>
                </a:lnTo>
                <a:lnTo>
                  <a:pt x="11046" y="5312"/>
                </a:lnTo>
                <a:lnTo>
                  <a:pt x="11052" y="5316"/>
                </a:lnTo>
                <a:close/>
                <a:moveTo>
                  <a:pt x="11240" y="5058"/>
                </a:moveTo>
                <a:lnTo>
                  <a:pt x="11240" y="5058"/>
                </a:lnTo>
                <a:lnTo>
                  <a:pt x="11240" y="5062"/>
                </a:lnTo>
                <a:lnTo>
                  <a:pt x="11242" y="5068"/>
                </a:lnTo>
                <a:lnTo>
                  <a:pt x="11246" y="5074"/>
                </a:lnTo>
                <a:lnTo>
                  <a:pt x="11250" y="5076"/>
                </a:lnTo>
                <a:lnTo>
                  <a:pt x="11252" y="5072"/>
                </a:lnTo>
                <a:lnTo>
                  <a:pt x="11252" y="5064"/>
                </a:lnTo>
                <a:lnTo>
                  <a:pt x="11250" y="5058"/>
                </a:lnTo>
                <a:lnTo>
                  <a:pt x="11248" y="5054"/>
                </a:lnTo>
                <a:lnTo>
                  <a:pt x="11244" y="5054"/>
                </a:lnTo>
                <a:lnTo>
                  <a:pt x="11240" y="5058"/>
                </a:lnTo>
                <a:close/>
                <a:moveTo>
                  <a:pt x="11412" y="5392"/>
                </a:moveTo>
                <a:lnTo>
                  <a:pt x="11412" y="5392"/>
                </a:lnTo>
                <a:lnTo>
                  <a:pt x="11412" y="5390"/>
                </a:lnTo>
                <a:lnTo>
                  <a:pt x="11410" y="5390"/>
                </a:lnTo>
                <a:lnTo>
                  <a:pt x="11406" y="5392"/>
                </a:lnTo>
                <a:lnTo>
                  <a:pt x="11402" y="5398"/>
                </a:lnTo>
                <a:lnTo>
                  <a:pt x="11398" y="5406"/>
                </a:lnTo>
                <a:lnTo>
                  <a:pt x="11394" y="5420"/>
                </a:lnTo>
                <a:lnTo>
                  <a:pt x="11394" y="5426"/>
                </a:lnTo>
                <a:lnTo>
                  <a:pt x="11396" y="5426"/>
                </a:lnTo>
                <a:lnTo>
                  <a:pt x="11406" y="5420"/>
                </a:lnTo>
                <a:lnTo>
                  <a:pt x="11412" y="5412"/>
                </a:lnTo>
                <a:lnTo>
                  <a:pt x="11414" y="5402"/>
                </a:lnTo>
                <a:lnTo>
                  <a:pt x="11412" y="5392"/>
                </a:lnTo>
                <a:close/>
                <a:moveTo>
                  <a:pt x="11514" y="5376"/>
                </a:moveTo>
                <a:lnTo>
                  <a:pt x="11514" y="5376"/>
                </a:lnTo>
                <a:lnTo>
                  <a:pt x="11522" y="5372"/>
                </a:lnTo>
                <a:lnTo>
                  <a:pt x="11526" y="5366"/>
                </a:lnTo>
                <a:lnTo>
                  <a:pt x="11526" y="5360"/>
                </a:lnTo>
                <a:lnTo>
                  <a:pt x="11520" y="5352"/>
                </a:lnTo>
                <a:lnTo>
                  <a:pt x="11516" y="5346"/>
                </a:lnTo>
                <a:lnTo>
                  <a:pt x="11512" y="5346"/>
                </a:lnTo>
                <a:lnTo>
                  <a:pt x="11510" y="5350"/>
                </a:lnTo>
                <a:lnTo>
                  <a:pt x="11510" y="5356"/>
                </a:lnTo>
                <a:lnTo>
                  <a:pt x="11510" y="5370"/>
                </a:lnTo>
                <a:lnTo>
                  <a:pt x="11512" y="5374"/>
                </a:lnTo>
                <a:lnTo>
                  <a:pt x="11514" y="5376"/>
                </a:lnTo>
                <a:close/>
                <a:moveTo>
                  <a:pt x="10442" y="5192"/>
                </a:moveTo>
                <a:lnTo>
                  <a:pt x="10442" y="5192"/>
                </a:lnTo>
                <a:lnTo>
                  <a:pt x="10446" y="5198"/>
                </a:lnTo>
                <a:lnTo>
                  <a:pt x="10448" y="5198"/>
                </a:lnTo>
                <a:lnTo>
                  <a:pt x="10450" y="5194"/>
                </a:lnTo>
                <a:lnTo>
                  <a:pt x="10452" y="5192"/>
                </a:lnTo>
                <a:lnTo>
                  <a:pt x="10454" y="5192"/>
                </a:lnTo>
                <a:lnTo>
                  <a:pt x="10458" y="5194"/>
                </a:lnTo>
                <a:lnTo>
                  <a:pt x="10462" y="5194"/>
                </a:lnTo>
                <a:lnTo>
                  <a:pt x="10468" y="5188"/>
                </a:lnTo>
                <a:lnTo>
                  <a:pt x="10470" y="5180"/>
                </a:lnTo>
                <a:lnTo>
                  <a:pt x="10470" y="5176"/>
                </a:lnTo>
                <a:lnTo>
                  <a:pt x="10470" y="5174"/>
                </a:lnTo>
                <a:lnTo>
                  <a:pt x="10464" y="5168"/>
                </a:lnTo>
                <a:lnTo>
                  <a:pt x="10456" y="5164"/>
                </a:lnTo>
                <a:lnTo>
                  <a:pt x="10450" y="5162"/>
                </a:lnTo>
                <a:lnTo>
                  <a:pt x="10448" y="5164"/>
                </a:lnTo>
                <a:lnTo>
                  <a:pt x="10444" y="5166"/>
                </a:lnTo>
                <a:lnTo>
                  <a:pt x="10442" y="5170"/>
                </a:lnTo>
                <a:lnTo>
                  <a:pt x="10440" y="5182"/>
                </a:lnTo>
                <a:lnTo>
                  <a:pt x="10440" y="5186"/>
                </a:lnTo>
                <a:lnTo>
                  <a:pt x="10442" y="5192"/>
                </a:lnTo>
                <a:close/>
                <a:moveTo>
                  <a:pt x="10396" y="5160"/>
                </a:moveTo>
                <a:lnTo>
                  <a:pt x="10396" y="5160"/>
                </a:lnTo>
                <a:lnTo>
                  <a:pt x="10392" y="5156"/>
                </a:lnTo>
                <a:lnTo>
                  <a:pt x="10388" y="5150"/>
                </a:lnTo>
                <a:lnTo>
                  <a:pt x="10386" y="5132"/>
                </a:lnTo>
                <a:lnTo>
                  <a:pt x="10382" y="5124"/>
                </a:lnTo>
                <a:lnTo>
                  <a:pt x="10380" y="5116"/>
                </a:lnTo>
                <a:lnTo>
                  <a:pt x="10372" y="5112"/>
                </a:lnTo>
                <a:lnTo>
                  <a:pt x="10364" y="5112"/>
                </a:lnTo>
                <a:lnTo>
                  <a:pt x="10356" y="5116"/>
                </a:lnTo>
                <a:lnTo>
                  <a:pt x="10352" y="5120"/>
                </a:lnTo>
                <a:lnTo>
                  <a:pt x="10352" y="5124"/>
                </a:lnTo>
                <a:lnTo>
                  <a:pt x="10352" y="5128"/>
                </a:lnTo>
                <a:lnTo>
                  <a:pt x="10348" y="5130"/>
                </a:lnTo>
                <a:lnTo>
                  <a:pt x="10344" y="5134"/>
                </a:lnTo>
                <a:lnTo>
                  <a:pt x="10342" y="5138"/>
                </a:lnTo>
                <a:lnTo>
                  <a:pt x="10344" y="5140"/>
                </a:lnTo>
                <a:lnTo>
                  <a:pt x="10346" y="5142"/>
                </a:lnTo>
                <a:lnTo>
                  <a:pt x="10354" y="5142"/>
                </a:lnTo>
                <a:lnTo>
                  <a:pt x="10362" y="5142"/>
                </a:lnTo>
                <a:lnTo>
                  <a:pt x="10366" y="5144"/>
                </a:lnTo>
                <a:lnTo>
                  <a:pt x="10368" y="5146"/>
                </a:lnTo>
                <a:lnTo>
                  <a:pt x="10372" y="5158"/>
                </a:lnTo>
                <a:lnTo>
                  <a:pt x="10376" y="5170"/>
                </a:lnTo>
                <a:lnTo>
                  <a:pt x="10378" y="5176"/>
                </a:lnTo>
                <a:lnTo>
                  <a:pt x="10384" y="5178"/>
                </a:lnTo>
                <a:lnTo>
                  <a:pt x="10392" y="5182"/>
                </a:lnTo>
                <a:lnTo>
                  <a:pt x="10396" y="5186"/>
                </a:lnTo>
                <a:lnTo>
                  <a:pt x="10400" y="5190"/>
                </a:lnTo>
                <a:lnTo>
                  <a:pt x="10404" y="5190"/>
                </a:lnTo>
                <a:lnTo>
                  <a:pt x="10406" y="5188"/>
                </a:lnTo>
                <a:lnTo>
                  <a:pt x="10408" y="5186"/>
                </a:lnTo>
                <a:lnTo>
                  <a:pt x="10406" y="5182"/>
                </a:lnTo>
                <a:lnTo>
                  <a:pt x="10404" y="5178"/>
                </a:lnTo>
                <a:lnTo>
                  <a:pt x="10404" y="5176"/>
                </a:lnTo>
                <a:lnTo>
                  <a:pt x="10404" y="5172"/>
                </a:lnTo>
                <a:lnTo>
                  <a:pt x="10406" y="5168"/>
                </a:lnTo>
                <a:lnTo>
                  <a:pt x="10406" y="5166"/>
                </a:lnTo>
                <a:lnTo>
                  <a:pt x="10402" y="5162"/>
                </a:lnTo>
                <a:lnTo>
                  <a:pt x="10396" y="5160"/>
                </a:lnTo>
                <a:close/>
                <a:moveTo>
                  <a:pt x="10682" y="5374"/>
                </a:moveTo>
                <a:lnTo>
                  <a:pt x="10682" y="5374"/>
                </a:lnTo>
                <a:lnTo>
                  <a:pt x="10670" y="5374"/>
                </a:lnTo>
                <a:lnTo>
                  <a:pt x="10658" y="5376"/>
                </a:lnTo>
                <a:lnTo>
                  <a:pt x="10652" y="5378"/>
                </a:lnTo>
                <a:lnTo>
                  <a:pt x="10652" y="5382"/>
                </a:lnTo>
                <a:lnTo>
                  <a:pt x="10652" y="5384"/>
                </a:lnTo>
                <a:lnTo>
                  <a:pt x="10656" y="5388"/>
                </a:lnTo>
                <a:lnTo>
                  <a:pt x="10668" y="5390"/>
                </a:lnTo>
                <a:lnTo>
                  <a:pt x="10680" y="5392"/>
                </a:lnTo>
                <a:lnTo>
                  <a:pt x="10684" y="5390"/>
                </a:lnTo>
                <a:lnTo>
                  <a:pt x="10686" y="5390"/>
                </a:lnTo>
                <a:lnTo>
                  <a:pt x="10692" y="5386"/>
                </a:lnTo>
                <a:lnTo>
                  <a:pt x="10700" y="5382"/>
                </a:lnTo>
                <a:lnTo>
                  <a:pt x="10706" y="5378"/>
                </a:lnTo>
                <a:lnTo>
                  <a:pt x="10706" y="5376"/>
                </a:lnTo>
                <a:lnTo>
                  <a:pt x="10702" y="5374"/>
                </a:lnTo>
                <a:lnTo>
                  <a:pt x="10700" y="5374"/>
                </a:lnTo>
                <a:lnTo>
                  <a:pt x="10694" y="5374"/>
                </a:lnTo>
                <a:lnTo>
                  <a:pt x="10682" y="5374"/>
                </a:lnTo>
                <a:close/>
                <a:moveTo>
                  <a:pt x="11090" y="5452"/>
                </a:moveTo>
                <a:lnTo>
                  <a:pt x="11090" y="5452"/>
                </a:lnTo>
                <a:lnTo>
                  <a:pt x="11092" y="5450"/>
                </a:lnTo>
                <a:lnTo>
                  <a:pt x="11094" y="5448"/>
                </a:lnTo>
                <a:lnTo>
                  <a:pt x="11096" y="5446"/>
                </a:lnTo>
                <a:lnTo>
                  <a:pt x="11098" y="5444"/>
                </a:lnTo>
                <a:lnTo>
                  <a:pt x="11102" y="5440"/>
                </a:lnTo>
                <a:lnTo>
                  <a:pt x="11100" y="5440"/>
                </a:lnTo>
                <a:lnTo>
                  <a:pt x="11096" y="5438"/>
                </a:lnTo>
                <a:lnTo>
                  <a:pt x="11086" y="5440"/>
                </a:lnTo>
                <a:lnTo>
                  <a:pt x="11082" y="5442"/>
                </a:lnTo>
                <a:lnTo>
                  <a:pt x="11082" y="5444"/>
                </a:lnTo>
                <a:lnTo>
                  <a:pt x="11082" y="5446"/>
                </a:lnTo>
                <a:lnTo>
                  <a:pt x="11082" y="5448"/>
                </a:lnTo>
                <a:lnTo>
                  <a:pt x="11076" y="5452"/>
                </a:lnTo>
                <a:lnTo>
                  <a:pt x="11074" y="5454"/>
                </a:lnTo>
                <a:lnTo>
                  <a:pt x="11074" y="5456"/>
                </a:lnTo>
                <a:lnTo>
                  <a:pt x="11086" y="5456"/>
                </a:lnTo>
                <a:lnTo>
                  <a:pt x="11088" y="5456"/>
                </a:lnTo>
                <a:lnTo>
                  <a:pt x="11088" y="5454"/>
                </a:lnTo>
                <a:lnTo>
                  <a:pt x="11088" y="5452"/>
                </a:lnTo>
                <a:lnTo>
                  <a:pt x="11090" y="5452"/>
                </a:lnTo>
                <a:close/>
                <a:moveTo>
                  <a:pt x="11138" y="5436"/>
                </a:moveTo>
                <a:lnTo>
                  <a:pt x="11138" y="5436"/>
                </a:lnTo>
                <a:lnTo>
                  <a:pt x="11130" y="5436"/>
                </a:lnTo>
                <a:lnTo>
                  <a:pt x="11126" y="5434"/>
                </a:lnTo>
                <a:lnTo>
                  <a:pt x="11124" y="5434"/>
                </a:lnTo>
                <a:lnTo>
                  <a:pt x="11122" y="5434"/>
                </a:lnTo>
                <a:lnTo>
                  <a:pt x="11120" y="5442"/>
                </a:lnTo>
                <a:lnTo>
                  <a:pt x="11118" y="5448"/>
                </a:lnTo>
                <a:lnTo>
                  <a:pt x="11120" y="5450"/>
                </a:lnTo>
                <a:lnTo>
                  <a:pt x="11122" y="5450"/>
                </a:lnTo>
                <a:lnTo>
                  <a:pt x="11132" y="5448"/>
                </a:lnTo>
                <a:lnTo>
                  <a:pt x="11146" y="5446"/>
                </a:lnTo>
                <a:lnTo>
                  <a:pt x="11148" y="5446"/>
                </a:lnTo>
                <a:lnTo>
                  <a:pt x="11152" y="5444"/>
                </a:lnTo>
                <a:lnTo>
                  <a:pt x="11152" y="5442"/>
                </a:lnTo>
                <a:lnTo>
                  <a:pt x="11152" y="5440"/>
                </a:lnTo>
                <a:lnTo>
                  <a:pt x="11146" y="5438"/>
                </a:lnTo>
                <a:lnTo>
                  <a:pt x="11142" y="5436"/>
                </a:lnTo>
                <a:lnTo>
                  <a:pt x="11138" y="5436"/>
                </a:lnTo>
                <a:close/>
                <a:moveTo>
                  <a:pt x="10372" y="5326"/>
                </a:moveTo>
                <a:lnTo>
                  <a:pt x="10372" y="5326"/>
                </a:lnTo>
                <a:lnTo>
                  <a:pt x="10374" y="5322"/>
                </a:lnTo>
                <a:lnTo>
                  <a:pt x="10374" y="5318"/>
                </a:lnTo>
                <a:lnTo>
                  <a:pt x="10376" y="5306"/>
                </a:lnTo>
                <a:lnTo>
                  <a:pt x="10376" y="5292"/>
                </a:lnTo>
                <a:lnTo>
                  <a:pt x="10376" y="5274"/>
                </a:lnTo>
                <a:lnTo>
                  <a:pt x="10376" y="5262"/>
                </a:lnTo>
                <a:lnTo>
                  <a:pt x="10374" y="5254"/>
                </a:lnTo>
                <a:lnTo>
                  <a:pt x="10374" y="5250"/>
                </a:lnTo>
                <a:lnTo>
                  <a:pt x="10376" y="5238"/>
                </a:lnTo>
                <a:lnTo>
                  <a:pt x="10376" y="5226"/>
                </a:lnTo>
                <a:lnTo>
                  <a:pt x="10376" y="5220"/>
                </a:lnTo>
                <a:lnTo>
                  <a:pt x="10376" y="5214"/>
                </a:lnTo>
                <a:lnTo>
                  <a:pt x="10380" y="5204"/>
                </a:lnTo>
                <a:lnTo>
                  <a:pt x="10382" y="5198"/>
                </a:lnTo>
                <a:lnTo>
                  <a:pt x="10384" y="5192"/>
                </a:lnTo>
                <a:lnTo>
                  <a:pt x="10382" y="5190"/>
                </a:lnTo>
                <a:lnTo>
                  <a:pt x="10380" y="5186"/>
                </a:lnTo>
                <a:lnTo>
                  <a:pt x="10374" y="5180"/>
                </a:lnTo>
                <a:lnTo>
                  <a:pt x="10372" y="5176"/>
                </a:lnTo>
                <a:lnTo>
                  <a:pt x="10368" y="5172"/>
                </a:lnTo>
                <a:lnTo>
                  <a:pt x="10364" y="5160"/>
                </a:lnTo>
                <a:lnTo>
                  <a:pt x="10360" y="5154"/>
                </a:lnTo>
                <a:lnTo>
                  <a:pt x="10356" y="5154"/>
                </a:lnTo>
                <a:lnTo>
                  <a:pt x="10348" y="5156"/>
                </a:lnTo>
                <a:lnTo>
                  <a:pt x="10344" y="5158"/>
                </a:lnTo>
                <a:lnTo>
                  <a:pt x="10342" y="5156"/>
                </a:lnTo>
                <a:lnTo>
                  <a:pt x="10338" y="5154"/>
                </a:lnTo>
                <a:lnTo>
                  <a:pt x="10334" y="5158"/>
                </a:lnTo>
                <a:lnTo>
                  <a:pt x="10330" y="5162"/>
                </a:lnTo>
                <a:lnTo>
                  <a:pt x="10328" y="5162"/>
                </a:lnTo>
                <a:lnTo>
                  <a:pt x="10330" y="5154"/>
                </a:lnTo>
                <a:lnTo>
                  <a:pt x="10334" y="5144"/>
                </a:lnTo>
                <a:lnTo>
                  <a:pt x="10334" y="5142"/>
                </a:lnTo>
                <a:lnTo>
                  <a:pt x="10330" y="5140"/>
                </a:lnTo>
                <a:lnTo>
                  <a:pt x="10326" y="5136"/>
                </a:lnTo>
                <a:lnTo>
                  <a:pt x="10324" y="5130"/>
                </a:lnTo>
                <a:lnTo>
                  <a:pt x="10320" y="5114"/>
                </a:lnTo>
                <a:lnTo>
                  <a:pt x="10316" y="5104"/>
                </a:lnTo>
                <a:lnTo>
                  <a:pt x="10314" y="5096"/>
                </a:lnTo>
                <a:lnTo>
                  <a:pt x="10310" y="5092"/>
                </a:lnTo>
                <a:lnTo>
                  <a:pt x="10308" y="5090"/>
                </a:lnTo>
                <a:lnTo>
                  <a:pt x="10304" y="5090"/>
                </a:lnTo>
                <a:lnTo>
                  <a:pt x="10298" y="5090"/>
                </a:lnTo>
                <a:lnTo>
                  <a:pt x="10292" y="5088"/>
                </a:lnTo>
                <a:lnTo>
                  <a:pt x="10282" y="5084"/>
                </a:lnTo>
                <a:lnTo>
                  <a:pt x="10278" y="5080"/>
                </a:lnTo>
                <a:lnTo>
                  <a:pt x="10276" y="5076"/>
                </a:lnTo>
                <a:lnTo>
                  <a:pt x="10276" y="5072"/>
                </a:lnTo>
                <a:lnTo>
                  <a:pt x="10278" y="5066"/>
                </a:lnTo>
                <a:lnTo>
                  <a:pt x="10280" y="5062"/>
                </a:lnTo>
                <a:lnTo>
                  <a:pt x="10280" y="5058"/>
                </a:lnTo>
                <a:lnTo>
                  <a:pt x="10278" y="5052"/>
                </a:lnTo>
                <a:lnTo>
                  <a:pt x="10278" y="5048"/>
                </a:lnTo>
                <a:lnTo>
                  <a:pt x="10280" y="5046"/>
                </a:lnTo>
                <a:lnTo>
                  <a:pt x="10284" y="5044"/>
                </a:lnTo>
                <a:lnTo>
                  <a:pt x="10288" y="5040"/>
                </a:lnTo>
                <a:lnTo>
                  <a:pt x="10290" y="5036"/>
                </a:lnTo>
                <a:lnTo>
                  <a:pt x="10290" y="5030"/>
                </a:lnTo>
                <a:lnTo>
                  <a:pt x="10288" y="5026"/>
                </a:lnTo>
                <a:lnTo>
                  <a:pt x="10284" y="5020"/>
                </a:lnTo>
                <a:lnTo>
                  <a:pt x="10280" y="5018"/>
                </a:lnTo>
                <a:lnTo>
                  <a:pt x="10274" y="5016"/>
                </a:lnTo>
                <a:lnTo>
                  <a:pt x="10270" y="5018"/>
                </a:lnTo>
                <a:lnTo>
                  <a:pt x="10264" y="5020"/>
                </a:lnTo>
                <a:lnTo>
                  <a:pt x="10262" y="5018"/>
                </a:lnTo>
                <a:lnTo>
                  <a:pt x="10262" y="5014"/>
                </a:lnTo>
                <a:lnTo>
                  <a:pt x="10260" y="5010"/>
                </a:lnTo>
                <a:lnTo>
                  <a:pt x="10258" y="5008"/>
                </a:lnTo>
                <a:lnTo>
                  <a:pt x="10252" y="5004"/>
                </a:lnTo>
                <a:lnTo>
                  <a:pt x="10244" y="5004"/>
                </a:lnTo>
                <a:lnTo>
                  <a:pt x="10236" y="5000"/>
                </a:lnTo>
                <a:lnTo>
                  <a:pt x="10232" y="4996"/>
                </a:lnTo>
                <a:lnTo>
                  <a:pt x="10228" y="4990"/>
                </a:lnTo>
                <a:lnTo>
                  <a:pt x="10226" y="4982"/>
                </a:lnTo>
                <a:lnTo>
                  <a:pt x="10224" y="4974"/>
                </a:lnTo>
                <a:lnTo>
                  <a:pt x="10220" y="4968"/>
                </a:lnTo>
                <a:lnTo>
                  <a:pt x="10212" y="4962"/>
                </a:lnTo>
                <a:lnTo>
                  <a:pt x="10202" y="4958"/>
                </a:lnTo>
                <a:lnTo>
                  <a:pt x="10196" y="4956"/>
                </a:lnTo>
                <a:lnTo>
                  <a:pt x="10194" y="4952"/>
                </a:lnTo>
                <a:lnTo>
                  <a:pt x="10190" y="4948"/>
                </a:lnTo>
                <a:lnTo>
                  <a:pt x="10190" y="4940"/>
                </a:lnTo>
                <a:lnTo>
                  <a:pt x="10188" y="4936"/>
                </a:lnTo>
                <a:lnTo>
                  <a:pt x="10184" y="4932"/>
                </a:lnTo>
                <a:lnTo>
                  <a:pt x="10176" y="4928"/>
                </a:lnTo>
                <a:lnTo>
                  <a:pt x="10172" y="4926"/>
                </a:lnTo>
                <a:lnTo>
                  <a:pt x="10172" y="4928"/>
                </a:lnTo>
                <a:lnTo>
                  <a:pt x="10170" y="4932"/>
                </a:lnTo>
                <a:lnTo>
                  <a:pt x="10172" y="4940"/>
                </a:lnTo>
                <a:lnTo>
                  <a:pt x="10170" y="4940"/>
                </a:lnTo>
                <a:lnTo>
                  <a:pt x="10168" y="4938"/>
                </a:lnTo>
                <a:lnTo>
                  <a:pt x="10162" y="4934"/>
                </a:lnTo>
                <a:lnTo>
                  <a:pt x="10158" y="4932"/>
                </a:lnTo>
                <a:lnTo>
                  <a:pt x="10154" y="4928"/>
                </a:lnTo>
                <a:lnTo>
                  <a:pt x="10150" y="4918"/>
                </a:lnTo>
                <a:lnTo>
                  <a:pt x="10146" y="4908"/>
                </a:lnTo>
                <a:lnTo>
                  <a:pt x="10144" y="4908"/>
                </a:lnTo>
                <a:lnTo>
                  <a:pt x="10140" y="4908"/>
                </a:lnTo>
                <a:lnTo>
                  <a:pt x="10138" y="4902"/>
                </a:lnTo>
                <a:lnTo>
                  <a:pt x="10132" y="4892"/>
                </a:lnTo>
                <a:lnTo>
                  <a:pt x="10122" y="4880"/>
                </a:lnTo>
                <a:lnTo>
                  <a:pt x="10110" y="4868"/>
                </a:lnTo>
                <a:lnTo>
                  <a:pt x="10104" y="4866"/>
                </a:lnTo>
                <a:lnTo>
                  <a:pt x="10098" y="4862"/>
                </a:lnTo>
                <a:lnTo>
                  <a:pt x="10092" y="4860"/>
                </a:lnTo>
                <a:lnTo>
                  <a:pt x="10088" y="4858"/>
                </a:lnTo>
                <a:lnTo>
                  <a:pt x="10084" y="4852"/>
                </a:lnTo>
                <a:lnTo>
                  <a:pt x="10080" y="4844"/>
                </a:lnTo>
                <a:lnTo>
                  <a:pt x="10078" y="4842"/>
                </a:lnTo>
                <a:lnTo>
                  <a:pt x="10074" y="4842"/>
                </a:lnTo>
                <a:lnTo>
                  <a:pt x="10070" y="4840"/>
                </a:lnTo>
                <a:lnTo>
                  <a:pt x="10068" y="4838"/>
                </a:lnTo>
                <a:lnTo>
                  <a:pt x="10068" y="4832"/>
                </a:lnTo>
                <a:lnTo>
                  <a:pt x="10068" y="4826"/>
                </a:lnTo>
                <a:lnTo>
                  <a:pt x="10066" y="4824"/>
                </a:lnTo>
                <a:lnTo>
                  <a:pt x="10062" y="4822"/>
                </a:lnTo>
                <a:lnTo>
                  <a:pt x="10058" y="4820"/>
                </a:lnTo>
                <a:lnTo>
                  <a:pt x="10056" y="4818"/>
                </a:lnTo>
                <a:lnTo>
                  <a:pt x="10056" y="4812"/>
                </a:lnTo>
                <a:lnTo>
                  <a:pt x="10054" y="4804"/>
                </a:lnTo>
                <a:lnTo>
                  <a:pt x="10050" y="4798"/>
                </a:lnTo>
                <a:lnTo>
                  <a:pt x="10046" y="4790"/>
                </a:lnTo>
                <a:lnTo>
                  <a:pt x="10038" y="4782"/>
                </a:lnTo>
                <a:lnTo>
                  <a:pt x="10036" y="4782"/>
                </a:lnTo>
                <a:lnTo>
                  <a:pt x="10034" y="4782"/>
                </a:lnTo>
                <a:lnTo>
                  <a:pt x="10030" y="4786"/>
                </a:lnTo>
                <a:lnTo>
                  <a:pt x="10028" y="4786"/>
                </a:lnTo>
                <a:lnTo>
                  <a:pt x="10024" y="4784"/>
                </a:lnTo>
                <a:lnTo>
                  <a:pt x="10020" y="4780"/>
                </a:lnTo>
                <a:lnTo>
                  <a:pt x="10016" y="4780"/>
                </a:lnTo>
                <a:lnTo>
                  <a:pt x="10010" y="4782"/>
                </a:lnTo>
                <a:lnTo>
                  <a:pt x="10002" y="4784"/>
                </a:lnTo>
                <a:lnTo>
                  <a:pt x="9996" y="4784"/>
                </a:lnTo>
                <a:lnTo>
                  <a:pt x="9988" y="4784"/>
                </a:lnTo>
                <a:lnTo>
                  <a:pt x="9976" y="4780"/>
                </a:lnTo>
                <a:lnTo>
                  <a:pt x="9974" y="4778"/>
                </a:lnTo>
                <a:lnTo>
                  <a:pt x="9972" y="4776"/>
                </a:lnTo>
                <a:lnTo>
                  <a:pt x="9970" y="4770"/>
                </a:lnTo>
                <a:lnTo>
                  <a:pt x="9966" y="4768"/>
                </a:lnTo>
                <a:lnTo>
                  <a:pt x="9960" y="4764"/>
                </a:lnTo>
                <a:lnTo>
                  <a:pt x="9952" y="4764"/>
                </a:lnTo>
                <a:lnTo>
                  <a:pt x="9946" y="4764"/>
                </a:lnTo>
                <a:lnTo>
                  <a:pt x="9944" y="4770"/>
                </a:lnTo>
                <a:lnTo>
                  <a:pt x="9944" y="4776"/>
                </a:lnTo>
                <a:lnTo>
                  <a:pt x="9946" y="4784"/>
                </a:lnTo>
                <a:lnTo>
                  <a:pt x="9950" y="4792"/>
                </a:lnTo>
                <a:lnTo>
                  <a:pt x="9958" y="4812"/>
                </a:lnTo>
                <a:lnTo>
                  <a:pt x="9968" y="4826"/>
                </a:lnTo>
                <a:lnTo>
                  <a:pt x="9976" y="4834"/>
                </a:lnTo>
                <a:lnTo>
                  <a:pt x="9982" y="4840"/>
                </a:lnTo>
                <a:lnTo>
                  <a:pt x="9990" y="4850"/>
                </a:lnTo>
                <a:lnTo>
                  <a:pt x="9994" y="4854"/>
                </a:lnTo>
                <a:lnTo>
                  <a:pt x="9996" y="4856"/>
                </a:lnTo>
                <a:lnTo>
                  <a:pt x="10002" y="4856"/>
                </a:lnTo>
                <a:lnTo>
                  <a:pt x="10004" y="4858"/>
                </a:lnTo>
                <a:lnTo>
                  <a:pt x="10008" y="4860"/>
                </a:lnTo>
                <a:lnTo>
                  <a:pt x="10012" y="4864"/>
                </a:lnTo>
                <a:lnTo>
                  <a:pt x="10018" y="4872"/>
                </a:lnTo>
                <a:lnTo>
                  <a:pt x="10026" y="4884"/>
                </a:lnTo>
                <a:lnTo>
                  <a:pt x="10026" y="4890"/>
                </a:lnTo>
                <a:lnTo>
                  <a:pt x="10028" y="4892"/>
                </a:lnTo>
                <a:lnTo>
                  <a:pt x="10034" y="4896"/>
                </a:lnTo>
                <a:lnTo>
                  <a:pt x="10040" y="4902"/>
                </a:lnTo>
                <a:lnTo>
                  <a:pt x="10042" y="4906"/>
                </a:lnTo>
                <a:lnTo>
                  <a:pt x="10042" y="4914"/>
                </a:lnTo>
                <a:lnTo>
                  <a:pt x="10044" y="4920"/>
                </a:lnTo>
                <a:lnTo>
                  <a:pt x="10046" y="4924"/>
                </a:lnTo>
                <a:lnTo>
                  <a:pt x="10050" y="4930"/>
                </a:lnTo>
                <a:lnTo>
                  <a:pt x="10060" y="4934"/>
                </a:lnTo>
                <a:lnTo>
                  <a:pt x="10070" y="4940"/>
                </a:lnTo>
                <a:lnTo>
                  <a:pt x="10080" y="4948"/>
                </a:lnTo>
                <a:lnTo>
                  <a:pt x="10086" y="4954"/>
                </a:lnTo>
                <a:lnTo>
                  <a:pt x="10088" y="4958"/>
                </a:lnTo>
                <a:lnTo>
                  <a:pt x="10088" y="4962"/>
                </a:lnTo>
                <a:lnTo>
                  <a:pt x="10086" y="4966"/>
                </a:lnTo>
                <a:lnTo>
                  <a:pt x="10088" y="4970"/>
                </a:lnTo>
                <a:lnTo>
                  <a:pt x="10096" y="4994"/>
                </a:lnTo>
                <a:lnTo>
                  <a:pt x="10102" y="5020"/>
                </a:lnTo>
                <a:lnTo>
                  <a:pt x="10106" y="5026"/>
                </a:lnTo>
                <a:lnTo>
                  <a:pt x="10116" y="5032"/>
                </a:lnTo>
                <a:lnTo>
                  <a:pt x="10122" y="5038"/>
                </a:lnTo>
                <a:lnTo>
                  <a:pt x="10124" y="5044"/>
                </a:lnTo>
                <a:lnTo>
                  <a:pt x="10130" y="5054"/>
                </a:lnTo>
                <a:lnTo>
                  <a:pt x="10144" y="5070"/>
                </a:lnTo>
                <a:lnTo>
                  <a:pt x="10148" y="5076"/>
                </a:lnTo>
                <a:lnTo>
                  <a:pt x="10152" y="5080"/>
                </a:lnTo>
                <a:lnTo>
                  <a:pt x="10152" y="5086"/>
                </a:lnTo>
                <a:lnTo>
                  <a:pt x="10152" y="5090"/>
                </a:lnTo>
                <a:lnTo>
                  <a:pt x="10150" y="5096"/>
                </a:lnTo>
                <a:lnTo>
                  <a:pt x="10152" y="5100"/>
                </a:lnTo>
                <a:lnTo>
                  <a:pt x="10154" y="5104"/>
                </a:lnTo>
                <a:lnTo>
                  <a:pt x="10162" y="5112"/>
                </a:lnTo>
                <a:lnTo>
                  <a:pt x="10166" y="5122"/>
                </a:lnTo>
                <a:lnTo>
                  <a:pt x="10170" y="5132"/>
                </a:lnTo>
                <a:lnTo>
                  <a:pt x="10174" y="5146"/>
                </a:lnTo>
                <a:lnTo>
                  <a:pt x="10178" y="5160"/>
                </a:lnTo>
                <a:lnTo>
                  <a:pt x="10188" y="5176"/>
                </a:lnTo>
                <a:lnTo>
                  <a:pt x="10200" y="5192"/>
                </a:lnTo>
                <a:lnTo>
                  <a:pt x="10214" y="5206"/>
                </a:lnTo>
                <a:lnTo>
                  <a:pt x="10224" y="5218"/>
                </a:lnTo>
                <a:lnTo>
                  <a:pt x="10230" y="5226"/>
                </a:lnTo>
                <a:lnTo>
                  <a:pt x="10238" y="5238"/>
                </a:lnTo>
                <a:lnTo>
                  <a:pt x="10252" y="5254"/>
                </a:lnTo>
                <a:lnTo>
                  <a:pt x="10270" y="5272"/>
                </a:lnTo>
                <a:lnTo>
                  <a:pt x="10282" y="5284"/>
                </a:lnTo>
                <a:lnTo>
                  <a:pt x="10294" y="5294"/>
                </a:lnTo>
                <a:lnTo>
                  <a:pt x="10304" y="5306"/>
                </a:lnTo>
                <a:lnTo>
                  <a:pt x="10314" y="5322"/>
                </a:lnTo>
                <a:lnTo>
                  <a:pt x="10322" y="5332"/>
                </a:lnTo>
                <a:lnTo>
                  <a:pt x="10326" y="5334"/>
                </a:lnTo>
                <a:lnTo>
                  <a:pt x="10326" y="5332"/>
                </a:lnTo>
                <a:lnTo>
                  <a:pt x="10324" y="5320"/>
                </a:lnTo>
                <a:lnTo>
                  <a:pt x="10322" y="5312"/>
                </a:lnTo>
                <a:lnTo>
                  <a:pt x="10322" y="5310"/>
                </a:lnTo>
                <a:lnTo>
                  <a:pt x="10326" y="5310"/>
                </a:lnTo>
                <a:lnTo>
                  <a:pt x="10332" y="5314"/>
                </a:lnTo>
                <a:lnTo>
                  <a:pt x="10338" y="5316"/>
                </a:lnTo>
                <a:lnTo>
                  <a:pt x="10342" y="5318"/>
                </a:lnTo>
                <a:lnTo>
                  <a:pt x="10348" y="5318"/>
                </a:lnTo>
                <a:lnTo>
                  <a:pt x="10348" y="5312"/>
                </a:lnTo>
                <a:lnTo>
                  <a:pt x="10350" y="5308"/>
                </a:lnTo>
                <a:lnTo>
                  <a:pt x="10352" y="5308"/>
                </a:lnTo>
                <a:lnTo>
                  <a:pt x="10358" y="5314"/>
                </a:lnTo>
                <a:lnTo>
                  <a:pt x="10366" y="5324"/>
                </a:lnTo>
                <a:lnTo>
                  <a:pt x="10368" y="5328"/>
                </a:lnTo>
                <a:lnTo>
                  <a:pt x="10372" y="5326"/>
                </a:lnTo>
                <a:close/>
                <a:moveTo>
                  <a:pt x="10716" y="5464"/>
                </a:moveTo>
                <a:lnTo>
                  <a:pt x="10716" y="5464"/>
                </a:lnTo>
                <a:lnTo>
                  <a:pt x="10722" y="5468"/>
                </a:lnTo>
                <a:lnTo>
                  <a:pt x="10724" y="5466"/>
                </a:lnTo>
                <a:lnTo>
                  <a:pt x="10726" y="5466"/>
                </a:lnTo>
                <a:lnTo>
                  <a:pt x="10724" y="5462"/>
                </a:lnTo>
                <a:lnTo>
                  <a:pt x="10722" y="5458"/>
                </a:lnTo>
                <a:lnTo>
                  <a:pt x="10718" y="5454"/>
                </a:lnTo>
                <a:lnTo>
                  <a:pt x="10716" y="5448"/>
                </a:lnTo>
                <a:lnTo>
                  <a:pt x="10720" y="5432"/>
                </a:lnTo>
                <a:lnTo>
                  <a:pt x="10720" y="5426"/>
                </a:lnTo>
                <a:lnTo>
                  <a:pt x="10720" y="5418"/>
                </a:lnTo>
                <a:lnTo>
                  <a:pt x="10716" y="5414"/>
                </a:lnTo>
                <a:lnTo>
                  <a:pt x="10708" y="5410"/>
                </a:lnTo>
                <a:lnTo>
                  <a:pt x="10696" y="5412"/>
                </a:lnTo>
                <a:lnTo>
                  <a:pt x="10686" y="5414"/>
                </a:lnTo>
                <a:lnTo>
                  <a:pt x="10676" y="5416"/>
                </a:lnTo>
                <a:lnTo>
                  <a:pt x="10668" y="5414"/>
                </a:lnTo>
                <a:lnTo>
                  <a:pt x="10660" y="5412"/>
                </a:lnTo>
                <a:lnTo>
                  <a:pt x="10650" y="5406"/>
                </a:lnTo>
                <a:lnTo>
                  <a:pt x="10650" y="5404"/>
                </a:lnTo>
                <a:lnTo>
                  <a:pt x="10650" y="5402"/>
                </a:lnTo>
                <a:lnTo>
                  <a:pt x="10652" y="5396"/>
                </a:lnTo>
                <a:lnTo>
                  <a:pt x="10650" y="5390"/>
                </a:lnTo>
                <a:lnTo>
                  <a:pt x="10648" y="5382"/>
                </a:lnTo>
                <a:lnTo>
                  <a:pt x="10644" y="5376"/>
                </a:lnTo>
                <a:lnTo>
                  <a:pt x="10640" y="5374"/>
                </a:lnTo>
                <a:lnTo>
                  <a:pt x="10636" y="5374"/>
                </a:lnTo>
                <a:lnTo>
                  <a:pt x="10634" y="5374"/>
                </a:lnTo>
                <a:lnTo>
                  <a:pt x="10630" y="5378"/>
                </a:lnTo>
                <a:lnTo>
                  <a:pt x="10626" y="5376"/>
                </a:lnTo>
                <a:lnTo>
                  <a:pt x="10624" y="5374"/>
                </a:lnTo>
                <a:lnTo>
                  <a:pt x="10618" y="5368"/>
                </a:lnTo>
                <a:lnTo>
                  <a:pt x="10616" y="5368"/>
                </a:lnTo>
                <a:lnTo>
                  <a:pt x="10614" y="5370"/>
                </a:lnTo>
                <a:lnTo>
                  <a:pt x="10608" y="5366"/>
                </a:lnTo>
                <a:lnTo>
                  <a:pt x="10606" y="5362"/>
                </a:lnTo>
                <a:lnTo>
                  <a:pt x="10602" y="5362"/>
                </a:lnTo>
                <a:lnTo>
                  <a:pt x="10596" y="5364"/>
                </a:lnTo>
                <a:lnTo>
                  <a:pt x="10592" y="5366"/>
                </a:lnTo>
                <a:lnTo>
                  <a:pt x="10590" y="5366"/>
                </a:lnTo>
                <a:lnTo>
                  <a:pt x="10588" y="5362"/>
                </a:lnTo>
                <a:lnTo>
                  <a:pt x="10582" y="5352"/>
                </a:lnTo>
                <a:lnTo>
                  <a:pt x="10580" y="5350"/>
                </a:lnTo>
                <a:lnTo>
                  <a:pt x="10578" y="5348"/>
                </a:lnTo>
                <a:lnTo>
                  <a:pt x="10574" y="5348"/>
                </a:lnTo>
                <a:lnTo>
                  <a:pt x="10572" y="5352"/>
                </a:lnTo>
                <a:lnTo>
                  <a:pt x="10568" y="5356"/>
                </a:lnTo>
                <a:lnTo>
                  <a:pt x="10564" y="5364"/>
                </a:lnTo>
                <a:lnTo>
                  <a:pt x="10560" y="5378"/>
                </a:lnTo>
                <a:lnTo>
                  <a:pt x="10556" y="5380"/>
                </a:lnTo>
                <a:lnTo>
                  <a:pt x="10554" y="5380"/>
                </a:lnTo>
                <a:lnTo>
                  <a:pt x="10548" y="5376"/>
                </a:lnTo>
                <a:lnTo>
                  <a:pt x="10542" y="5374"/>
                </a:lnTo>
                <a:lnTo>
                  <a:pt x="10536" y="5372"/>
                </a:lnTo>
                <a:lnTo>
                  <a:pt x="10524" y="5372"/>
                </a:lnTo>
                <a:lnTo>
                  <a:pt x="10518" y="5374"/>
                </a:lnTo>
                <a:lnTo>
                  <a:pt x="10514" y="5374"/>
                </a:lnTo>
                <a:lnTo>
                  <a:pt x="10508" y="5374"/>
                </a:lnTo>
                <a:lnTo>
                  <a:pt x="10500" y="5372"/>
                </a:lnTo>
                <a:lnTo>
                  <a:pt x="10492" y="5372"/>
                </a:lnTo>
                <a:lnTo>
                  <a:pt x="10488" y="5370"/>
                </a:lnTo>
                <a:lnTo>
                  <a:pt x="10484" y="5366"/>
                </a:lnTo>
                <a:lnTo>
                  <a:pt x="10482" y="5362"/>
                </a:lnTo>
                <a:lnTo>
                  <a:pt x="10478" y="5352"/>
                </a:lnTo>
                <a:lnTo>
                  <a:pt x="10476" y="5346"/>
                </a:lnTo>
                <a:lnTo>
                  <a:pt x="10474" y="5344"/>
                </a:lnTo>
                <a:lnTo>
                  <a:pt x="10472" y="5342"/>
                </a:lnTo>
                <a:lnTo>
                  <a:pt x="10470" y="5342"/>
                </a:lnTo>
                <a:lnTo>
                  <a:pt x="10464" y="5344"/>
                </a:lnTo>
                <a:lnTo>
                  <a:pt x="10462" y="5344"/>
                </a:lnTo>
                <a:lnTo>
                  <a:pt x="10458" y="5342"/>
                </a:lnTo>
                <a:lnTo>
                  <a:pt x="10454" y="5340"/>
                </a:lnTo>
                <a:lnTo>
                  <a:pt x="10452" y="5338"/>
                </a:lnTo>
                <a:lnTo>
                  <a:pt x="10446" y="5340"/>
                </a:lnTo>
                <a:lnTo>
                  <a:pt x="10442" y="5340"/>
                </a:lnTo>
                <a:lnTo>
                  <a:pt x="10440" y="5340"/>
                </a:lnTo>
                <a:lnTo>
                  <a:pt x="10438" y="5336"/>
                </a:lnTo>
                <a:lnTo>
                  <a:pt x="10432" y="5330"/>
                </a:lnTo>
                <a:lnTo>
                  <a:pt x="10426" y="5326"/>
                </a:lnTo>
                <a:lnTo>
                  <a:pt x="10420" y="5326"/>
                </a:lnTo>
                <a:lnTo>
                  <a:pt x="10418" y="5328"/>
                </a:lnTo>
                <a:lnTo>
                  <a:pt x="10418" y="5332"/>
                </a:lnTo>
                <a:lnTo>
                  <a:pt x="10416" y="5334"/>
                </a:lnTo>
                <a:lnTo>
                  <a:pt x="10414" y="5336"/>
                </a:lnTo>
                <a:lnTo>
                  <a:pt x="10410" y="5334"/>
                </a:lnTo>
                <a:lnTo>
                  <a:pt x="10400" y="5332"/>
                </a:lnTo>
                <a:lnTo>
                  <a:pt x="10386" y="5328"/>
                </a:lnTo>
                <a:lnTo>
                  <a:pt x="10380" y="5328"/>
                </a:lnTo>
                <a:lnTo>
                  <a:pt x="10376" y="5330"/>
                </a:lnTo>
                <a:lnTo>
                  <a:pt x="10374" y="5334"/>
                </a:lnTo>
                <a:lnTo>
                  <a:pt x="10372" y="5340"/>
                </a:lnTo>
                <a:lnTo>
                  <a:pt x="10370" y="5348"/>
                </a:lnTo>
                <a:lnTo>
                  <a:pt x="10368" y="5352"/>
                </a:lnTo>
                <a:lnTo>
                  <a:pt x="10366" y="5354"/>
                </a:lnTo>
                <a:lnTo>
                  <a:pt x="10362" y="5356"/>
                </a:lnTo>
                <a:lnTo>
                  <a:pt x="10362" y="5360"/>
                </a:lnTo>
                <a:lnTo>
                  <a:pt x="10360" y="5362"/>
                </a:lnTo>
                <a:lnTo>
                  <a:pt x="10354" y="5364"/>
                </a:lnTo>
                <a:lnTo>
                  <a:pt x="10350" y="5366"/>
                </a:lnTo>
                <a:lnTo>
                  <a:pt x="10348" y="5368"/>
                </a:lnTo>
                <a:lnTo>
                  <a:pt x="10348" y="5370"/>
                </a:lnTo>
                <a:lnTo>
                  <a:pt x="10354" y="5374"/>
                </a:lnTo>
                <a:lnTo>
                  <a:pt x="10362" y="5374"/>
                </a:lnTo>
                <a:lnTo>
                  <a:pt x="10370" y="5372"/>
                </a:lnTo>
                <a:lnTo>
                  <a:pt x="10378" y="5372"/>
                </a:lnTo>
                <a:lnTo>
                  <a:pt x="10382" y="5374"/>
                </a:lnTo>
                <a:lnTo>
                  <a:pt x="10386" y="5376"/>
                </a:lnTo>
                <a:lnTo>
                  <a:pt x="10388" y="5380"/>
                </a:lnTo>
                <a:lnTo>
                  <a:pt x="10392" y="5380"/>
                </a:lnTo>
                <a:lnTo>
                  <a:pt x="10398" y="5378"/>
                </a:lnTo>
                <a:lnTo>
                  <a:pt x="10400" y="5378"/>
                </a:lnTo>
                <a:lnTo>
                  <a:pt x="10400" y="5380"/>
                </a:lnTo>
                <a:lnTo>
                  <a:pt x="10398" y="5388"/>
                </a:lnTo>
                <a:lnTo>
                  <a:pt x="10396" y="5394"/>
                </a:lnTo>
                <a:lnTo>
                  <a:pt x="10396" y="5396"/>
                </a:lnTo>
                <a:lnTo>
                  <a:pt x="10398" y="5398"/>
                </a:lnTo>
                <a:lnTo>
                  <a:pt x="10404" y="5400"/>
                </a:lnTo>
                <a:lnTo>
                  <a:pt x="10424" y="5404"/>
                </a:lnTo>
                <a:lnTo>
                  <a:pt x="10440" y="5408"/>
                </a:lnTo>
                <a:lnTo>
                  <a:pt x="10458" y="5416"/>
                </a:lnTo>
                <a:lnTo>
                  <a:pt x="10464" y="5420"/>
                </a:lnTo>
                <a:lnTo>
                  <a:pt x="10472" y="5420"/>
                </a:lnTo>
                <a:lnTo>
                  <a:pt x="10478" y="5418"/>
                </a:lnTo>
                <a:lnTo>
                  <a:pt x="10482" y="5416"/>
                </a:lnTo>
                <a:lnTo>
                  <a:pt x="10490" y="5412"/>
                </a:lnTo>
                <a:lnTo>
                  <a:pt x="10494" y="5412"/>
                </a:lnTo>
                <a:lnTo>
                  <a:pt x="10496" y="5414"/>
                </a:lnTo>
                <a:lnTo>
                  <a:pt x="10502" y="5416"/>
                </a:lnTo>
                <a:lnTo>
                  <a:pt x="10508" y="5416"/>
                </a:lnTo>
                <a:lnTo>
                  <a:pt x="10516" y="5416"/>
                </a:lnTo>
                <a:lnTo>
                  <a:pt x="10530" y="5418"/>
                </a:lnTo>
                <a:lnTo>
                  <a:pt x="10536" y="5420"/>
                </a:lnTo>
                <a:lnTo>
                  <a:pt x="10542" y="5422"/>
                </a:lnTo>
                <a:lnTo>
                  <a:pt x="10550" y="5430"/>
                </a:lnTo>
                <a:lnTo>
                  <a:pt x="10556" y="5434"/>
                </a:lnTo>
                <a:lnTo>
                  <a:pt x="10566" y="5438"/>
                </a:lnTo>
                <a:lnTo>
                  <a:pt x="10578" y="5440"/>
                </a:lnTo>
                <a:lnTo>
                  <a:pt x="10594" y="5444"/>
                </a:lnTo>
                <a:lnTo>
                  <a:pt x="10610" y="5446"/>
                </a:lnTo>
                <a:lnTo>
                  <a:pt x="10614" y="5444"/>
                </a:lnTo>
                <a:lnTo>
                  <a:pt x="10616" y="5444"/>
                </a:lnTo>
                <a:lnTo>
                  <a:pt x="10620" y="5444"/>
                </a:lnTo>
                <a:lnTo>
                  <a:pt x="10640" y="5446"/>
                </a:lnTo>
                <a:lnTo>
                  <a:pt x="10652" y="5448"/>
                </a:lnTo>
                <a:lnTo>
                  <a:pt x="10658" y="5448"/>
                </a:lnTo>
                <a:lnTo>
                  <a:pt x="10662" y="5446"/>
                </a:lnTo>
                <a:lnTo>
                  <a:pt x="10662" y="5444"/>
                </a:lnTo>
                <a:lnTo>
                  <a:pt x="10662" y="5442"/>
                </a:lnTo>
                <a:lnTo>
                  <a:pt x="10664" y="5442"/>
                </a:lnTo>
                <a:lnTo>
                  <a:pt x="10682" y="5450"/>
                </a:lnTo>
                <a:lnTo>
                  <a:pt x="10694" y="5456"/>
                </a:lnTo>
                <a:lnTo>
                  <a:pt x="10702" y="5458"/>
                </a:lnTo>
                <a:lnTo>
                  <a:pt x="10708" y="5460"/>
                </a:lnTo>
                <a:lnTo>
                  <a:pt x="10716" y="5464"/>
                </a:lnTo>
                <a:close/>
                <a:moveTo>
                  <a:pt x="10750" y="5470"/>
                </a:moveTo>
                <a:lnTo>
                  <a:pt x="10750" y="5470"/>
                </a:lnTo>
                <a:lnTo>
                  <a:pt x="10754" y="5468"/>
                </a:lnTo>
                <a:lnTo>
                  <a:pt x="10756" y="5464"/>
                </a:lnTo>
                <a:lnTo>
                  <a:pt x="10760" y="5460"/>
                </a:lnTo>
                <a:lnTo>
                  <a:pt x="10766" y="5454"/>
                </a:lnTo>
                <a:lnTo>
                  <a:pt x="10770" y="5448"/>
                </a:lnTo>
                <a:lnTo>
                  <a:pt x="10770" y="5446"/>
                </a:lnTo>
                <a:lnTo>
                  <a:pt x="10770" y="5444"/>
                </a:lnTo>
                <a:lnTo>
                  <a:pt x="10764" y="5440"/>
                </a:lnTo>
                <a:lnTo>
                  <a:pt x="10758" y="5434"/>
                </a:lnTo>
                <a:lnTo>
                  <a:pt x="10754" y="5432"/>
                </a:lnTo>
                <a:lnTo>
                  <a:pt x="10752" y="5432"/>
                </a:lnTo>
                <a:lnTo>
                  <a:pt x="10748" y="5434"/>
                </a:lnTo>
                <a:lnTo>
                  <a:pt x="10742" y="5436"/>
                </a:lnTo>
                <a:lnTo>
                  <a:pt x="10738" y="5436"/>
                </a:lnTo>
                <a:lnTo>
                  <a:pt x="10734" y="5436"/>
                </a:lnTo>
                <a:lnTo>
                  <a:pt x="10726" y="5432"/>
                </a:lnTo>
                <a:lnTo>
                  <a:pt x="10724" y="5434"/>
                </a:lnTo>
                <a:lnTo>
                  <a:pt x="10722" y="5434"/>
                </a:lnTo>
                <a:lnTo>
                  <a:pt x="10724" y="5440"/>
                </a:lnTo>
                <a:lnTo>
                  <a:pt x="10726" y="5446"/>
                </a:lnTo>
                <a:lnTo>
                  <a:pt x="10728" y="5448"/>
                </a:lnTo>
                <a:lnTo>
                  <a:pt x="10732" y="5448"/>
                </a:lnTo>
                <a:lnTo>
                  <a:pt x="10738" y="5450"/>
                </a:lnTo>
                <a:lnTo>
                  <a:pt x="10744" y="5456"/>
                </a:lnTo>
                <a:lnTo>
                  <a:pt x="10748" y="5462"/>
                </a:lnTo>
                <a:lnTo>
                  <a:pt x="10748" y="5466"/>
                </a:lnTo>
                <a:lnTo>
                  <a:pt x="10748" y="5468"/>
                </a:lnTo>
                <a:lnTo>
                  <a:pt x="10750" y="5470"/>
                </a:lnTo>
                <a:close/>
                <a:moveTo>
                  <a:pt x="10784" y="5464"/>
                </a:moveTo>
                <a:lnTo>
                  <a:pt x="10784" y="5464"/>
                </a:lnTo>
                <a:lnTo>
                  <a:pt x="10778" y="5466"/>
                </a:lnTo>
                <a:lnTo>
                  <a:pt x="10778" y="5468"/>
                </a:lnTo>
                <a:lnTo>
                  <a:pt x="10782" y="5472"/>
                </a:lnTo>
                <a:lnTo>
                  <a:pt x="10792" y="5474"/>
                </a:lnTo>
                <a:lnTo>
                  <a:pt x="10802" y="5474"/>
                </a:lnTo>
                <a:lnTo>
                  <a:pt x="10804" y="5472"/>
                </a:lnTo>
                <a:lnTo>
                  <a:pt x="10806" y="5470"/>
                </a:lnTo>
                <a:lnTo>
                  <a:pt x="10806" y="5466"/>
                </a:lnTo>
                <a:lnTo>
                  <a:pt x="10810" y="5456"/>
                </a:lnTo>
                <a:lnTo>
                  <a:pt x="10812" y="5448"/>
                </a:lnTo>
                <a:lnTo>
                  <a:pt x="10814" y="5444"/>
                </a:lnTo>
                <a:lnTo>
                  <a:pt x="10810" y="5442"/>
                </a:lnTo>
                <a:lnTo>
                  <a:pt x="10804" y="5440"/>
                </a:lnTo>
                <a:lnTo>
                  <a:pt x="10800" y="5440"/>
                </a:lnTo>
                <a:lnTo>
                  <a:pt x="10796" y="5440"/>
                </a:lnTo>
                <a:lnTo>
                  <a:pt x="10790" y="5442"/>
                </a:lnTo>
                <a:lnTo>
                  <a:pt x="10786" y="5448"/>
                </a:lnTo>
                <a:lnTo>
                  <a:pt x="10784" y="5452"/>
                </a:lnTo>
                <a:lnTo>
                  <a:pt x="10786" y="5460"/>
                </a:lnTo>
                <a:lnTo>
                  <a:pt x="10784" y="5464"/>
                </a:lnTo>
                <a:close/>
                <a:moveTo>
                  <a:pt x="10826" y="5482"/>
                </a:moveTo>
                <a:lnTo>
                  <a:pt x="10826" y="5482"/>
                </a:lnTo>
                <a:lnTo>
                  <a:pt x="10836" y="5480"/>
                </a:lnTo>
                <a:lnTo>
                  <a:pt x="10848" y="5476"/>
                </a:lnTo>
                <a:lnTo>
                  <a:pt x="10860" y="5472"/>
                </a:lnTo>
                <a:lnTo>
                  <a:pt x="10866" y="5472"/>
                </a:lnTo>
                <a:lnTo>
                  <a:pt x="10872" y="5470"/>
                </a:lnTo>
                <a:lnTo>
                  <a:pt x="10874" y="5468"/>
                </a:lnTo>
                <a:lnTo>
                  <a:pt x="10878" y="5466"/>
                </a:lnTo>
                <a:lnTo>
                  <a:pt x="10878" y="5468"/>
                </a:lnTo>
                <a:lnTo>
                  <a:pt x="10880" y="5470"/>
                </a:lnTo>
                <a:lnTo>
                  <a:pt x="10884" y="5470"/>
                </a:lnTo>
                <a:lnTo>
                  <a:pt x="10888" y="5468"/>
                </a:lnTo>
                <a:lnTo>
                  <a:pt x="10892" y="5470"/>
                </a:lnTo>
                <a:lnTo>
                  <a:pt x="10902" y="5472"/>
                </a:lnTo>
                <a:lnTo>
                  <a:pt x="10904" y="5470"/>
                </a:lnTo>
                <a:lnTo>
                  <a:pt x="10902" y="5468"/>
                </a:lnTo>
                <a:lnTo>
                  <a:pt x="10896" y="5466"/>
                </a:lnTo>
                <a:lnTo>
                  <a:pt x="10894" y="5464"/>
                </a:lnTo>
                <a:lnTo>
                  <a:pt x="10896" y="5462"/>
                </a:lnTo>
                <a:lnTo>
                  <a:pt x="10900" y="5462"/>
                </a:lnTo>
                <a:lnTo>
                  <a:pt x="10908" y="5466"/>
                </a:lnTo>
                <a:lnTo>
                  <a:pt x="10910" y="5464"/>
                </a:lnTo>
                <a:lnTo>
                  <a:pt x="10912" y="5462"/>
                </a:lnTo>
                <a:lnTo>
                  <a:pt x="10910" y="5458"/>
                </a:lnTo>
                <a:lnTo>
                  <a:pt x="10908" y="5450"/>
                </a:lnTo>
                <a:lnTo>
                  <a:pt x="10902" y="5444"/>
                </a:lnTo>
                <a:lnTo>
                  <a:pt x="10900" y="5442"/>
                </a:lnTo>
                <a:lnTo>
                  <a:pt x="10896" y="5444"/>
                </a:lnTo>
                <a:lnTo>
                  <a:pt x="10894" y="5444"/>
                </a:lnTo>
                <a:lnTo>
                  <a:pt x="10892" y="5444"/>
                </a:lnTo>
                <a:lnTo>
                  <a:pt x="10888" y="5442"/>
                </a:lnTo>
                <a:lnTo>
                  <a:pt x="10886" y="5440"/>
                </a:lnTo>
                <a:lnTo>
                  <a:pt x="10884" y="5440"/>
                </a:lnTo>
                <a:lnTo>
                  <a:pt x="10880" y="5442"/>
                </a:lnTo>
                <a:lnTo>
                  <a:pt x="10878" y="5444"/>
                </a:lnTo>
                <a:lnTo>
                  <a:pt x="10874" y="5444"/>
                </a:lnTo>
                <a:lnTo>
                  <a:pt x="10870" y="5440"/>
                </a:lnTo>
                <a:lnTo>
                  <a:pt x="10866" y="5434"/>
                </a:lnTo>
                <a:lnTo>
                  <a:pt x="10862" y="5434"/>
                </a:lnTo>
                <a:lnTo>
                  <a:pt x="10858" y="5434"/>
                </a:lnTo>
                <a:lnTo>
                  <a:pt x="10854" y="5434"/>
                </a:lnTo>
                <a:lnTo>
                  <a:pt x="10852" y="5436"/>
                </a:lnTo>
                <a:lnTo>
                  <a:pt x="10852" y="5440"/>
                </a:lnTo>
                <a:lnTo>
                  <a:pt x="10854" y="5444"/>
                </a:lnTo>
                <a:lnTo>
                  <a:pt x="10858" y="5450"/>
                </a:lnTo>
                <a:lnTo>
                  <a:pt x="10862" y="5450"/>
                </a:lnTo>
                <a:lnTo>
                  <a:pt x="10866" y="5452"/>
                </a:lnTo>
                <a:lnTo>
                  <a:pt x="10872" y="5454"/>
                </a:lnTo>
                <a:lnTo>
                  <a:pt x="10874" y="5458"/>
                </a:lnTo>
                <a:lnTo>
                  <a:pt x="10874" y="5460"/>
                </a:lnTo>
                <a:lnTo>
                  <a:pt x="10870" y="5460"/>
                </a:lnTo>
                <a:lnTo>
                  <a:pt x="10864" y="5460"/>
                </a:lnTo>
                <a:lnTo>
                  <a:pt x="10862" y="5462"/>
                </a:lnTo>
                <a:lnTo>
                  <a:pt x="10858" y="5464"/>
                </a:lnTo>
                <a:lnTo>
                  <a:pt x="10854" y="5460"/>
                </a:lnTo>
                <a:lnTo>
                  <a:pt x="10848" y="5452"/>
                </a:lnTo>
                <a:lnTo>
                  <a:pt x="10846" y="5450"/>
                </a:lnTo>
                <a:lnTo>
                  <a:pt x="10842" y="5450"/>
                </a:lnTo>
                <a:lnTo>
                  <a:pt x="10838" y="5450"/>
                </a:lnTo>
                <a:lnTo>
                  <a:pt x="10832" y="5448"/>
                </a:lnTo>
                <a:lnTo>
                  <a:pt x="10828" y="5446"/>
                </a:lnTo>
                <a:lnTo>
                  <a:pt x="10826" y="5446"/>
                </a:lnTo>
                <a:lnTo>
                  <a:pt x="10824" y="5448"/>
                </a:lnTo>
                <a:lnTo>
                  <a:pt x="10820" y="5452"/>
                </a:lnTo>
                <a:lnTo>
                  <a:pt x="10818" y="5456"/>
                </a:lnTo>
                <a:lnTo>
                  <a:pt x="10814" y="5458"/>
                </a:lnTo>
                <a:lnTo>
                  <a:pt x="10814" y="5464"/>
                </a:lnTo>
                <a:lnTo>
                  <a:pt x="10814" y="5470"/>
                </a:lnTo>
                <a:lnTo>
                  <a:pt x="10814" y="5474"/>
                </a:lnTo>
                <a:lnTo>
                  <a:pt x="10814" y="5476"/>
                </a:lnTo>
                <a:lnTo>
                  <a:pt x="10816" y="5480"/>
                </a:lnTo>
                <a:lnTo>
                  <a:pt x="10826" y="5482"/>
                </a:lnTo>
                <a:close/>
                <a:moveTo>
                  <a:pt x="10994" y="5474"/>
                </a:moveTo>
                <a:lnTo>
                  <a:pt x="10994" y="5474"/>
                </a:lnTo>
                <a:lnTo>
                  <a:pt x="10996" y="5474"/>
                </a:lnTo>
                <a:lnTo>
                  <a:pt x="10998" y="5472"/>
                </a:lnTo>
                <a:lnTo>
                  <a:pt x="11000" y="5470"/>
                </a:lnTo>
                <a:lnTo>
                  <a:pt x="11008" y="5470"/>
                </a:lnTo>
                <a:lnTo>
                  <a:pt x="11012" y="5472"/>
                </a:lnTo>
                <a:lnTo>
                  <a:pt x="11016" y="5472"/>
                </a:lnTo>
                <a:lnTo>
                  <a:pt x="11022" y="5470"/>
                </a:lnTo>
                <a:lnTo>
                  <a:pt x="11028" y="5466"/>
                </a:lnTo>
                <a:lnTo>
                  <a:pt x="11032" y="5466"/>
                </a:lnTo>
                <a:lnTo>
                  <a:pt x="11038" y="5466"/>
                </a:lnTo>
                <a:lnTo>
                  <a:pt x="11046" y="5462"/>
                </a:lnTo>
                <a:lnTo>
                  <a:pt x="11054" y="5458"/>
                </a:lnTo>
                <a:lnTo>
                  <a:pt x="11058" y="5456"/>
                </a:lnTo>
                <a:lnTo>
                  <a:pt x="11058" y="5454"/>
                </a:lnTo>
                <a:lnTo>
                  <a:pt x="11058" y="5450"/>
                </a:lnTo>
                <a:lnTo>
                  <a:pt x="11062" y="5448"/>
                </a:lnTo>
                <a:lnTo>
                  <a:pt x="11064" y="5444"/>
                </a:lnTo>
                <a:lnTo>
                  <a:pt x="11064" y="5436"/>
                </a:lnTo>
                <a:lnTo>
                  <a:pt x="11062" y="5434"/>
                </a:lnTo>
                <a:lnTo>
                  <a:pt x="11060" y="5432"/>
                </a:lnTo>
                <a:lnTo>
                  <a:pt x="11056" y="5434"/>
                </a:lnTo>
                <a:lnTo>
                  <a:pt x="11054" y="5438"/>
                </a:lnTo>
                <a:lnTo>
                  <a:pt x="11056" y="5440"/>
                </a:lnTo>
                <a:lnTo>
                  <a:pt x="11058" y="5440"/>
                </a:lnTo>
                <a:lnTo>
                  <a:pt x="11058" y="5442"/>
                </a:lnTo>
                <a:lnTo>
                  <a:pt x="11056" y="5444"/>
                </a:lnTo>
                <a:lnTo>
                  <a:pt x="11050" y="5448"/>
                </a:lnTo>
                <a:lnTo>
                  <a:pt x="11044" y="5452"/>
                </a:lnTo>
                <a:lnTo>
                  <a:pt x="11044" y="5454"/>
                </a:lnTo>
                <a:lnTo>
                  <a:pt x="11044" y="5456"/>
                </a:lnTo>
                <a:lnTo>
                  <a:pt x="11040" y="5460"/>
                </a:lnTo>
                <a:lnTo>
                  <a:pt x="11036" y="5460"/>
                </a:lnTo>
                <a:lnTo>
                  <a:pt x="11034" y="5458"/>
                </a:lnTo>
                <a:lnTo>
                  <a:pt x="11030" y="5454"/>
                </a:lnTo>
                <a:lnTo>
                  <a:pt x="11026" y="5450"/>
                </a:lnTo>
                <a:lnTo>
                  <a:pt x="11024" y="5450"/>
                </a:lnTo>
                <a:lnTo>
                  <a:pt x="11020" y="5450"/>
                </a:lnTo>
                <a:lnTo>
                  <a:pt x="11016" y="5454"/>
                </a:lnTo>
                <a:lnTo>
                  <a:pt x="11012" y="5454"/>
                </a:lnTo>
                <a:lnTo>
                  <a:pt x="11010" y="5454"/>
                </a:lnTo>
                <a:lnTo>
                  <a:pt x="11006" y="5456"/>
                </a:lnTo>
                <a:lnTo>
                  <a:pt x="11002" y="5456"/>
                </a:lnTo>
                <a:lnTo>
                  <a:pt x="11000" y="5456"/>
                </a:lnTo>
                <a:lnTo>
                  <a:pt x="10994" y="5452"/>
                </a:lnTo>
                <a:lnTo>
                  <a:pt x="10988" y="5448"/>
                </a:lnTo>
                <a:lnTo>
                  <a:pt x="10980" y="5446"/>
                </a:lnTo>
                <a:lnTo>
                  <a:pt x="10966" y="5440"/>
                </a:lnTo>
                <a:lnTo>
                  <a:pt x="10956" y="5440"/>
                </a:lnTo>
                <a:lnTo>
                  <a:pt x="10952" y="5442"/>
                </a:lnTo>
                <a:lnTo>
                  <a:pt x="10948" y="5446"/>
                </a:lnTo>
                <a:lnTo>
                  <a:pt x="10944" y="5448"/>
                </a:lnTo>
                <a:lnTo>
                  <a:pt x="10940" y="5452"/>
                </a:lnTo>
                <a:lnTo>
                  <a:pt x="10936" y="5454"/>
                </a:lnTo>
                <a:lnTo>
                  <a:pt x="10936" y="5462"/>
                </a:lnTo>
                <a:lnTo>
                  <a:pt x="10938" y="5470"/>
                </a:lnTo>
                <a:lnTo>
                  <a:pt x="10940" y="5470"/>
                </a:lnTo>
                <a:lnTo>
                  <a:pt x="10944" y="5468"/>
                </a:lnTo>
                <a:lnTo>
                  <a:pt x="10950" y="5468"/>
                </a:lnTo>
                <a:lnTo>
                  <a:pt x="10966" y="5470"/>
                </a:lnTo>
                <a:lnTo>
                  <a:pt x="10974" y="5470"/>
                </a:lnTo>
                <a:lnTo>
                  <a:pt x="10980" y="5474"/>
                </a:lnTo>
                <a:lnTo>
                  <a:pt x="10984" y="5476"/>
                </a:lnTo>
                <a:lnTo>
                  <a:pt x="10988" y="5476"/>
                </a:lnTo>
                <a:lnTo>
                  <a:pt x="10990" y="5474"/>
                </a:lnTo>
                <a:lnTo>
                  <a:pt x="10994" y="5474"/>
                </a:lnTo>
                <a:close/>
                <a:moveTo>
                  <a:pt x="10934" y="5522"/>
                </a:moveTo>
                <a:lnTo>
                  <a:pt x="10934" y="5522"/>
                </a:lnTo>
                <a:lnTo>
                  <a:pt x="10942" y="5528"/>
                </a:lnTo>
                <a:lnTo>
                  <a:pt x="10946" y="5534"/>
                </a:lnTo>
                <a:lnTo>
                  <a:pt x="10950" y="5538"/>
                </a:lnTo>
                <a:lnTo>
                  <a:pt x="10952" y="5538"/>
                </a:lnTo>
                <a:lnTo>
                  <a:pt x="10956" y="5540"/>
                </a:lnTo>
                <a:lnTo>
                  <a:pt x="10958" y="5540"/>
                </a:lnTo>
                <a:lnTo>
                  <a:pt x="10962" y="5542"/>
                </a:lnTo>
                <a:lnTo>
                  <a:pt x="10964" y="5540"/>
                </a:lnTo>
                <a:lnTo>
                  <a:pt x="10966" y="5538"/>
                </a:lnTo>
                <a:lnTo>
                  <a:pt x="10968" y="5536"/>
                </a:lnTo>
                <a:lnTo>
                  <a:pt x="10970" y="5536"/>
                </a:lnTo>
                <a:lnTo>
                  <a:pt x="10974" y="5532"/>
                </a:lnTo>
                <a:lnTo>
                  <a:pt x="10974" y="5530"/>
                </a:lnTo>
                <a:lnTo>
                  <a:pt x="10974" y="5526"/>
                </a:lnTo>
                <a:lnTo>
                  <a:pt x="10970" y="5518"/>
                </a:lnTo>
                <a:lnTo>
                  <a:pt x="10964" y="5512"/>
                </a:lnTo>
                <a:lnTo>
                  <a:pt x="10958" y="5508"/>
                </a:lnTo>
                <a:lnTo>
                  <a:pt x="10956" y="5508"/>
                </a:lnTo>
                <a:lnTo>
                  <a:pt x="10954" y="5506"/>
                </a:lnTo>
                <a:lnTo>
                  <a:pt x="10952" y="5502"/>
                </a:lnTo>
                <a:lnTo>
                  <a:pt x="10948" y="5498"/>
                </a:lnTo>
                <a:lnTo>
                  <a:pt x="10942" y="5494"/>
                </a:lnTo>
                <a:lnTo>
                  <a:pt x="10938" y="5494"/>
                </a:lnTo>
                <a:lnTo>
                  <a:pt x="10934" y="5494"/>
                </a:lnTo>
                <a:lnTo>
                  <a:pt x="10930" y="5494"/>
                </a:lnTo>
                <a:lnTo>
                  <a:pt x="10924" y="5494"/>
                </a:lnTo>
                <a:lnTo>
                  <a:pt x="10914" y="5494"/>
                </a:lnTo>
                <a:lnTo>
                  <a:pt x="10910" y="5496"/>
                </a:lnTo>
                <a:lnTo>
                  <a:pt x="10906" y="5498"/>
                </a:lnTo>
                <a:lnTo>
                  <a:pt x="10902" y="5500"/>
                </a:lnTo>
                <a:lnTo>
                  <a:pt x="10902" y="5506"/>
                </a:lnTo>
                <a:lnTo>
                  <a:pt x="10902" y="5508"/>
                </a:lnTo>
                <a:lnTo>
                  <a:pt x="10906" y="5512"/>
                </a:lnTo>
                <a:lnTo>
                  <a:pt x="10914" y="5514"/>
                </a:lnTo>
                <a:lnTo>
                  <a:pt x="10924" y="5518"/>
                </a:lnTo>
                <a:lnTo>
                  <a:pt x="10934" y="5522"/>
                </a:lnTo>
                <a:close/>
                <a:moveTo>
                  <a:pt x="11090" y="5546"/>
                </a:moveTo>
                <a:lnTo>
                  <a:pt x="11090" y="5546"/>
                </a:lnTo>
                <a:lnTo>
                  <a:pt x="11094" y="5544"/>
                </a:lnTo>
                <a:lnTo>
                  <a:pt x="11098" y="5544"/>
                </a:lnTo>
                <a:lnTo>
                  <a:pt x="11104" y="5540"/>
                </a:lnTo>
                <a:lnTo>
                  <a:pt x="11108" y="5536"/>
                </a:lnTo>
                <a:lnTo>
                  <a:pt x="11112" y="5534"/>
                </a:lnTo>
                <a:lnTo>
                  <a:pt x="11114" y="5534"/>
                </a:lnTo>
                <a:lnTo>
                  <a:pt x="11118" y="5536"/>
                </a:lnTo>
                <a:lnTo>
                  <a:pt x="11122" y="5534"/>
                </a:lnTo>
                <a:lnTo>
                  <a:pt x="11134" y="5520"/>
                </a:lnTo>
                <a:lnTo>
                  <a:pt x="11140" y="5512"/>
                </a:lnTo>
                <a:lnTo>
                  <a:pt x="11144" y="5506"/>
                </a:lnTo>
                <a:lnTo>
                  <a:pt x="11148" y="5500"/>
                </a:lnTo>
                <a:lnTo>
                  <a:pt x="11156" y="5494"/>
                </a:lnTo>
                <a:lnTo>
                  <a:pt x="11168" y="5488"/>
                </a:lnTo>
                <a:lnTo>
                  <a:pt x="11176" y="5484"/>
                </a:lnTo>
                <a:lnTo>
                  <a:pt x="11182" y="5484"/>
                </a:lnTo>
                <a:lnTo>
                  <a:pt x="11188" y="5480"/>
                </a:lnTo>
                <a:lnTo>
                  <a:pt x="11192" y="5476"/>
                </a:lnTo>
                <a:lnTo>
                  <a:pt x="11196" y="5476"/>
                </a:lnTo>
                <a:lnTo>
                  <a:pt x="11202" y="5476"/>
                </a:lnTo>
                <a:lnTo>
                  <a:pt x="11206" y="5470"/>
                </a:lnTo>
                <a:lnTo>
                  <a:pt x="11212" y="5466"/>
                </a:lnTo>
                <a:lnTo>
                  <a:pt x="11218" y="5464"/>
                </a:lnTo>
                <a:lnTo>
                  <a:pt x="11222" y="5464"/>
                </a:lnTo>
                <a:lnTo>
                  <a:pt x="11228" y="5460"/>
                </a:lnTo>
                <a:lnTo>
                  <a:pt x="11236" y="5450"/>
                </a:lnTo>
                <a:lnTo>
                  <a:pt x="11238" y="5448"/>
                </a:lnTo>
                <a:lnTo>
                  <a:pt x="11232" y="5444"/>
                </a:lnTo>
                <a:lnTo>
                  <a:pt x="11230" y="5444"/>
                </a:lnTo>
                <a:lnTo>
                  <a:pt x="11226" y="5444"/>
                </a:lnTo>
                <a:lnTo>
                  <a:pt x="11218" y="5446"/>
                </a:lnTo>
                <a:lnTo>
                  <a:pt x="11210" y="5450"/>
                </a:lnTo>
                <a:lnTo>
                  <a:pt x="11204" y="5450"/>
                </a:lnTo>
                <a:lnTo>
                  <a:pt x="11200" y="5450"/>
                </a:lnTo>
                <a:lnTo>
                  <a:pt x="11194" y="5452"/>
                </a:lnTo>
                <a:lnTo>
                  <a:pt x="11188" y="5454"/>
                </a:lnTo>
                <a:lnTo>
                  <a:pt x="11184" y="5454"/>
                </a:lnTo>
                <a:lnTo>
                  <a:pt x="11180" y="5452"/>
                </a:lnTo>
                <a:lnTo>
                  <a:pt x="11176" y="5452"/>
                </a:lnTo>
                <a:lnTo>
                  <a:pt x="11158" y="5458"/>
                </a:lnTo>
                <a:lnTo>
                  <a:pt x="11150" y="5460"/>
                </a:lnTo>
                <a:lnTo>
                  <a:pt x="11146" y="5466"/>
                </a:lnTo>
                <a:lnTo>
                  <a:pt x="11144" y="5470"/>
                </a:lnTo>
                <a:lnTo>
                  <a:pt x="11138" y="5478"/>
                </a:lnTo>
                <a:lnTo>
                  <a:pt x="11128" y="5484"/>
                </a:lnTo>
                <a:lnTo>
                  <a:pt x="11122" y="5486"/>
                </a:lnTo>
                <a:lnTo>
                  <a:pt x="11114" y="5488"/>
                </a:lnTo>
                <a:lnTo>
                  <a:pt x="11104" y="5496"/>
                </a:lnTo>
                <a:lnTo>
                  <a:pt x="11094" y="5504"/>
                </a:lnTo>
                <a:lnTo>
                  <a:pt x="11090" y="5510"/>
                </a:lnTo>
                <a:lnTo>
                  <a:pt x="11088" y="5522"/>
                </a:lnTo>
                <a:lnTo>
                  <a:pt x="11088" y="5524"/>
                </a:lnTo>
                <a:lnTo>
                  <a:pt x="11088" y="5526"/>
                </a:lnTo>
                <a:lnTo>
                  <a:pt x="11092" y="5528"/>
                </a:lnTo>
                <a:lnTo>
                  <a:pt x="11094" y="5530"/>
                </a:lnTo>
                <a:lnTo>
                  <a:pt x="11092" y="5532"/>
                </a:lnTo>
                <a:lnTo>
                  <a:pt x="11086" y="5536"/>
                </a:lnTo>
                <a:lnTo>
                  <a:pt x="11082" y="5540"/>
                </a:lnTo>
                <a:lnTo>
                  <a:pt x="11082" y="5542"/>
                </a:lnTo>
                <a:lnTo>
                  <a:pt x="11090" y="5546"/>
                </a:lnTo>
                <a:close/>
                <a:moveTo>
                  <a:pt x="11218" y="5414"/>
                </a:moveTo>
                <a:lnTo>
                  <a:pt x="11218" y="5414"/>
                </a:lnTo>
                <a:lnTo>
                  <a:pt x="11218" y="5412"/>
                </a:lnTo>
                <a:lnTo>
                  <a:pt x="11214" y="5410"/>
                </a:lnTo>
                <a:lnTo>
                  <a:pt x="11202" y="5410"/>
                </a:lnTo>
                <a:lnTo>
                  <a:pt x="11190" y="5414"/>
                </a:lnTo>
                <a:lnTo>
                  <a:pt x="11184" y="5416"/>
                </a:lnTo>
                <a:lnTo>
                  <a:pt x="11180" y="5420"/>
                </a:lnTo>
                <a:lnTo>
                  <a:pt x="11178" y="5422"/>
                </a:lnTo>
                <a:lnTo>
                  <a:pt x="11180" y="5424"/>
                </a:lnTo>
                <a:lnTo>
                  <a:pt x="11194" y="5424"/>
                </a:lnTo>
                <a:lnTo>
                  <a:pt x="11210" y="5418"/>
                </a:lnTo>
                <a:lnTo>
                  <a:pt x="11216" y="5416"/>
                </a:lnTo>
                <a:lnTo>
                  <a:pt x="11218" y="5414"/>
                </a:lnTo>
                <a:close/>
                <a:moveTo>
                  <a:pt x="9966" y="4902"/>
                </a:moveTo>
                <a:lnTo>
                  <a:pt x="9966" y="4902"/>
                </a:lnTo>
                <a:lnTo>
                  <a:pt x="9966" y="4906"/>
                </a:lnTo>
                <a:lnTo>
                  <a:pt x="9968" y="4910"/>
                </a:lnTo>
                <a:lnTo>
                  <a:pt x="9972" y="4914"/>
                </a:lnTo>
                <a:lnTo>
                  <a:pt x="9980" y="4918"/>
                </a:lnTo>
                <a:lnTo>
                  <a:pt x="9990" y="4928"/>
                </a:lnTo>
                <a:lnTo>
                  <a:pt x="9994" y="4928"/>
                </a:lnTo>
                <a:lnTo>
                  <a:pt x="9994" y="4926"/>
                </a:lnTo>
                <a:lnTo>
                  <a:pt x="9990" y="4916"/>
                </a:lnTo>
                <a:lnTo>
                  <a:pt x="9982" y="4906"/>
                </a:lnTo>
                <a:lnTo>
                  <a:pt x="9972" y="4900"/>
                </a:lnTo>
                <a:lnTo>
                  <a:pt x="9970" y="4900"/>
                </a:lnTo>
                <a:lnTo>
                  <a:pt x="9966" y="4902"/>
                </a:lnTo>
                <a:close/>
                <a:moveTo>
                  <a:pt x="10026" y="4966"/>
                </a:moveTo>
                <a:lnTo>
                  <a:pt x="10026" y="4966"/>
                </a:lnTo>
                <a:lnTo>
                  <a:pt x="10022" y="4968"/>
                </a:lnTo>
                <a:lnTo>
                  <a:pt x="10022" y="4970"/>
                </a:lnTo>
                <a:lnTo>
                  <a:pt x="10026" y="4980"/>
                </a:lnTo>
                <a:lnTo>
                  <a:pt x="10044" y="5006"/>
                </a:lnTo>
                <a:lnTo>
                  <a:pt x="10046" y="5010"/>
                </a:lnTo>
                <a:lnTo>
                  <a:pt x="10050" y="5012"/>
                </a:lnTo>
                <a:lnTo>
                  <a:pt x="10052" y="5008"/>
                </a:lnTo>
                <a:lnTo>
                  <a:pt x="10054" y="5004"/>
                </a:lnTo>
                <a:lnTo>
                  <a:pt x="10054" y="4994"/>
                </a:lnTo>
                <a:lnTo>
                  <a:pt x="10052" y="4988"/>
                </a:lnTo>
                <a:lnTo>
                  <a:pt x="10050" y="4984"/>
                </a:lnTo>
                <a:lnTo>
                  <a:pt x="10044" y="4978"/>
                </a:lnTo>
                <a:lnTo>
                  <a:pt x="10038" y="4972"/>
                </a:lnTo>
                <a:lnTo>
                  <a:pt x="10032" y="4966"/>
                </a:lnTo>
                <a:lnTo>
                  <a:pt x="10030" y="4966"/>
                </a:lnTo>
                <a:lnTo>
                  <a:pt x="10026" y="4966"/>
                </a:lnTo>
                <a:close/>
                <a:moveTo>
                  <a:pt x="10084" y="5086"/>
                </a:moveTo>
                <a:lnTo>
                  <a:pt x="10084" y="5086"/>
                </a:lnTo>
                <a:lnTo>
                  <a:pt x="10080" y="5090"/>
                </a:lnTo>
                <a:lnTo>
                  <a:pt x="10080" y="5096"/>
                </a:lnTo>
                <a:lnTo>
                  <a:pt x="10082" y="5102"/>
                </a:lnTo>
                <a:lnTo>
                  <a:pt x="10086" y="5110"/>
                </a:lnTo>
                <a:lnTo>
                  <a:pt x="10098" y="5120"/>
                </a:lnTo>
                <a:lnTo>
                  <a:pt x="10102" y="5122"/>
                </a:lnTo>
                <a:lnTo>
                  <a:pt x="10106" y="5122"/>
                </a:lnTo>
                <a:lnTo>
                  <a:pt x="10108" y="5120"/>
                </a:lnTo>
                <a:lnTo>
                  <a:pt x="10108" y="5114"/>
                </a:lnTo>
                <a:lnTo>
                  <a:pt x="10102" y="5100"/>
                </a:lnTo>
                <a:lnTo>
                  <a:pt x="10098" y="5092"/>
                </a:lnTo>
                <a:lnTo>
                  <a:pt x="10092" y="5088"/>
                </a:lnTo>
                <a:lnTo>
                  <a:pt x="10088" y="5084"/>
                </a:lnTo>
                <a:lnTo>
                  <a:pt x="10084" y="5086"/>
                </a:lnTo>
                <a:close/>
                <a:moveTo>
                  <a:pt x="10070" y="5066"/>
                </a:moveTo>
                <a:lnTo>
                  <a:pt x="10070" y="5066"/>
                </a:lnTo>
                <a:lnTo>
                  <a:pt x="10072" y="5066"/>
                </a:lnTo>
                <a:lnTo>
                  <a:pt x="10074" y="5066"/>
                </a:lnTo>
                <a:lnTo>
                  <a:pt x="10076" y="5060"/>
                </a:lnTo>
                <a:lnTo>
                  <a:pt x="10076" y="5054"/>
                </a:lnTo>
                <a:lnTo>
                  <a:pt x="10074" y="5050"/>
                </a:lnTo>
                <a:lnTo>
                  <a:pt x="10072" y="5048"/>
                </a:lnTo>
                <a:lnTo>
                  <a:pt x="10070" y="5048"/>
                </a:lnTo>
                <a:lnTo>
                  <a:pt x="10068" y="5054"/>
                </a:lnTo>
                <a:lnTo>
                  <a:pt x="10068" y="5060"/>
                </a:lnTo>
                <a:lnTo>
                  <a:pt x="10068" y="5062"/>
                </a:lnTo>
                <a:lnTo>
                  <a:pt x="10070" y="5066"/>
                </a:lnTo>
                <a:close/>
                <a:moveTo>
                  <a:pt x="11590" y="5128"/>
                </a:moveTo>
                <a:lnTo>
                  <a:pt x="11590" y="5128"/>
                </a:lnTo>
                <a:lnTo>
                  <a:pt x="11592" y="5130"/>
                </a:lnTo>
                <a:lnTo>
                  <a:pt x="11598" y="5130"/>
                </a:lnTo>
                <a:lnTo>
                  <a:pt x="11618" y="5128"/>
                </a:lnTo>
                <a:lnTo>
                  <a:pt x="11628" y="5124"/>
                </a:lnTo>
                <a:lnTo>
                  <a:pt x="11628" y="5122"/>
                </a:lnTo>
                <a:lnTo>
                  <a:pt x="11624" y="5122"/>
                </a:lnTo>
                <a:lnTo>
                  <a:pt x="11590" y="5118"/>
                </a:lnTo>
                <a:lnTo>
                  <a:pt x="11576" y="5116"/>
                </a:lnTo>
                <a:lnTo>
                  <a:pt x="11572" y="5116"/>
                </a:lnTo>
                <a:lnTo>
                  <a:pt x="11578" y="5120"/>
                </a:lnTo>
                <a:lnTo>
                  <a:pt x="11590" y="5128"/>
                </a:lnTo>
                <a:close/>
                <a:moveTo>
                  <a:pt x="11600" y="5086"/>
                </a:moveTo>
                <a:lnTo>
                  <a:pt x="11600" y="5086"/>
                </a:lnTo>
                <a:lnTo>
                  <a:pt x="11594" y="5082"/>
                </a:lnTo>
                <a:lnTo>
                  <a:pt x="11592" y="5078"/>
                </a:lnTo>
                <a:lnTo>
                  <a:pt x="11586" y="5074"/>
                </a:lnTo>
                <a:lnTo>
                  <a:pt x="11576" y="5070"/>
                </a:lnTo>
                <a:lnTo>
                  <a:pt x="11566" y="5068"/>
                </a:lnTo>
                <a:lnTo>
                  <a:pt x="11566" y="5070"/>
                </a:lnTo>
                <a:lnTo>
                  <a:pt x="11566" y="5072"/>
                </a:lnTo>
                <a:lnTo>
                  <a:pt x="11572" y="5078"/>
                </a:lnTo>
                <a:lnTo>
                  <a:pt x="11580" y="5082"/>
                </a:lnTo>
                <a:lnTo>
                  <a:pt x="11582" y="5084"/>
                </a:lnTo>
                <a:lnTo>
                  <a:pt x="11584" y="5088"/>
                </a:lnTo>
                <a:lnTo>
                  <a:pt x="11584" y="5092"/>
                </a:lnTo>
                <a:lnTo>
                  <a:pt x="11586" y="5094"/>
                </a:lnTo>
                <a:lnTo>
                  <a:pt x="11588" y="5096"/>
                </a:lnTo>
                <a:lnTo>
                  <a:pt x="11592" y="5096"/>
                </a:lnTo>
                <a:lnTo>
                  <a:pt x="11600" y="5096"/>
                </a:lnTo>
                <a:lnTo>
                  <a:pt x="11606" y="5094"/>
                </a:lnTo>
                <a:lnTo>
                  <a:pt x="11608" y="5092"/>
                </a:lnTo>
                <a:lnTo>
                  <a:pt x="11606" y="5090"/>
                </a:lnTo>
                <a:lnTo>
                  <a:pt x="11600" y="5086"/>
                </a:lnTo>
                <a:close/>
                <a:moveTo>
                  <a:pt x="11538" y="5324"/>
                </a:moveTo>
                <a:lnTo>
                  <a:pt x="11538" y="5324"/>
                </a:lnTo>
                <a:lnTo>
                  <a:pt x="11536" y="5310"/>
                </a:lnTo>
                <a:lnTo>
                  <a:pt x="11532" y="5304"/>
                </a:lnTo>
                <a:lnTo>
                  <a:pt x="11530" y="5304"/>
                </a:lnTo>
                <a:lnTo>
                  <a:pt x="11528" y="5304"/>
                </a:lnTo>
                <a:lnTo>
                  <a:pt x="11526" y="5310"/>
                </a:lnTo>
                <a:lnTo>
                  <a:pt x="11524" y="5316"/>
                </a:lnTo>
                <a:lnTo>
                  <a:pt x="11520" y="5316"/>
                </a:lnTo>
                <a:lnTo>
                  <a:pt x="11518" y="5316"/>
                </a:lnTo>
                <a:lnTo>
                  <a:pt x="11518" y="5318"/>
                </a:lnTo>
                <a:lnTo>
                  <a:pt x="11518" y="5320"/>
                </a:lnTo>
                <a:lnTo>
                  <a:pt x="11520" y="5320"/>
                </a:lnTo>
                <a:lnTo>
                  <a:pt x="11520" y="5322"/>
                </a:lnTo>
                <a:lnTo>
                  <a:pt x="11520" y="5328"/>
                </a:lnTo>
                <a:lnTo>
                  <a:pt x="11520" y="5334"/>
                </a:lnTo>
                <a:lnTo>
                  <a:pt x="11522" y="5340"/>
                </a:lnTo>
                <a:lnTo>
                  <a:pt x="11530" y="5348"/>
                </a:lnTo>
                <a:lnTo>
                  <a:pt x="11534" y="5348"/>
                </a:lnTo>
                <a:lnTo>
                  <a:pt x="11536" y="5344"/>
                </a:lnTo>
                <a:lnTo>
                  <a:pt x="11538" y="5336"/>
                </a:lnTo>
                <a:lnTo>
                  <a:pt x="11538" y="5324"/>
                </a:lnTo>
                <a:close/>
                <a:moveTo>
                  <a:pt x="11188" y="5150"/>
                </a:moveTo>
                <a:lnTo>
                  <a:pt x="11188" y="5150"/>
                </a:lnTo>
                <a:lnTo>
                  <a:pt x="11186" y="5144"/>
                </a:lnTo>
                <a:lnTo>
                  <a:pt x="11186" y="5138"/>
                </a:lnTo>
                <a:lnTo>
                  <a:pt x="11184" y="5136"/>
                </a:lnTo>
                <a:lnTo>
                  <a:pt x="11182" y="5136"/>
                </a:lnTo>
                <a:lnTo>
                  <a:pt x="11180" y="5138"/>
                </a:lnTo>
                <a:lnTo>
                  <a:pt x="11180" y="5142"/>
                </a:lnTo>
                <a:lnTo>
                  <a:pt x="11184" y="5154"/>
                </a:lnTo>
                <a:lnTo>
                  <a:pt x="11186" y="5160"/>
                </a:lnTo>
                <a:lnTo>
                  <a:pt x="11188" y="5160"/>
                </a:lnTo>
                <a:lnTo>
                  <a:pt x="11188" y="5156"/>
                </a:lnTo>
                <a:lnTo>
                  <a:pt x="11188" y="5150"/>
                </a:lnTo>
                <a:close/>
                <a:moveTo>
                  <a:pt x="11232" y="5052"/>
                </a:moveTo>
                <a:lnTo>
                  <a:pt x="11232" y="5052"/>
                </a:lnTo>
                <a:lnTo>
                  <a:pt x="11232" y="5054"/>
                </a:lnTo>
                <a:lnTo>
                  <a:pt x="11230" y="5060"/>
                </a:lnTo>
                <a:lnTo>
                  <a:pt x="11232" y="5064"/>
                </a:lnTo>
                <a:lnTo>
                  <a:pt x="11234" y="5064"/>
                </a:lnTo>
                <a:lnTo>
                  <a:pt x="11236" y="5062"/>
                </a:lnTo>
                <a:lnTo>
                  <a:pt x="11238" y="5056"/>
                </a:lnTo>
                <a:lnTo>
                  <a:pt x="11236" y="5052"/>
                </a:lnTo>
                <a:lnTo>
                  <a:pt x="11234" y="5052"/>
                </a:lnTo>
                <a:lnTo>
                  <a:pt x="11232" y="5052"/>
                </a:lnTo>
                <a:close/>
                <a:moveTo>
                  <a:pt x="11262" y="5078"/>
                </a:moveTo>
                <a:lnTo>
                  <a:pt x="11262" y="5078"/>
                </a:lnTo>
                <a:lnTo>
                  <a:pt x="11262" y="5076"/>
                </a:lnTo>
                <a:lnTo>
                  <a:pt x="11260" y="5072"/>
                </a:lnTo>
                <a:lnTo>
                  <a:pt x="11256" y="5072"/>
                </a:lnTo>
                <a:lnTo>
                  <a:pt x="11254" y="5076"/>
                </a:lnTo>
                <a:lnTo>
                  <a:pt x="11254" y="5078"/>
                </a:lnTo>
                <a:lnTo>
                  <a:pt x="11256" y="5080"/>
                </a:lnTo>
                <a:lnTo>
                  <a:pt x="11258" y="5080"/>
                </a:lnTo>
                <a:lnTo>
                  <a:pt x="11262" y="5078"/>
                </a:lnTo>
                <a:close/>
                <a:moveTo>
                  <a:pt x="11280" y="5212"/>
                </a:moveTo>
                <a:lnTo>
                  <a:pt x="11280" y="5212"/>
                </a:lnTo>
                <a:lnTo>
                  <a:pt x="11278" y="5210"/>
                </a:lnTo>
                <a:lnTo>
                  <a:pt x="11276" y="5210"/>
                </a:lnTo>
                <a:lnTo>
                  <a:pt x="11270" y="5212"/>
                </a:lnTo>
                <a:lnTo>
                  <a:pt x="11264" y="5218"/>
                </a:lnTo>
                <a:lnTo>
                  <a:pt x="11262" y="5220"/>
                </a:lnTo>
                <a:lnTo>
                  <a:pt x="11264" y="5222"/>
                </a:lnTo>
                <a:lnTo>
                  <a:pt x="11266" y="5222"/>
                </a:lnTo>
                <a:lnTo>
                  <a:pt x="11272" y="5222"/>
                </a:lnTo>
                <a:lnTo>
                  <a:pt x="11276" y="5218"/>
                </a:lnTo>
                <a:lnTo>
                  <a:pt x="11280" y="5212"/>
                </a:lnTo>
                <a:close/>
                <a:moveTo>
                  <a:pt x="11234" y="5078"/>
                </a:moveTo>
                <a:lnTo>
                  <a:pt x="11234" y="5078"/>
                </a:lnTo>
                <a:lnTo>
                  <a:pt x="11238" y="5078"/>
                </a:lnTo>
                <a:lnTo>
                  <a:pt x="11240" y="5076"/>
                </a:lnTo>
                <a:lnTo>
                  <a:pt x="11238" y="5074"/>
                </a:lnTo>
                <a:lnTo>
                  <a:pt x="11236" y="5072"/>
                </a:lnTo>
                <a:lnTo>
                  <a:pt x="11234" y="5070"/>
                </a:lnTo>
                <a:lnTo>
                  <a:pt x="11232" y="5072"/>
                </a:lnTo>
                <a:lnTo>
                  <a:pt x="11232" y="5076"/>
                </a:lnTo>
                <a:lnTo>
                  <a:pt x="11234" y="5078"/>
                </a:lnTo>
                <a:close/>
                <a:moveTo>
                  <a:pt x="11378" y="5078"/>
                </a:moveTo>
                <a:lnTo>
                  <a:pt x="11378" y="5078"/>
                </a:lnTo>
                <a:lnTo>
                  <a:pt x="11366" y="5078"/>
                </a:lnTo>
                <a:lnTo>
                  <a:pt x="11360" y="5080"/>
                </a:lnTo>
                <a:lnTo>
                  <a:pt x="11360" y="5082"/>
                </a:lnTo>
                <a:lnTo>
                  <a:pt x="11362" y="5084"/>
                </a:lnTo>
                <a:lnTo>
                  <a:pt x="11364" y="5084"/>
                </a:lnTo>
                <a:lnTo>
                  <a:pt x="11372" y="5082"/>
                </a:lnTo>
                <a:lnTo>
                  <a:pt x="11378" y="5078"/>
                </a:lnTo>
                <a:close/>
                <a:moveTo>
                  <a:pt x="11216" y="4816"/>
                </a:moveTo>
                <a:lnTo>
                  <a:pt x="11216" y="4816"/>
                </a:lnTo>
                <a:lnTo>
                  <a:pt x="11214" y="4820"/>
                </a:lnTo>
                <a:lnTo>
                  <a:pt x="11214" y="4828"/>
                </a:lnTo>
                <a:lnTo>
                  <a:pt x="11214" y="4830"/>
                </a:lnTo>
                <a:lnTo>
                  <a:pt x="11216" y="4830"/>
                </a:lnTo>
                <a:lnTo>
                  <a:pt x="11216" y="4834"/>
                </a:lnTo>
                <a:lnTo>
                  <a:pt x="11214" y="4838"/>
                </a:lnTo>
                <a:lnTo>
                  <a:pt x="11212" y="4842"/>
                </a:lnTo>
                <a:lnTo>
                  <a:pt x="11214" y="4844"/>
                </a:lnTo>
                <a:lnTo>
                  <a:pt x="11218" y="4842"/>
                </a:lnTo>
                <a:lnTo>
                  <a:pt x="11220" y="4838"/>
                </a:lnTo>
                <a:lnTo>
                  <a:pt x="11220" y="4836"/>
                </a:lnTo>
                <a:lnTo>
                  <a:pt x="11222" y="4832"/>
                </a:lnTo>
                <a:lnTo>
                  <a:pt x="11222" y="4830"/>
                </a:lnTo>
                <a:lnTo>
                  <a:pt x="11222" y="4826"/>
                </a:lnTo>
                <a:lnTo>
                  <a:pt x="11220" y="4824"/>
                </a:lnTo>
                <a:lnTo>
                  <a:pt x="11220" y="4820"/>
                </a:lnTo>
                <a:lnTo>
                  <a:pt x="11220" y="4816"/>
                </a:lnTo>
                <a:lnTo>
                  <a:pt x="11216" y="4816"/>
                </a:lnTo>
                <a:close/>
                <a:moveTo>
                  <a:pt x="13306" y="5908"/>
                </a:moveTo>
                <a:lnTo>
                  <a:pt x="13306" y="5908"/>
                </a:lnTo>
                <a:lnTo>
                  <a:pt x="13306" y="5902"/>
                </a:lnTo>
                <a:lnTo>
                  <a:pt x="13304" y="5898"/>
                </a:lnTo>
                <a:lnTo>
                  <a:pt x="13302" y="5896"/>
                </a:lnTo>
                <a:lnTo>
                  <a:pt x="13296" y="5892"/>
                </a:lnTo>
                <a:lnTo>
                  <a:pt x="13286" y="5890"/>
                </a:lnTo>
                <a:lnTo>
                  <a:pt x="13278" y="5890"/>
                </a:lnTo>
                <a:lnTo>
                  <a:pt x="13266" y="5898"/>
                </a:lnTo>
                <a:lnTo>
                  <a:pt x="13260" y="5904"/>
                </a:lnTo>
                <a:lnTo>
                  <a:pt x="13254" y="5910"/>
                </a:lnTo>
                <a:lnTo>
                  <a:pt x="13250" y="5916"/>
                </a:lnTo>
                <a:lnTo>
                  <a:pt x="13250" y="5918"/>
                </a:lnTo>
                <a:lnTo>
                  <a:pt x="13250" y="5922"/>
                </a:lnTo>
                <a:lnTo>
                  <a:pt x="13252" y="5924"/>
                </a:lnTo>
                <a:lnTo>
                  <a:pt x="13256" y="5928"/>
                </a:lnTo>
                <a:lnTo>
                  <a:pt x="13270" y="5932"/>
                </a:lnTo>
                <a:lnTo>
                  <a:pt x="13280" y="5934"/>
                </a:lnTo>
                <a:lnTo>
                  <a:pt x="13286" y="5934"/>
                </a:lnTo>
                <a:lnTo>
                  <a:pt x="13292" y="5930"/>
                </a:lnTo>
                <a:lnTo>
                  <a:pt x="13294" y="5926"/>
                </a:lnTo>
                <a:lnTo>
                  <a:pt x="13296" y="5926"/>
                </a:lnTo>
                <a:lnTo>
                  <a:pt x="13302" y="5926"/>
                </a:lnTo>
                <a:lnTo>
                  <a:pt x="13306" y="5930"/>
                </a:lnTo>
                <a:lnTo>
                  <a:pt x="13308" y="5930"/>
                </a:lnTo>
                <a:lnTo>
                  <a:pt x="13312" y="5928"/>
                </a:lnTo>
                <a:lnTo>
                  <a:pt x="13312" y="5926"/>
                </a:lnTo>
                <a:lnTo>
                  <a:pt x="13312" y="5924"/>
                </a:lnTo>
                <a:lnTo>
                  <a:pt x="13310" y="5920"/>
                </a:lnTo>
                <a:lnTo>
                  <a:pt x="13308" y="5914"/>
                </a:lnTo>
                <a:lnTo>
                  <a:pt x="13306" y="5912"/>
                </a:lnTo>
                <a:lnTo>
                  <a:pt x="13306" y="5908"/>
                </a:lnTo>
                <a:close/>
                <a:moveTo>
                  <a:pt x="13336" y="5840"/>
                </a:moveTo>
                <a:lnTo>
                  <a:pt x="13336" y="5840"/>
                </a:lnTo>
                <a:lnTo>
                  <a:pt x="13328" y="5844"/>
                </a:lnTo>
                <a:lnTo>
                  <a:pt x="13322" y="5844"/>
                </a:lnTo>
                <a:lnTo>
                  <a:pt x="13318" y="5846"/>
                </a:lnTo>
                <a:lnTo>
                  <a:pt x="13316" y="5850"/>
                </a:lnTo>
                <a:lnTo>
                  <a:pt x="13314" y="5854"/>
                </a:lnTo>
                <a:lnTo>
                  <a:pt x="13312" y="5854"/>
                </a:lnTo>
                <a:lnTo>
                  <a:pt x="13306" y="5854"/>
                </a:lnTo>
                <a:lnTo>
                  <a:pt x="13304" y="5854"/>
                </a:lnTo>
                <a:lnTo>
                  <a:pt x="13306" y="5864"/>
                </a:lnTo>
                <a:lnTo>
                  <a:pt x="13310" y="5870"/>
                </a:lnTo>
                <a:lnTo>
                  <a:pt x="13312" y="5872"/>
                </a:lnTo>
                <a:lnTo>
                  <a:pt x="13326" y="5862"/>
                </a:lnTo>
                <a:lnTo>
                  <a:pt x="13330" y="5860"/>
                </a:lnTo>
                <a:lnTo>
                  <a:pt x="13334" y="5858"/>
                </a:lnTo>
                <a:lnTo>
                  <a:pt x="13336" y="5860"/>
                </a:lnTo>
                <a:lnTo>
                  <a:pt x="13338" y="5864"/>
                </a:lnTo>
                <a:lnTo>
                  <a:pt x="13340" y="5862"/>
                </a:lnTo>
                <a:lnTo>
                  <a:pt x="13348" y="5860"/>
                </a:lnTo>
                <a:lnTo>
                  <a:pt x="13354" y="5858"/>
                </a:lnTo>
                <a:lnTo>
                  <a:pt x="13360" y="5860"/>
                </a:lnTo>
                <a:lnTo>
                  <a:pt x="13360" y="5858"/>
                </a:lnTo>
                <a:lnTo>
                  <a:pt x="13358" y="5854"/>
                </a:lnTo>
                <a:lnTo>
                  <a:pt x="13360" y="5848"/>
                </a:lnTo>
                <a:lnTo>
                  <a:pt x="13358" y="5846"/>
                </a:lnTo>
                <a:lnTo>
                  <a:pt x="13354" y="5848"/>
                </a:lnTo>
                <a:lnTo>
                  <a:pt x="13350" y="5850"/>
                </a:lnTo>
                <a:lnTo>
                  <a:pt x="13350" y="5848"/>
                </a:lnTo>
                <a:lnTo>
                  <a:pt x="13352" y="5842"/>
                </a:lnTo>
                <a:lnTo>
                  <a:pt x="13358" y="5834"/>
                </a:lnTo>
                <a:lnTo>
                  <a:pt x="13360" y="5830"/>
                </a:lnTo>
                <a:lnTo>
                  <a:pt x="13360" y="5828"/>
                </a:lnTo>
                <a:lnTo>
                  <a:pt x="13358" y="5828"/>
                </a:lnTo>
                <a:lnTo>
                  <a:pt x="13356" y="5828"/>
                </a:lnTo>
                <a:lnTo>
                  <a:pt x="13346" y="5832"/>
                </a:lnTo>
                <a:lnTo>
                  <a:pt x="13336" y="5840"/>
                </a:lnTo>
                <a:close/>
                <a:moveTo>
                  <a:pt x="12084" y="5310"/>
                </a:moveTo>
                <a:lnTo>
                  <a:pt x="12084" y="5310"/>
                </a:lnTo>
                <a:lnTo>
                  <a:pt x="12086" y="5316"/>
                </a:lnTo>
                <a:lnTo>
                  <a:pt x="12090" y="5320"/>
                </a:lnTo>
                <a:lnTo>
                  <a:pt x="12098" y="5324"/>
                </a:lnTo>
                <a:lnTo>
                  <a:pt x="12106" y="5330"/>
                </a:lnTo>
                <a:lnTo>
                  <a:pt x="12112" y="5336"/>
                </a:lnTo>
                <a:lnTo>
                  <a:pt x="12116" y="5338"/>
                </a:lnTo>
                <a:lnTo>
                  <a:pt x="12120" y="5338"/>
                </a:lnTo>
                <a:lnTo>
                  <a:pt x="12122" y="5336"/>
                </a:lnTo>
                <a:lnTo>
                  <a:pt x="12124" y="5336"/>
                </a:lnTo>
                <a:lnTo>
                  <a:pt x="12126" y="5336"/>
                </a:lnTo>
                <a:lnTo>
                  <a:pt x="12128" y="5336"/>
                </a:lnTo>
                <a:lnTo>
                  <a:pt x="12132" y="5342"/>
                </a:lnTo>
                <a:lnTo>
                  <a:pt x="12140" y="5346"/>
                </a:lnTo>
                <a:lnTo>
                  <a:pt x="12148" y="5346"/>
                </a:lnTo>
                <a:lnTo>
                  <a:pt x="12160" y="5346"/>
                </a:lnTo>
                <a:lnTo>
                  <a:pt x="12172" y="5342"/>
                </a:lnTo>
                <a:lnTo>
                  <a:pt x="12184" y="5336"/>
                </a:lnTo>
                <a:lnTo>
                  <a:pt x="12196" y="5330"/>
                </a:lnTo>
                <a:lnTo>
                  <a:pt x="12204" y="5324"/>
                </a:lnTo>
                <a:lnTo>
                  <a:pt x="12208" y="5318"/>
                </a:lnTo>
                <a:lnTo>
                  <a:pt x="12212" y="5312"/>
                </a:lnTo>
                <a:lnTo>
                  <a:pt x="12214" y="5310"/>
                </a:lnTo>
                <a:lnTo>
                  <a:pt x="12218" y="5308"/>
                </a:lnTo>
                <a:lnTo>
                  <a:pt x="12220" y="5310"/>
                </a:lnTo>
                <a:lnTo>
                  <a:pt x="12228" y="5310"/>
                </a:lnTo>
                <a:lnTo>
                  <a:pt x="12232" y="5310"/>
                </a:lnTo>
                <a:lnTo>
                  <a:pt x="12236" y="5306"/>
                </a:lnTo>
                <a:lnTo>
                  <a:pt x="12238" y="5302"/>
                </a:lnTo>
                <a:lnTo>
                  <a:pt x="12240" y="5298"/>
                </a:lnTo>
                <a:lnTo>
                  <a:pt x="12236" y="5290"/>
                </a:lnTo>
                <a:lnTo>
                  <a:pt x="12234" y="5284"/>
                </a:lnTo>
                <a:lnTo>
                  <a:pt x="12234" y="5282"/>
                </a:lnTo>
                <a:lnTo>
                  <a:pt x="12238" y="5282"/>
                </a:lnTo>
                <a:lnTo>
                  <a:pt x="12242" y="5280"/>
                </a:lnTo>
                <a:lnTo>
                  <a:pt x="12246" y="5276"/>
                </a:lnTo>
                <a:lnTo>
                  <a:pt x="12250" y="5266"/>
                </a:lnTo>
                <a:lnTo>
                  <a:pt x="12250" y="5256"/>
                </a:lnTo>
                <a:lnTo>
                  <a:pt x="12250" y="5250"/>
                </a:lnTo>
                <a:lnTo>
                  <a:pt x="12246" y="5246"/>
                </a:lnTo>
                <a:lnTo>
                  <a:pt x="12242" y="5242"/>
                </a:lnTo>
                <a:lnTo>
                  <a:pt x="12236" y="5240"/>
                </a:lnTo>
                <a:lnTo>
                  <a:pt x="12218" y="5242"/>
                </a:lnTo>
                <a:lnTo>
                  <a:pt x="12216" y="5242"/>
                </a:lnTo>
                <a:lnTo>
                  <a:pt x="12214" y="5244"/>
                </a:lnTo>
                <a:lnTo>
                  <a:pt x="12212" y="5250"/>
                </a:lnTo>
                <a:lnTo>
                  <a:pt x="12216" y="5264"/>
                </a:lnTo>
                <a:lnTo>
                  <a:pt x="12220" y="5276"/>
                </a:lnTo>
                <a:lnTo>
                  <a:pt x="12218" y="5280"/>
                </a:lnTo>
                <a:lnTo>
                  <a:pt x="12214" y="5278"/>
                </a:lnTo>
                <a:lnTo>
                  <a:pt x="12206" y="5278"/>
                </a:lnTo>
                <a:lnTo>
                  <a:pt x="12202" y="5282"/>
                </a:lnTo>
                <a:lnTo>
                  <a:pt x="12196" y="5286"/>
                </a:lnTo>
                <a:lnTo>
                  <a:pt x="12194" y="5294"/>
                </a:lnTo>
                <a:lnTo>
                  <a:pt x="12190" y="5300"/>
                </a:lnTo>
                <a:lnTo>
                  <a:pt x="12186" y="5306"/>
                </a:lnTo>
                <a:lnTo>
                  <a:pt x="12180" y="5308"/>
                </a:lnTo>
                <a:lnTo>
                  <a:pt x="12174" y="5306"/>
                </a:lnTo>
                <a:lnTo>
                  <a:pt x="12170" y="5304"/>
                </a:lnTo>
                <a:lnTo>
                  <a:pt x="12168" y="5304"/>
                </a:lnTo>
                <a:lnTo>
                  <a:pt x="12164" y="5306"/>
                </a:lnTo>
                <a:lnTo>
                  <a:pt x="12162" y="5308"/>
                </a:lnTo>
                <a:lnTo>
                  <a:pt x="12158" y="5302"/>
                </a:lnTo>
                <a:lnTo>
                  <a:pt x="12156" y="5294"/>
                </a:lnTo>
                <a:lnTo>
                  <a:pt x="12158" y="5290"/>
                </a:lnTo>
                <a:lnTo>
                  <a:pt x="12160" y="5288"/>
                </a:lnTo>
                <a:lnTo>
                  <a:pt x="12160" y="5284"/>
                </a:lnTo>
                <a:lnTo>
                  <a:pt x="12160" y="5282"/>
                </a:lnTo>
                <a:lnTo>
                  <a:pt x="12158" y="5282"/>
                </a:lnTo>
                <a:lnTo>
                  <a:pt x="12154" y="5284"/>
                </a:lnTo>
                <a:lnTo>
                  <a:pt x="12150" y="5290"/>
                </a:lnTo>
                <a:lnTo>
                  <a:pt x="12150" y="5302"/>
                </a:lnTo>
                <a:lnTo>
                  <a:pt x="12150" y="5304"/>
                </a:lnTo>
                <a:lnTo>
                  <a:pt x="12148" y="5306"/>
                </a:lnTo>
                <a:lnTo>
                  <a:pt x="12140" y="5308"/>
                </a:lnTo>
                <a:lnTo>
                  <a:pt x="12130" y="5308"/>
                </a:lnTo>
                <a:lnTo>
                  <a:pt x="12118" y="5306"/>
                </a:lnTo>
                <a:lnTo>
                  <a:pt x="12106" y="5304"/>
                </a:lnTo>
                <a:lnTo>
                  <a:pt x="12094" y="5304"/>
                </a:lnTo>
                <a:lnTo>
                  <a:pt x="12088" y="5306"/>
                </a:lnTo>
                <a:lnTo>
                  <a:pt x="12086" y="5308"/>
                </a:lnTo>
                <a:lnTo>
                  <a:pt x="12084" y="5310"/>
                </a:lnTo>
                <a:close/>
                <a:moveTo>
                  <a:pt x="12010" y="5142"/>
                </a:moveTo>
                <a:lnTo>
                  <a:pt x="12010" y="5142"/>
                </a:lnTo>
                <a:lnTo>
                  <a:pt x="12010" y="5148"/>
                </a:lnTo>
                <a:lnTo>
                  <a:pt x="12014" y="5148"/>
                </a:lnTo>
                <a:lnTo>
                  <a:pt x="12022" y="5146"/>
                </a:lnTo>
                <a:lnTo>
                  <a:pt x="12032" y="5146"/>
                </a:lnTo>
                <a:lnTo>
                  <a:pt x="12040" y="5146"/>
                </a:lnTo>
                <a:lnTo>
                  <a:pt x="12046" y="5142"/>
                </a:lnTo>
                <a:lnTo>
                  <a:pt x="12046" y="5140"/>
                </a:lnTo>
                <a:lnTo>
                  <a:pt x="12046" y="5138"/>
                </a:lnTo>
                <a:lnTo>
                  <a:pt x="12044" y="5136"/>
                </a:lnTo>
                <a:lnTo>
                  <a:pt x="12042" y="5136"/>
                </a:lnTo>
                <a:lnTo>
                  <a:pt x="12032" y="5134"/>
                </a:lnTo>
                <a:lnTo>
                  <a:pt x="12022" y="5134"/>
                </a:lnTo>
                <a:lnTo>
                  <a:pt x="12014" y="5136"/>
                </a:lnTo>
                <a:lnTo>
                  <a:pt x="12012" y="5138"/>
                </a:lnTo>
                <a:lnTo>
                  <a:pt x="12010" y="5142"/>
                </a:lnTo>
                <a:close/>
                <a:moveTo>
                  <a:pt x="12154" y="5158"/>
                </a:moveTo>
                <a:lnTo>
                  <a:pt x="12154" y="5158"/>
                </a:lnTo>
                <a:lnTo>
                  <a:pt x="12154" y="5160"/>
                </a:lnTo>
                <a:lnTo>
                  <a:pt x="12154" y="5164"/>
                </a:lnTo>
                <a:lnTo>
                  <a:pt x="12158" y="5168"/>
                </a:lnTo>
                <a:lnTo>
                  <a:pt x="12166" y="5170"/>
                </a:lnTo>
                <a:lnTo>
                  <a:pt x="12168" y="5168"/>
                </a:lnTo>
                <a:lnTo>
                  <a:pt x="12170" y="5168"/>
                </a:lnTo>
                <a:lnTo>
                  <a:pt x="12172" y="5164"/>
                </a:lnTo>
                <a:lnTo>
                  <a:pt x="12172" y="5162"/>
                </a:lnTo>
                <a:lnTo>
                  <a:pt x="12166" y="5156"/>
                </a:lnTo>
                <a:lnTo>
                  <a:pt x="12164" y="5154"/>
                </a:lnTo>
                <a:lnTo>
                  <a:pt x="12160" y="5152"/>
                </a:lnTo>
                <a:lnTo>
                  <a:pt x="12156" y="5154"/>
                </a:lnTo>
                <a:lnTo>
                  <a:pt x="12154" y="5158"/>
                </a:lnTo>
                <a:close/>
                <a:moveTo>
                  <a:pt x="12228" y="5192"/>
                </a:moveTo>
                <a:lnTo>
                  <a:pt x="12228" y="5192"/>
                </a:lnTo>
                <a:lnTo>
                  <a:pt x="12208" y="5182"/>
                </a:lnTo>
                <a:lnTo>
                  <a:pt x="12196" y="5172"/>
                </a:lnTo>
                <a:lnTo>
                  <a:pt x="12190" y="5166"/>
                </a:lnTo>
                <a:lnTo>
                  <a:pt x="12186" y="5166"/>
                </a:lnTo>
                <a:lnTo>
                  <a:pt x="12186" y="5168"/>
                </a:lnTo>
                <a:lnTo>
                  <a:pt x="12180" y="5170"/>
                </a:lnTo>
                <a:lnTo>
                  <a:pt x="12178" y="5172"/>
                </a:lnTo>
                <a:lnTo>
                  <a:pt x="12182" y="5174"/>
                </a:lnTo>
                <a:lnTo>
                  <a:pt x="12186" y="5178"/>
                </a:lnTo>
                <a:lnTo>
                  <a:pt x="12200" y="5184"/>
                </a:lnTo>
                <a:lnTo>
                  <a:pt x="12208" y="5190"/>
                </a:lnTo>
                <a:lnTo>
                  <a:pt x="12216" y="5196"/>
                </a:lnTo>
                <a:lnTo>
                  <a:pt x="12222" y="5202"/>
                </a:lnTo>
                <a:lnTo>
                  <a:pt x="12232" y="5210"/>
                </a:lnTo>
                <a:lnTo>
                  <a:pt x="12242" y="5218"/>
                </a:lnTo>
                <a:lnTo>
                  <a:pt x="12254" y="5230"/>
                </a:lnTo>
                <a:lnTo>
                  <a:pt x="12258" y="5236"/>
                </a:lnTo>
                <a:lnTo>
                  <a:pt x="12260" y="5242"/>
                </a:lnTo>
                <a:lnTo>
                  <a:pt x="12260" y="5250"/>
                </a:lnTo>
                <a:lnTo>
                  <a:pt x="12260" y="5258"/>
                </a:lnTo>
                <a:lnTo>
                  <a:pt x="12262" y="5264"/>
                </a:lnTo>
                <a:lnTo>
                  <a:pt x="12264" y="5272"/>
                </a:lnTo>
                <a:lnTo>
                  <a:pt x="12268" y="5274"/>
                </a:lnTo>
                <a:lnTo>
                  <a:pt x="12272" y="5274"/>
                </a:lnTo>
                <a:lnTo>
                  <a:pt x="12276" y="5270"/>
                </a:lnTo>
                <a:lnTo>
                  <a:pt x="12278" y="5262"/>
                </a:lnTo>
                <a:lnTo>
                  <a:pt x="12278" y="5254"/>
                </a:lnTo>
                <a:lnTo>
                  <a:pt x="12278" y="5244"/>
                </a:lnTo>
                <a:lnTo>
                  <a:pt x="12274" y="5236"/>
                </a:lnTo>
                <a:lnTo>
                  <a:pt x="12266" y="5230"/>
                </a:lnTo>
                <a:lnTo>
                  <a:pt x="12252" y="5218"/>
                </a:lnTo>
                <a:lnTo>
                  <a:pt x="12244" y="5208"/>
                </a:lnTo>
                <a:lnTo>
                  <a:pt x="12236" y="5200"/>
                </a:lnTo>
                <a:lnTo>
                  <a:pt x="12228" y="5192"/>
                </a:lnTo>
                <a:close/>
                <a:moveTo>
                  <a:pt x="12134" y="5108"/>
                </a:moveTo>
                <a:lnTo>
                  <a:pt x="12134" y="5108"/>
                </a:lnTo>
                <a:lnTo>
                  <a:pt x="12134" y="5112"/>
                </a:lnTo>
                <a:lnTo>
                  <a:pt x="12136" y="5116"/>
                </a:lnTo>
                <a:lnTo>
                  <a:pt x="12138" y="5118"/>
                </a:lnTo>
                <a:lnTo>
                  <a:pt x="12144" y="5120"/>
                </a:lnTo>
                <a:lnTo>
                  <a:pt x="12146" y="5118"/>
                </a:lnTo>
                <a:lnTo>
                  <a:pt x="12144" y="5112"/>
                </a:lnTo>
                <a:lnTo>
                  <a:pt x="12140" y="5108"/>
                </a:lnTo>
                <a:lnTo>
                  <a:pt x="12136" y="5106"/>
                </a:lnTo>
                <a:lnTo>
                  <a:pt x="12134" y="5108"/>
                </a:lnTo>
                <a:close/>
                <a:moveTo>
                  <a:pt x="12378" y="5340"/>
                </a:moveTo>
                <a:lnTo>
                  <a:pt x="12378" y="5340"/>
                </a:lnTo>
                <a:lnTo>
                  <a:pt x="12374" y="5338"/>
                </a:lnTo>
                <a:lnTo>
                  <a:pt x="12370" y="5334"/>
                </a:lnTo>
                <a:lnTo>
                  <a:pt x="12364" y="5324"/>
                </a:lnTo>
                <a:lnTo>
                  <a:pt x="12360" y="5314"/>
                </a:lnTo>
                <a:lnTo>
                  <a:pt x="12356" y="5310"/>
                </a:lnTo>
                <a:lnTo>
                  <a:pt x="12352" y="5308"/>
                </a:lnTo>
                <a:lnTo>
                  <a:pt x="12348" y="5306"/>
                </a:lnTo>
                <a:lnTo>
                  <a:pt x="12346" y="5302"/>
                </a:lnTo>
                <a:lnTo>
                  <a:pt x="12342" y="5290"/>
                </a:lnTo>
                <a:lnTo>
                  <a:pt x="12340" y="5284"/>
                </a:lnTo>
                <a:lnTo>
                  <a:pt x="12338" y="5282"/>
                </a:lnTo>
                <a:lnTo>
                  <a:pt x="12334" y="5284"/>
                </a:lnTo>
                <a:lnTo>
                  <a:pt x="12334" y="5288"/>
                </a:lnTo>
                <a:lnTo>
                  <a:pt x="12334" y="5290"/>
                </a:lnTo>
                <a:lnTo>
                  <a:pt x="12336" y="5296"/>
                </a:lnTo>
                <a:lnTo>
                  <a:pt x="12342" y="5304"/>
                </a:lnTo>
                <a:lnTo>
                  <a:pt x="12342" y="5308"/>
                </a:lnTo>
                <a:lnTo>
                  <a:pt x="12342" y="5314"/>
                </a:lnTo>
                <a:lnTo>
                  <a:pt x="12342" y="5322"/>
                </a:lnTo>
                <a:lnTo>
                  <a:pt x="12344" y="5328"/>
                </a:lnTo>
                <a:lnTo>
                  <a:pt x="12350" y="5336"/>
                </a:lnTo>
                <a:lnTo>
                  <a:pt x="12358" y="5346"/>
                </a:lnTo>
                <a:lnTo>
                  <a:pt x="12362" y="5350"/>
                </a:lnTo>
                <a:lnTo>
                  <a:pt x="12362" y="5354"/>
                </a:lnTo>
                <a:lnTo>
                  <a:pt x="12364" y="5364"/>
                </a:lnTo>
                <a:lnTo>
                  <a:pt x="12370" y="5368"/>
                </a:lnTo>
                <a:lnTo>
                  <a:pt x="12378" y="5370"/>
                </a:lnTo>
                <a:lnTo>
                  <a:pt x="12388" y="5370"/>
                </a:lnTo>
                <a:lnTo>
                  <a:pt x="12390" y="5368"/>
                </a:lnTo>
                <a:lnTo>
                  <a:pt x="12392" y="5364"/>
                </a:lnTo>
                <a:lnTo>
                  <a:pt x="12392" y="5360"/>
                </a:lnTo>
                <a:lnTo>
                  <a:pt x="12392" y="5356"/>
                </a:lnTo>
                <a:lnTo>
                  <a:pt x="12386" y="5346"/>
                </a:lnTo>
                <a:lnTo>
                  <a:pt x="12382" y="5342"/>
                </a:lnTo>
                <a:lnTo>
                  <a:pt x="12378" y="5340"/>
                </a:lnTo>
                <a:close/>
                <a:moveTo>
                  <a:pt x="12070" y="5308"/>
                </a:moveTo>
                <a:lnTo>
                  <a:pt x="12070" y="5308"/>
                </a:lnTo>
                <a:lnTo>
                  <a:pt x="12064" y="5304"/>
                </a:lnTo>
                <a:lnTo>
                  <a:pt x="12062" y="5304"/>
                </a:lnTo>
                <a:lnTo>
                  <a:pt x="12062" y="5306"/>
                </a:lnTo>
                <a:lnTo>
                  <a:pt x="12062" y="5310"/>
                </a:lnTo>
                <a:lnTo>
                  <a:pt x="12066" y="5320"/>
                </a:lnTo>
                <a:lnTo>
                  <a:pt x="12068" y="5322"/>
                </a:lnTo>
                <a:lnTo>
                  <a:pt x="12070" y="5322"/>
                </a:lnTo>
                <a:lnTo>
                  <a:pt x="12072" y="5322"/>
                </a:lnTo>
                <a:lnTo>
                  <a:pt x="12074" y="5320"/>
                </a:lnTo>
                <a:lnTo>
                  <a:pt x="12074" y="5314"/>
                </a:lnTo>
                <a:lnTo>
                  <a:pt x="12074" y="5310"/>
                </a:lnTo>
                <a:lnTo>
                  <a:pt x="12070" y="5308"/>
                </a:lnTo>
                <a:close/>
                <a:moveTo>
                  <a:pt x="12042" y="5304"/>
                </a:moveTo>
                <a:lnTo>
                  <a:pt x="12042" y="5304"/>
                </a:lnTo>
                <a:lnTo>
                  <a:pt x="12044" y="5302"/>
                </a:lnTo>
                <a:lnTo>
                  <a:pt x="12044" y="5300"/>
                </a:lnTo>
                <a:lnTo>
                  <a:pt x="12040" y="5294"/>
                </a:lnTo>
                <a:lnTo>
                  <a:pt x="12036" y="5290"/>
                </a:lnTo>
                <a:lnTo>
                  <a:pt x="12034" y="5292"/>
                </a:lnTo>
                <a:lnTo>
                  <a:pt x="12032" y="5292"/>
                </a:lnTo>
                <a:lnTo>
                  <a:pt x="12030" y="5296"/>
                </a:lnTo>
                <a:lnTo>
                  <a:pt x="12030" y="5298"/>
                </a:lnTo>
                <a:lnTo>
                  <a:pt x="12032" y="5304"/>
                </a:lnTo>
                <a:lnTo>
                  <a:pt x="12038" y="5306"/>
                </a:lnTo>
                <a:lnTo>
                  <a:pt x="12042" y="5304"/>
                </a:lnTo>
                <a:close/>
                <a:moveTo>
                  <a:pt x="11990" y="5256"/>
                </a:moveTo>
                <a:lnTo>
                  <a:pt x="11990" y="5256"/>
                </a:lnTo>
                <a:lnTo>
                  <a:pt x="11988" y="5256"/>
                </a:lnTo>
                <a:lnTo>
                  <a:pt x="11986" y="5256"/>
                </a:lnTo>
                <a:lnTo>
                  <a:pt x="11984" y="5260"/>
                </a:lnTo>
                <a:lnTo>
                  <a:pt x="11984" y="5266"/>
                </a:lnTo>
                <a:lnTo>
                  <a:pt x="11986" y="5270"/>
                </a:lnTo>
                <a:lnTo>
                  <a:pt x="11988" y="5272"/>
                </a:lnTo>
                <a:lnTo>
                  <a:pt x="11990" y="5272"/>
                </a:lnTo>
                <a:lnTo>
                  <a:pt x="11994" y="5268"/>
                </a:lnTo>
                <a:lnTo>
                  <a:pt x="11994" y="5262"/>
                </a:lnTo>
                <a:lnTo>
                  <a:pt x="11994" y="5260"/>
                </a:lnTo>
                <a:lnTo>
                  <a:pt x="11990" y="5256"/>
                </a:lnTo>
                <a:close/>
                <a:moveTo>
                  <a:pt x="12272" y="5478"/>
                </a:moveTo>
                <a:lnTo>
                  <a:pt x="12272" y="5478"/>
                </a:lnTo>
                <a:lnTo>
                  <a:pt x="12264" y="5474"/>
                </a:lnTo>
                <a:lnTo>
                  <a:pt x="12258" y="5474"/>
                </a:lnTo>
                <a:lnTo>
                  <a:pt x="12256" y="5476"/>
                </a:lnTo>
                <a:lnTo>
                  <a:pt x="12258" y="5478"/>
                </a:lnTo>
                <a:lnTo>
                  <a:pt x="12260" y="5480"/>
                </a:lnTo>
                <a:lnTo>
                  <a:pt x="12260" y="5482"/>
                </a:lnTo>
                <a:lnTo>
                  <a:pt x="12262" y="5486"/>
                </a:lnTo>
                <a:lnTo>
                  <a:pt x="12266" y="5486"/>
                </a:lnTo>
                <a:lnTo>
                  <a:pt x="12270" y="5488"/>
                </a:lnTo>
                <a:lnTo>
                  <a:pt x="12274" y="5486"/>
                </a:lnTo>
                <a:lnTo>
                  <a:pt x="12276" y="5482"/>
                </a:lnTo>
                <a:lnTo>
                  <a:pt x="12272" y="5478"/>
                </a:lnTo>
                <a:close/>
                <a:moveTo>
                  <a:pt x="12280" y="5594"/>
                </a:moveTo>
                <a:lnTo>
                  <a:pt x="12280" y="5594"/>
                </a:lnTo>
                <a:lnTo>
                  <a:pt x="12286" y="5598"/>
                </a:lnTo>
                <a:lnTo>
                  <a:pt x="12296" y="5602"/>
                </a:lnTo>
                <a:lnTo>
                  <a:pt x="12302" y="5604"/>
                </a:lnTo>
                <a:lnTo>
                  <a:pt x="12304" y="5604"/>
                </a:lnTo>
                <a:lnTo>
                  <a:pt x="12304" y="5602"/>
                </a:lnTo>
                <a:lnTo>
                  <a:pt x="12298" y="5596"/>
                </a:lnTo>
                <a:lnTo>
                  <a:pt x="12288" y="5592"/>
                </a:lnTo>
                <a:lnTo>
                  <a:pt x="12280" y="5590"/>
                </a:lnTo>
                <a:lnTo>
                  <a:pt x="12280" y="5594"/>
                </a:lnTo>
                <a:close/>
                <a:moveTo>
                  <a:pt x="12164" y="5488"/>
                </a:moveTo>
                <a:lnTo>
                  <a:pt x="12164" y="5488"/>
                </a:lnTo>
                <a:lnTo>
                  <a:pt x="12160" y="5486"/>
                </a:lnTo>
                <a:lnTo>
                  <a:pt x="12158" y="5486"/>
                </a:lnTo>
                <a:lnTo>
                  <a:pt x="12156" y="5492"/>
                </a:lnTo>
                <a:lnTo>
                  <a:pt x="12160" y="5498"/>
                </a:lnTo>
                <a:lnTo>
                  <a:pt x="12164" y="5502"/>
                </a:lnTo>
                <a:lnTo>
                  <a:pt x="12166" y="5502"/>
                </a:lnTo>
                <a:lnTo>
                  <a:pt x="12168" y="5500"/>
                </a:lnTo>
                <a:lnTo>
                  <a:pt x="12168" y="5494"/>
                </a:lnTo>
                <a:lnTo>
                  <a:pt x="12164" y="5488"/>
                </a:lnTo>
                <a:close/>
                <a:moveTo>
                  <a:pt x="12190" y="5504"/>
                </a:moveTo>
                <a:lnTo>
                  <a:pt x="12190" y="5504"/>
                </a:lnTo>
                <a:lnTo>
                  <a:pt x="12188" y="5498"/>
                </a:lnTo>
                <a:lnTo>
                  <a:pt x="12182" y="5494"/>
                </a:lnTo>
                <a:lnTo>
                  <a:pt x="12178" y="5494"/>
                </a:lnTo>
                <a:lnTo>
                  <a:pt x="12176" y="5494"/>
                </a:lnTo>
                <a:lnTo>
                  <a:pt x="12174" y="5496"/>
                </a:lnTo>
                <a:lnTo>
                  <a:pt x="12172" y="5500"/>
                </a:lnTo>
                <a:lnTo>
                  <a:pt x="12170" y="5506"/>
                </a:lnTo>
                <a:lnTo>
                  <a:pt x="12170" y="5508"/>
                </a:lnTo>
                <a:lnTo>
                  <a:pt x="12174" y="5510"/>
                </a:lnTo>
                <a:lnTo>
                  <a:pt x="12186" y="5510"/>
                </a:lnTo>
                <a:lnTo>
                  <a:pt x="12188" y="5510"/>
                </a:lnTo>
                <a:lnTo>
                  <a:pt x="12190" y="5504"/>
                </a:lnTo>
                <a:close/>
                <a:moveTo>
                  <a:pt x="12204" y="5532"/>
                </a:moveTo>
                <a:lnTo>
                  <a:pt x="12204" y="5532"/>
                </a:lnTo>
                <a:lnTo>
                  <a:pt x="12206" y="5526"/>
                </a:lnTo>
                <a:lnTo>
                  <a:pt x="12204" y="5522"/>
                </a:lnTo>
                <a:lnTo>
                  <a:pt x="12202" y="5520"/>
                </a:lnTo>
                <a:lnTo>
                  <a:pt x="12200" y="5522"/>
                </a:lnTo>
                <a:lnTo>
                  <a:pt x="12198" y="5524"/>
                </a:lnTo>
                <a:lnTo>
                  <a:pt x="12196" y="5524"/>
                </a:lnTo>
                <a:lnTo>
                  <a:pt x="12192" y="5520"/>
                </a:lnTo>
                <a:lnTo>
                  <a:pt x="12188" y="5516"/>
                </a:lnTo>
                <a:lnTo>
                  <a:pt x="12186" y="5518"/>
                </a:lnTo>
                <a:lnTo>
                  <a:pt x="12188" y="5526"/>
                </a:lnTo>
                <a:lnTo>
                  <a:pt x="12194" y="5532"/>
                </a:lnTo>
                <a:lnTo>
                  <a:pt x="12198" y="5536"/>
                </a:lnTo>
                <a:lnTo>
                  <a:pt x="12202" y="5534"/>
                </a:lnTo>
                <a:lnTo>
                  <a:pt x="12204" y="5532"/>
                </a:lnTo>
                <a:close/>
                <a:moveTo>
                  <a:pt x="12424" y="5380"/>
                </a:moveTo>
                <a:lnTo>
                  <a:pt x="12424" y="5380"/>
                </a:lnTo>
                <a:lnTo>
                  <a:pt x="12430" y="5386"/>
                </a:lnTo>
                <a:lnTo>
                  <a:pt x="12436" y="5394"/>
                </a:lnTo>
                <a:lnTo>
                  <a:pt x="12446" y="5398"/>
                </a:lnTo>
                <a:lnTo>
                  <a:pt x="12450" y="5400"/>
                </a:lnTo>
                <a:lnTo>
                  <a:pt x="12454" y="5400"/>
                </a:lnTo>
                <a:lnTo>
                  <a:pt x="12458" y="5398"/>
                </a:lnTo>
                <a:lnTo>
                  <a:pt x="12454" y="5394"/>
                </a:lnTo>
                <a:lnTo>
                  <a:pt x="12446" y="5390"/>
                </a:lnTo>
                <a:lnTo>
                  <a:pt x="12444" y="5388"/>
                </a:lnTo>
                <a:lnTo>
                  <a:pt x="12442" y="5384"/>
                </a:lnTo>
                <a:lnTo>
                  <a:pt x="12438" y="5376"/>
                </a:lnTo>
                <a:lnTo>
                  <a:pt x="12434" y="5372"/>
                </a:lnTo>
                <a:lnTo>
                  <a:pt x="12416" y="5360"/>
                </a:lnTo>
                <a:lnTo>
                  <a:pt x="12412" y="5358"/>
                </a:lnTo>
                <a:lnTo>
                  <a:pt x="12410" y="5358"/>
                </a:lnTo>
                <a:lnTo>
                  <a:pt x="12412" y="5366"/>
                </a:lnTo>
                <a:lnTo>
                  <a:pt x="12414" y="5370"/>
                </a:lnTo>
                <a:lnTo>
                  <a:pt x="12418" y="5372"/>
                </a:lnTo>
                <a:lnTo>
                  <a:pt x="12422" y="5376"/>
                </a:lnTo>
                <a:lnTo>
                  <a:pt x="12424" y="5380"/>
                </a:lnTo>
                <a:close/>
                <a:moveTo>
                  <a:pt x="12528" y="5426"/>
                </a:moveTo>
                <a:lnTo>
                  <a:pt x="12528" y="5426"/>
                </a:lnTo>
                <a:lnTo>
                  <a:pt x="12520" y="5420"/>
                </a:lnTo>
                <a:lnTo>
                  <a:pt x="12516" y="5416"/>
                </a:lnTo>
                <a:lnTo>
                  <a:pt x="12512" y="5412"/>
                </a:lnTo>
                <a:lnTo>
                  <a:pt x="12502" y="5408"/>
                </a:lnTo>
                <a:lnTo>
                  <a:pt x="12498" y="5406"/>
                </a:lnTo>
                <a:lnTo>
                  <a:pt x="12496" y="5406"/>
                </a:lnTo>
                <a:lnTo>
                  <a:pt x="12498" y="5416"/>
                </a:lnTo>
                <a:lnTo>
                  <a:pt x="12500" y="5422"/>
                </a:lnTo>
                <a:lnTo>
                  <a:pt x="12504" y="5426"/>
                </a:lnTo>
                <a:lnTo>
                  <a:pt x="12518" y="5434"/>
                </a:lnTo>
                <a:lnTo>
                  <a:pt x="12534" y="5444"/>
                </a:lnTo>
                <a:lnTo>
                  <a:pt x="12548" y="5452"/>
                </a:lnTo>
                <a:lnTo>
                  <a:pt x="12552" y="5456"/>
                </a:lnTo>
                <a:lnTo>
                  <a:pt x="12552" y="5454"/>
                </a:lnTo>
                <a:lnTo>
                  <a:pt x="12550" y="5446"/>
                </a:lnTo>
                <a:lnTo>
                  <a:pt x="12540" y="5434"/>
                </a:lnTo>
                <a:lnTo>
                  <a:pt x="12534" y="5430"/>
                </a:lnTo>
                <a:lnTo>
                  <a:pt x="12528" y="5426"/>
                </a:lnTo>
                <a:close/>
                <a:moveTo>
                  <a:pt x="12608" y="5498"/>
                </a:moveTo>
                <a:lnTo>
                  <a:pt x="12608" y="5498"/>
                </a:lnTo>
                <a:lnTo>
                  <a:pt x="12608" y="5492"/>
                </a:lnTo>
                <a:lnTo>
                  <a:pt x="12608" y="5488"/>
                </a:lnTo>
                <a:lnTo>
                  <a:pt x="12606" y="5482"/>
                </a:lnTo>
                <a:lnTo>
                  <a:pt x="12602" y="5476"/>
                </a:lnTo>
                <a:lnTo>
                  <a:pt x="12598" y="5472"/>
                </a:lnTo>
                <a:lnTo>
                  <a:pt x="12596" y="5468"/>
                </a:lnTo>
                <a:lnTo>
                  <a:pt x="12594" y="5458"/>
                </a:lnTo>
                <a:lnTo>
                  <a:pt x="12590" y="5450"/>
                </a:lnTo>
                <a:lnTo>
                  <a:pt x="12586" y="5446"/>
                </a:lnTo>
                <a:lnTo>
                  <a:pt x="12582" y="5444"/>
                </a:lnTo>
                <a:lnTo>
                  <a:pt x="12578" y="5444"/>
                </a:lnTo>
                <a:lnTo>
                  <a:pt x="12576" y="5444"/>
                </a:lnTo>
                <a:lnTo>
                  <a:pt x="12578" y="5450"/>
                </a:lnTo>
                <a:lnTo>
                  <a:pt x="12582" y="5462"/>
                </a:lnTo>
                <a:lnTo>
                  <a:pt x="12586" y="5480"/>
                </a:lnTo>
                <a:lnTo>
                  <a:pt x="12588" y="5484"/>
                </a:lnTo>
                <a:lnTo>
                  <a:pt x="12592" y="5488"/>
                </a:lnTo>
                <a:lnTo>
                  <a:pt x="12596" y="5492"/>
                </a:lnTo>
                <a:lnTo>
                  <a:pt x="12600" y="5498"/>
                </a:lnTo>
                <a:lnTo>
                  <a:pt x="12606" y="5504"/>
                </a:lnTo>
                <a:lnTo>
                  <a:pt x="12610" y="5508"/>
                </a:lnTo>
                <a:lnTo>
                  <a:pt x="12612" y="5508"/>
                </a:lnTo>
                <a:lnTo>
                  <a:pt x="12612" y="5506"/>
                </a:lnTo>
                <a:lnTo>
                  <a:pt x="12608" y="5498"/>
                </a:lnTo>
                <a:close/>
                <a:moveTo>
                  <a:pt x="12552" y="5494"/>
                </a:moveTo>
                <a:lnTo>
                  <a:pt x="12552" y="5494"/>
                </a:lnTo>
                <a:lnTo>
                  <a:pt x="12548" y="5490"/>
                </a:lnTo>
                <a:lnTo>
                  <a:pt x="12544" y="5490"/>
                </a:lnTo>
                <a:lnTo>
                  <a:pt x="12540" y="5492"/>
                </a:lnTo>
                <a:lnTo>
                  <a:pt x="12540" y="5502"/>
                </a:lnTo>
                <a:lnTo>
                  <a:pt x="12542" y="5508"/>
                </a:lnTo>
                <a:lnTo>
                  <a:pt x="12546" y="5512"/>
                </a:lnTo>
                <a:lnTo>
                  <a:pt x="12554" y="5516"/>
                </a:lnTo>
                <a:lnTo>
                  <a:pt x="12562" y="5516"/>
                </a:lnTo>
                <a:lnTo>
                  <a:pt x="12570" y="5516"/>
                </a:lnTo>
                <a:lnTo>
                  <a:pt x="12572" y="5518"/>
                </a:lnTo>
                <a:lnTo>
                  <a:pt x="12574" y="5520"/>
                </a:lnTo>
                <a:lnTo>
                  <a:pt x="12582" y="5522"/>
                </a:lnTo>
                <a:lnTo>
                  <a:pt x="12586" y="5522"/>
                </a:lnTo>
                <a:lnTo>
                  <a:pt x="12590" y="5520"/>
                </a:lnTo>
                <a:lnTo>
                  <a:pt x="12590" y="5518"/>
                </a:lnTo>
                <a:lnTo>
                  <a:pt x="12590" y="5516"/>
                </a:lnTo>
                <a:lnTo>
                  <a:pt x="12584" y="5508"/>
                </a:lnTo>
                <a:lnTo>
                  <a:pt x="12576" y="5500"/>
                </a:lnTo>
                <a:lnTo>
                  <a:pt x="12574" y="5496"/>
                </a:lnTo>
                <a:lnTo>
                  <a:pt x="12570" y="5496"/>
                </a:lnTo>
                <a:lnTo>
                  <a:pt x="12562" y="5496"/>
                </a:lnTo>
                <a:lnTo>
                  <a:pt x="12556" y="5496"/>
                </a:lnTo>
                <a:lnTo>
                  <a:pt x="12554" y="5496"/>
                </a:lnTo>
                <a:lnTo>
                  <a:pt x="12552" y="5494"/>
                </a:lnTo>
                <a:close/>
                <a:moveTo>
                  <a:pt x="12636" y="5548"/>
                </a:moveTo>
                <a:lnTo>
                  <a:pt x="12636" y="5548"/>
                </a:lnTo>
                <a:lnTo>
                  <a:pt x="12628" y="5546"/>
                </a:lnTo>
                <a:lnTo>
                  <a:pt x="12620" y="5540"/>
                </a:lnTo>
                <a:lnTo>
                  <a:pt x="12612" y="5538"/>
                </a:lnTo>
                <a:lnTo>
                  <a:pt x="12608" y="5538"/>
                </a:lnTo>
                <a:lnTo>
                  <a:pt x="12606" y="5538"/>
                </a:lnTo>
                <a:lnTo>
                  <a:pt x="12604" y="5540"/>
                </a:lnTo>
                <a:lnTo>
                  <a:pt x="12606" y="5542"/>
                </a:lnTo>
                <a:lnTo>
                  <a:pt x="12608" y="5544"/>
                </a:lnTo>
                <a:lnTo>
                  <a:pt x="12612" y="5546"/>
                </a:lnTo>
                <a:lnTo>
                  <a:pt x="12614" y="5548"/>
                </a:lnTo>
                <a:lnTo>
                  <a:pt x="12614" y="5552"/>
                </a:lnTo>
                <a:lnTo>
                  <a:pt x="12616" y="5554"/>
                </a:lnTo>
                <a:lnTo>
                  <a:pt x="12618" y="5558"/>
                </a:lnTo>
                <a:lnTo>
                  <a:pt x="12628" y="5564"/>
                </a:lnTo>
                <a:lnTo>
                  <a:pt x="12638" y="5566"/>
                </a:lnTo>
                <a:lnTo>
                  <a:pt x="12646" y="5568"/>
                </a:lnTo>
                <a:lnTo>
                  <a:pt x="12648" y="5568"/>
                </a:lnTo>
                <a:lnTo>
                  <a:pt x="12648" y="5564"/>
                </a:lnTo>
                <a:lnTo>
                  <a:pt x="12646" y="5558"/>
                </a:lnTo>
                <a:lnTo>
                  <a:pt x="12642" y="5552"/>
                </a:lnTo>
                <a:lnTo>
                  <a:pt x="12640" y="5548"/>
                </a:lnTo>
                <a:lnTo>
                  <a:pt x="12636" y="5548"/>
                </a:lnTo>
                <a:close/>
                <a:moveTo>
                  <a:pt x="12554" y="5600"/>
                </a:moveTo>
                <a:lnTo>
                  <a:pt x="12554" y="5600"/>
                </a:lnTo>
                <a:lnTo>
                  <a:pt x="12558" y="5604"/>
                </a:lnTo>
                <a:lnTo>
                  <a:pt x="12564" y="5610"/>
                </a:lnTo>
                <a:lnTo>
                  <a:pt x="12574" y="5614"/>
                </a:lnTo>
                <a:lnTo>
                  <a:pt x="12576" y="5616"/>
                </a:lnTo>
                <a:lnTo>
                  <a:pt x="12580" y="5614"/>
                </a:lnTo>
                <a:lnTo>
                  <a:pt x="12580" y="5612"/>
                </a:lnTo>
                <a:lnTo>
                  <a:pt x="12578" y="5610"/>
                </a:lnTo>
                <a:lnTo>
                  <a:pt x="12570" y="5602"/>
                </a:lnTo>
                <a:lnTo>
                  <a:pt x="12560" y="5598"/>
                </a:lnTo>
                <a:lnTo>
                  <a:pt x="12556" y="5598"/>
                </a:lnTo>
                <a:lnTo>
                  <a:pt x="12554" y="5600"/>
                </a:lnTo>
                <a:close/>
                <a:moveTo>
                  <a:pt x="12456" y="5426"/>
                </a:moveTo>
                <a:lnTo>
                  <a:pt x="12456" y="5426"/>
                </a:lnTo>
                <a:lnTo>
                  <a:pt x="12454" y="5426"/>
                </a:lnTo>
                <a:lnTo>
                  <a:pt x="12450" y="5428"/>
                </a:lnTo>
                <a:lnTo>
                  <a:pt x="12446" y="5434"/>
                </a:lnTo>
                <a:lnTo>
                  <a:pt x="12446" y="5442"/>
                </a:lnTo>
                <a:lnTo>
                  <a:pt x="12448" y="5444"/>
                </a:lnTo>
                <a:lnTo>
                  <a:pt x="12450" y="5444"/>
                </a:lnTo>
                <a:lnTo>
                  <a:pt x="12456" y="5442"/>
                </a:lnTo>
                <a:lnTo>
                  <a:pt x="12458" y="5444"/>
                </a:lnTo>
                <a:lnTo>
                  <a:pt x="12460" y="5448"/>
                </a:lnTo>
                <a:lnTo>
                  <a:pt x="12464" y="5454"/>
                </a:lnTo>
                <a:lnTo>
                  <a:pt x="12468" y="5454"/>
                </a:lnTo>
                <a:lnTo>
                  <a:pt x="12470" y="5452"/>
                </a:lnTo>
                <a:lnTo>
                  <a:pt x="12468" y="5446"/>
                </a:lnTo>
                <a:lnTo>
                  <a:pt x="12464" y="5440"/>
                </a:lnTo>
                <a:lnTo>
                  <a:pt x="12460" y="5436"/>
                </a:lnTo>
                <a:lnTo>
                  <a:pt x="12460" y="5432"/>
                </a:lnTo>
                <a:lnTo>
                  <a:pt x="12460" y="5428"/>
                </a:lnTo>
                <a:lnTo>
                  <a:pt x="12456" y="5426"/>
                </a:lnTo>
                <a:close/>
                <a:moveTo>
                  <a:pt x="12432" y="5420"/>
                </a:moveTo>
                <a:lnTo>
                  <a:pt x="12432" y="5420"/>
                </a:lnTo>
                <a:lnTo>
                  <a:pt x="12432" y="5426"/>
                </a:lnTo>
                <a:lnTo>
                  <a:pt x="12436" y="5432"/>
                </a:lnTo>
                <a:lnTo>
                  <a:pt x="12438" y="5434"/>
                </a:lnTo>
                <a:lnTo>
                  <a:pt x="12440" y="5434"/>
                </a:lnTo>
                <a:lnTo>
                  <a:pt x="12442" y="5432"/>
                </a:lnTo>
                <a:lnTo>
                  <a:pt x="12444" y="5428"/>
                </a:lnTo>
                <a:lnTo>
                  <a:pt x="12444" y="5426"/>
                </a:lnTo>
                <a:lnTo>
                  <a:pt x="12440" y="5420"/>
                </a:lnTo>
                <a:lnTo>
                  <a:pt x="12436" y="5418"/>
                </a:lnTo>
                <a:lnTo>
                  <a:pt x="12434" y="5418"/>
                </a:lnTo>
                <a:lnTo>
                  <a:pt x="12432" y="5420"/>
                </a:lnTo>
                <a:close/>
                <a:moveTo>
                  <a:pt x="12414" y="5408"/>
                </a:moveTo>
                <a:lnTo>
                  <a:pt x="12414" y="5408"/>
                </a:lnTo>
                <a:lnTo>
                  <a:pt x="12416" y="5412"/>
                </a:lnTo>
                <a:lnTo>
                  <a:pt x="12418" y="5418"/>
                </a:lnTo>
                <a:lnTo>
                  <a:pt x="12422" y="5420"/>
                </a:lnTo>
                <a:lnTo>
                  <a:pt x="12424" y="5420"/>
                </a:lnTo>
                <a:lnTo>
                  <a:pt x="12428" y="5418"/>
                </a:lnTo>
                <a:lnTo>
                  <a:pt x="12428" y="5416"/>
                </a:lnTo>
                <a:lnTo>
                  <a:pt x="12428" y="5414"/>
                </a:lnTo>
                <a:lnTo>
                  <a:pt x="12424" y="5408"/>
                </a:lnTo>
                <a:lnTo>
                  <a:pt x="12418" y="5406"/>
                </a:lnTo>
                <a:lnTo>
                  <a:pt x="12416" y="5406"/>
                </a:lnTo>
                <a:lnTo>
                  <a:pt x="12414" y="5408"/>
                </a:lnTo>
                <a:close/>
                <a:moveTo>
                  <a:pt x="12472" y="5456"/>
                </a:moveTo>
                <a:lnTo>
                  <a:pt x="12472" y="5456"/>
                </a:lnTo>
                <a:lnTo>
                  <a:pt x="12470" y="5460"/>
                </a:lnTo>
                <a:lnTo>
                  <a:pt x="12472" y="5464"/>
                </a:lnTo>
                <a:lnTo>
                  <a:pt x="12474" y="5464"/>
                </a:lnTo>
                <a:lnTo>
                  <a:pt x="12480" y="5464"/>
                </a:lnTo>
                <a:lnTo>
                  <a:pt x="12482" y="5462"/>
                </a:lnTo>
                <a:lnTo>
                  <a:pt x="12482" y="5460"/>
                </a:lnTo>
                <a:lnTo>
                  <a:pt x="12480" y="5456"/>
                </a:lnTo>
                <a:lnTo>
                  <a:pt x="12476" y="5454"/>
                </a:lnTo>
                <a:lnTo>
                  <a:pt x="12474" y="5454"/>
                </a:lnTo>
                <a:lnTo>
                  <a:pt x="12472" y="5456"/>
                </a:lnTo>
                <a:close/>
                <a:moveTo>
                  <a:pt x="12382" y="5382"/>
                </a:moveTo>
                <a:lnTo>
                  <a:pt x="12382" y="5382"/>
                </a:lnTo>
                <a:lnTo>
                  <a:pt x="12382" y="5384"/>
                </a:lnTo>
                <a:lnTo>
                  <a:pt x="12386" y="5386"/>
                </a:lnTo>
                <a:lnTo>
                  <a:pt x="12388" y="5386"/>
                </a:lnTo>
                <a:lnTo>
                  <a:pt x="12390" y="5384"/>
                </a:lnTo>
                <a:lnTo>
                  <a:pt x="12390" y="5380"/>
                </a:lnTo>
                <a:lnTo>
                  <a:pt x="12386" y="5378"/>
                </a:lnTo>
                <a:lnTo>
                  <a:pt x="12384" y="5378"/>
                </a:lnTo>
                <a:lnTo>
                  <a:pt x="12382" y="5382"/>
                </a:lnTo>
                <a:close/>
                <a:moveTo>
                  <a:pt x="12828" y="5768"/>
                </a:moveTo>
                <a:lnTo>
                  <a:pt x="12828" y="5768"/>
                </a:lnTo>
                <a:lnTo>
                  <a:pt x="12826" y="5762"/>
                </a:lnTo>
                <a:lnTo>
                  <a:pt x="12824" y="5758"/>
                </a:lnTo>
                <a:lnTo>
                  <a:pt x="12822" y="5756"/>
                </a:lnTo>
                <a:lnTo>
                  <a:pt x="12820" y="5754"/>
                </a:lnTo>
                <a:lnTo>
                  <a:pt x="12818" y="5756"/>
                </a:lnTo>
                <a:lnTo>
                  <a:pt x="12816" y="5758"/>
                </a:lnTo>
                <a:lnTo>
                  <a:pt x="12816" y="5762"/>
                </a:lnTo>
                <a:lnTo>
                  <a:pt x="12818" y="5766"/>
                </a:lnTo>
                <a:lnTo>
                  <a:pt x="12822" y="5776"/>
                </a:lnTo>
                <a:lnTo>
                  <a:pt x="12822" y="5780"/>
                </a:lnTo>
                <a:lnTo>
                  <a:pt x="12822" y="5786"/>
                </a:lnTo>
                <a:lnTo>
                  <a:pt x="12822" y="5792"/>
                </a:lnTo>
                <a:lnTo>
                  <a:pt x="12826" y="5800"/>
                </a:lnTo>
                <a:lnTo>
                  <a:pt x="12828" y="5804"/>
                </a:lnTo>
                <a:lnTo>
                  <a:pt x="12830" y="5806"/>
                </a:lnTo>
                <a:lnTo>
                  <a:pt x="12838" y="5804"/>
                </a:lnTo>
                <a:lnTo>
                  <a:pt x="12842" y="5802"/>
                </a:lnTo>
                <a:lnTo>
                  <a:pt x="12844" y="5800"/>
                </a:lnTo>
                <a:lnTo>
                  <a:pt x="12846" y="5798"/>
                </a:lnTo>
                <a:lnTo>
                  <a:pt x="12846" y="5794"/>
                </a:lnTo>
                <a:lnTo>
                  <a:pt x="12844" y="5786"/>
                </a:lnTo>
                <a:lnTo>
                  <a:pt x="12840" y="5776"/>
                </a:lnTo>
                <a:lnTo>
                  <a:pt x="12838" y="5772"/>
                </a:lnTo>
                <a:lnTo>
                  <a:pt x="12836" y="5770"/>
                </a:lnTo>
                <a:lnTo>
                  <a:pt x="12834" y="5774"/>
                </a:lnTo>
                <a:lnTo>
                  <a:pt x="12832" y="5776"/>
                </a:lnTo>
                <a:lnTo>
                  <a:pt x="12828" y="5768"/>
                </a:lnTo>
                <a:close/>
                <a:moveTo>
                  <a:pt x="12844" y="5822"/>
                </a:moveTo>
                <a:lnTo>
                  <a:pt x="12844" y="5822"/>
                </a:lnTo>
                <a:lnTo>
                  <a:pt x="12844" y="5828"/>
                </a:lnTo>
                <a:lnTo>
                  <a:pt x="12850" y="5832"/>
                </a:lnTo>
                <a:lnTo>
                  <a:pt x="12852" y="5834"/>
                </a:lnTo>
                <a:lnTo>
                  <a:pt x="12854" y="5836"/>
                </a:lnTo>
                <a:lnTo>
                  <a:pt x="12856" y="5842"/>
                </a:lnTo>
                <a:lnTo>
                  <a:pt x="12858" y="5848"/>
                </a:lnTo>
                <a:lnTo>
                  <a:pt x="12862" y="5848"/>
                </a:lnTo>
                <a:lnTo>
                  <a:pt x="12866" y="5848"/>
                </a:lnTo>
                <a:lnTo>
                  <a:pt x="12870" y="5844"/>
                </a:lnTo>
                <a:lnTo>
                  <a:pt x="12868" y="5840"/>
                </a:lnTo>
                <a:lnTo>
                  <a:pt x="12866" y="5834"/>
                </a:lnTo>
                <a:lnTo>
                  <a:pt x="12862" y="5828"/>
                </a:lnTo>
                <a:lnTo>
                  <a:pt x="12856" y="5822"/>
                </a:lnTo>
                <a:lnTo>
                  <a:pt x="12850" y="5820"/>
                </a:lnTo>
                <a:lnTo>
                  <a:pt x="12846" y="5820"/>
                </a:lnTo>
                <a:lnTo>
                  <a:pt x="12844" y="5822"/>
                </a:lnTo>
                <a:close/>
                <a:moveTo>
                  <a:pt x="12888" y="5902"/>
                </a:moveTo>
                <a:lnTo>
                  <a:pt x="12888" y="5902"/>
                </a:lnTo>
                <a:lnTo>
                  <a:pt x="12886" y="5906"/>
                </a:lnTo>
                <a:lnTo>
                  <a:pt x="12888" y="5910"/>
                </a:lnTo>
                <a:lnTo>
                  <a:pt x="12892" y="5912"/>
                </a:lnTo>
                <a:lnTo>
                  <a:pt x="12898" y="5912"/>
                </a:lnTo>
                <a:lnTo>
                  <a:pt x="12900" y="5912"/>
                </a:lnTo>
                <a:lnTo>
                  <a:pt x="12902" y="5910"/>
                </a:lnTo>
                <a:lnTo>
                  <a:pt x="12898" y="5904"/>
                </a:lnTo>
                <a:lnTo>
                  <a:pt x="12892" y="5900"/>
                </a:lnTo>
                <a:lnTo>
                  <a:pt x="12890" y="5898"/>
                </a:lnTo>
                <a:lnTo>
                  <a:pt x="12888" y="5902"/>
                </a:lnTo>
                <a:close/>
                <a:moveTo>
                  <a:pt x="12890" y="5864"/>
                </a:moveTo>
                <a:lnTo>
                  <a:pt x="12890" y="5864"/>
                </a:lnTo>
                <a:lnTo>
                  <a:pt x="12892" y="5862"/>
                </a:lnTo>
                <a:lnTo>
                  <a:pt x="12888" y="5854"/>
                </a:lnTo>
                <a:lnTo>
                  <a:pt x="12886" y="5852"/>
                </a:lnTo>
                <a:lnTo>
                  <a:pt x="12884" y="5852"/>
                </a:lnTo>
                <a:lnTo>
                  <a:pt x="12882" y="5856"/>
                </a:lnTo>
                <a:lnTo>
                  <a:pt x="12884" y="5860"/>
                </a:lnTo>
                <a:lnTo>
                  <a:pt x="12886" y="5862"/>
                </a:lnTo>
                <a:lnTo>
                  <a:pt x="12890" y="5864"/>
                </a:lnTo>
                <a:close/>
                <a:moveTo>
                  <a:pt x="12876" y="5836"/>
                </a:moveTo>
                <a:lnTo>
                  <a:pt x="12876" y="5836"/>
                </a:lnTo>
                <a:lnTo>
                  <a:pt x="12880" y="5840"/>
                </a:lnTo>
                <a:lnTo>
                  <a:pt x="12884" y="5840"/>
                </a:lnTo>
                <a:lnTo>
                  <a:pt x="12888" y="5838"/>
                </a:lnTo>
                <a:lnTo>
                  <a:pt x="12888" y="5832"/>
                </a:lnTo>
                <a:lnTo>
                  <a:pt x="12886" y="5830"/>
                </a:lnTo>
                <a:lnTo>
                  <a:pt x="12884" y="5828"/>
                </a:lnTo>
                <a:lnTo>
                  <a:pt x="12878" y="5828"/>
                </a:lnTo>
                <a:lnTo>
                  <a:pt x="12876" y="5832"/>
                </a:lnTo>
                <a:lnTo>
                  <a:pt x="12876" y="5834"/>
                </a:lnTo>
                <a:lnTo>
                  <a:pt x="12876" y="5836"/>
                </a:lnTo>
                <a:close/>
                <a:moveTo>
                  <a:pt x="12866" y="5796"/>
                </a:moveTo>
                <a:lnTo>
                  <a:pt x="12866" y="5796"/>
                </a:lnTo>
                <a:lnTo>
                  <a:pt x="12874" y="5792"/>
                </a:lnTo>
                <a:lnTo>
                  <a:pt x="12876" y="5790"/>
                </a:lnTo>
                <a:lnTo>
                  <a:pt x="12878" y="5788"/>
                </a:lnTo>
                <a:lnTo>
                  <a:pt x="12878" y="5786"/>
                </a:lnTo>
                <a:lnTo>
                  <a:pt x="12872" y="5786"/>
                </a:lnTo>
                <a:lnTo>
                  <a:pt x="12868" y="5788"/>
                </a:lnTo>
                <a:lnTo>
                  <a:pt x="12864" y="5792"/>
                </a:lnTo>
                <a:lnTo>
                  <a:pt x="12864" y="5794"/>
                </a:lnTo>
                <a:lnTo>
                  <a:pt x="12866" y="5796"/>
                </a:lnTo>
                <a:close/>
                <a:moveTo>
                  <a:pt x="12918" y="5954"/>
                </a:moveTo>
                <a:lnTo>
                  <a:pt x="12918" y="5954"/>
                </a:lnTo>
                <a:lnTo>
                  <a:pt x="12918" y="5956"/>
                </a:lnTo>
                <a:lnTo>
                  <a:pt x="12918" y="5960"/>
                </a:lnTo>
                <a:lnTo>
                  <a:pt x="12920" y="5966"/>
                </a:lnTo>
                <a:lnTo>
                  <a:pt x="12926" y="5970"/>
                </a:lnTo>
                <a:lnTo>
                  <a:pt x="12928" y="5970"/>
                </a:lnTo>
                <a:lnTo>
                  <a:pt x="12930" y="5970"/>
                </a:lnTo>
                <a:lnTo>
                  <a:pt x="12932" y="5968"/>
                </a:lnTo>
                <a:lnTo>
                  <a:pt x="12932" y="5964"/>
                </a:lnTo>
                <a:lnTo>
                  <a:pt x="12930" y="5956"/>
                </a:lnTo>
                <a:lnTo>
                  <a:pt x="12924" y="5952"/>
                </a:lnTo>
                <a:lnTo>
                  <a:pt x="12922" y="5952"/>
                </a:lnTo>
                <a:lnTo>
                  <a:pt x="12918" y="5954"/>
                </a:lnTo>
                <a:close/>
                <a:moveTo>
                  <a:pt x="12928" y="5988"/>
                </a:moveTo>
                <a:lnTo>
                  <a:pt x="12928" y="5988"/>
                </a:lnTo>
                <a:lnTo>
                  <a:pt x="12926" y="5990"/>
                </a:lnTo>
                <a:lnTo>
                  <a:pt x="12926" y="5992"/>
                </a:lnTo>
                <a:lnTo>
                  <a:pt x="12928" y="5998"/>
                </a:lnTo>
                <a:lnTo>
                  <a:pt x="12932" y="6004"/>
                </a:lnTo>
                <a:lnTo>
                  <a:pt x="12936" y="6006"/>
                </a:lnTo>
                <a:lnTo>
                  <a:pt x="12938" y="6004"/>
                </a:lnTo>
                <a:lnTo>
                  <a:pt x="12938" y="6000"/>
                </a:lnTo>
                <a:lnTo>
                  <a:pt x="12936" y="5994"/>
                </a:lnTo>
                <a:lnTo>
                  <a:pt x="12932" y="5988"/>
                </a:lnTo>
                <a:lnTo>
                  <a:pt x="12930" y="5986"/>
                </a:lnTo>
                <a:lnTo>
                  <a:pt x="12928" y="5988"/>
                </a:lnTo>
                <a:close/>
                <a:moveTo>
                  <a:pt x="12874" y="6102"/>
                </a:moveTo>
                <a:lnTo>
                  <a:pt x="12874" y="6102"/>
                </a:lnTo>
                <a:lnTo>
                  <a:pt x="12876" y="6104"/>
                </a:lnTo>
                <a:lnTo>
                  <a:pt x="12878" y="6106"/>
                </a:lnTo>
                <a:lnTo>
                  <a:pt x="12882" y="6104"/>
                </a:lnTo>
                <a:lnTo>
                  <a:pt x="12884" y="6100"/>
                </a:lnTo>
                <a:lnTo>
                  <a:pt x="12884" y="6096"/>
                </a:lnTo>
                <a:lnTo>
                  <a:pt x="12884" y="6092"/>
                </a:lnTo>
                <a:lnTo>
                  <a:pt x="12880" y="6090"/>
                </a:lnTo>
                <a:lnTo>
                  <a:pt x="12878" y="6088"/>
                </a:lnTo>
                <a:lnTo>
                  <a:pt x="12876" y="6088"/>
                </a:lnTo>
                <a:lnTo>
                  <a:pt x="12874" y="6088"/>
                </a:lnTo>
                <a:lnTo>
                  <a:pt x="12872" y="6094"/>
                </a:lnTo>
                <a:lnTo>
                  <a:pt x="12874" y="6102"/>
                </a:lnTo>
                <a:close/>
                <a:moveTo>
                  <a:pt x="12842" y="6076"/>
                </a:moveTo>
                <a:lnTo>
                  <a:pt x="12842" y="6076"/>
                </a:lnTo>
                <a:lnTo>
                  <a:pt x="12848" y="6078"/>
                </a:lnTo>
                <a:lnTo>
                  <a:pt x="12852" y="6078"/>
                </a:lnTo>
                <a:lnTo>
                  <a:pt x="12854" y="6078"/>
                </a:lnTo>
                <a:lnTo>
                  <a:pt x="12856" y="6076"/>
                </a:lnTo>
                <a:lnTo>
                  <a:pt x="12856" y="6070"/>
                </a:lnTo>
                <a:lnTo>
                  <a:pt x="12854" y="6062"/>
                </a:lnTo>
                <a:lnTo>
                  <a:pt x="12848" y="6058"/>
                </a:lnTo>
                <a:lnTo>
                  <a:pt x="12842" y="6056"/>
                </a:lnTo>
                <a:lnTo>
                  <a:pt x="12838" y="6058"/>
                </a:lnTo>
                <a:lnTo>
                  <a:pt x="12840" y="6060"/>
                </a:lnTo>
                <a:lnTo>
                  <a:pt x="12842" y="6062"/>
                </a:lnTo>
                <a:lnTo>
                  <a:pt x="12842" y="6064"/>
                </a:lnTo>
                <a:lnTo>
                  <a:pt x="12840" y="6068"/>
                </a:lnTo>
                <a:lnTo>
                  <a:pt x="12838" y="6072"/>
                </a:lnTo>
                <a:lnTo>
                  <a:pt x="12840" y="6074"/>
                </a:lnTo>
                <a:lnTo>
                  <a:pt x="12842" y="6076"/>
                </a:lnTo>
                <a:close/>
                <a:moveTo>
                  <a:pt x="12794" y="6104"/>
                </a:moveTo>
                <a:lnTo>
                  <a:pt x="12794" y="6104"/>
                </a:lnTo>
                <a:lnTo>
                  <a:pt x="12790" y="6100"/>
                </a:lnTo>
                <a:lnTo>
                  <a:pt x="12786" y="6098"/>
                </a:lnTo>
                <a:lnTo>
                  <a:pt x="12786" y="6100"/>
                </a:lnTo>
                <a:lnTo>
                  <a:pt x="12766" y="6082"/>
                </a:lnTo>
                <a:lnTo>
                  <a:pt x="12764" y="6076"/>
                </a:lnTo>
                <a:lnTo>
                  <a:pt x="12760" y="6070"/>
                </a:lnTo>
                <a:lnTo>
                  <a:pt x="12746" y="6058"/>
                </a:lnTo>
                <a:lnTo>
                  <a:pt x="12730" y="6046"/>
                </a:lnTo>
                <a:lnTo>
                  <a:pt x="12720" y="6038"/>
                </a:lnTo>
                <a:lnTo>
                  <a:pt x="12720" y="6044"/>
                </a:lnTo>
                <a:lnTo>
                  <a:pt x="12714" y="6036"/>
                </a:lnTo>
                <a:lnTo>
                  <a:pt x="12710" y="6032"/>
                </a:lnTo>
                <a:lnTo>
                  <a:pt x="12708" y="6032"/>
                </a:lnTo>
                <a:lnTo>
                  <a:pt x="12710" y="6040"/>
                </a:lnTo>
                <a:lnTo>
                  <a:pt x="12722" y="6060"/>
                </a:lnTo>
                <a:lnTo>
                  <a:pt x="12722" y="6064"/>
                </a:lnTo>
                <a:lnTo>
                  <a:pt x="12724" y="6064"/>
                </a:lnTo>
                <a:lnTo>
                  <a:pt x="12722" y="6066"/>
                </a:lnTo>
                <a:lnTo>
                  <a:pt x="12734" y="6076"/>
                </a:lnTo>
                <a:lnTo>
                  <a:pt x="12740" y="6080"/>
                </a:lnTo>
                <a:lnTo>
                  <a:pt x="12746" y="6094"/>
                </a:lnTo>
                <a:lnTo>
                  <a:pt x="12748" y="6092"/>
                </a:lnTo>
                <a:lnTo>
                  <a:pt x="12750" y="6098"/>
                </a:lnTo>
                <a:lnTo>
                  <a:pt x="12752" y="6098"/>
                </a:lnTo>
                <a:lnTo>
                  <a:pt x="12758" y="6104"/>
                </a:lnTo>
                <a:lnTo>
                  <a:pt x="12764" y="6108"/>
                </a:lnTo>
                <a:lnTo>
                  <a:pt x="12772" y="6114"/>
                </a:lnTo>
                <a:lnTo>
                  <a:pt x="12780" y="6120"/>
                </a:lnTo>
                <a:lnTo>
                  <a:pt x="12788" y="6126"/>
                </a:lnTo>
                <a:lnTo>
                  <a:pt x="12806" y="6136"/>
                </a:lnTo>
                <a:lnTo>
                  <a:pt x="12806" y="6140"/>
                </a:lnTo>
                <a:lnTo>
                  <a:pt x="12806" y="6142"/>
                </a:lnTo>
                <a:lnTo>
                  <a:pt x="12824" y="6138"/>
                </a:lnTo>
                <a:lnTo>
                  <a:pt x="12828" y="6136"/>
                </a:lnTo>
                <a:lnTo>
                  <a:pt x="12828" y="6134"/>
                </a:lnTo>
                <a:lnTo>
                  <a:pt x="12818" y="6126"/>
                </a:lnTo>
                <a:lnTo>
                  <a:pt x="12794" y="6104"/>
                </a:lnTo>
                <a:close/>
                <a:moveTo>
                  <a:pt x="10286" y="4978"/>
                </a:moveTo>
                <a:lnTo>
                  <a:pt x="10286" y="4978"/>
                </a:lnTo>
                <a:lnTo>
                  <a:pt x="10288" y="4980"/>
                </a:lnTo>
                <a:lnTo>
                  <a:pt x="10290" y="4980"/>
                </a:lnTo>
                <a:lnTo>
                  <a:pt x="10294" y="4978"/>
                </a:lnTo>
                <a:lnTo>
                  <a:pt x="10298" y="4976"/>
                </a:lnTo>
                <a:lnTo>
                  <a:pt x="10300" y="4974"/>
                </a:lnTo>
                <a:lnTo>
                  <a:pt x="10296" y="4972"/>
                </a:lnTo>
                <a:lnTo>
                  <a:pt x="10290" y="4972"/>
                </a:lnTo>
                <a:lnTo>
                  <a:pt x="10286" y="4974"/>
                </a:lnTo>
                <a:lnTo>
                  <a:pt x="10286" y="4976"/>
                </a:lnTo>
                <a:lnTo>
                  <a:pt x="10286" y="4978"/>
                </a:lnTo>
                <a:close/>
                <a:moveTo>
                  <a:pt x="10310" y="4974"/>
                </a:moveTo>
                <a:lnTo>
                  <a:pt x="10310" y="4974"/>
                </a:lnTo>
                <a:lnTo>
                  <a:pt x="10304" y="4978"/>
                </a:lnTo>
                <a:lnTo>
                  <a:pt x="10300" y="4982"/>
                </a:lnTo>
                <a:lnTo>
                  <a:pt x="10298" y="4984"/>
                </a:lnTo>
                <a:lnTo>
                  <a:pt x="10294" y="4986"/>
                </a:lnTo>
                <a:lnTo>
                  <a:pt x="10296" y="4990"/>
                </a:lnTo>
                <a:lnTo>
                  <a:pt x="10298" y="4990"/>
                </a:lnTo>
                <a:lnTo>
                  <a:pt x="10302" y="4990"/>
                </a:lnTo>
                <a:lnTo>
                  <a:pt x="10308" y="4996"/>
                </a:lnTo>
                <a:lnTo>
                  <a:pt x="10306" y="4996"/>
                </a:lnTo>
                <a:lnTo>
                  <a:pt x="10304" y="4996"/>
                </a:lnTo>
                <a:lnTo>
                  <a:pt x="10302" y="4998"/>
                </a:lnTo>
                <a:lnTo>
                  <a:pt x="10302" y="5000"/>
                </a:lnTo>
                <a:lnTo>
                  <a:pt x="10306" y="5004"/>
                </a:lnTo>
                <a:lnTo>
                  <a:pt x="10308" y="5004"/>
                </a:lnTo>
                <a:lnTo>
                  <a:pt x="10310" y="5002"/>
                </a:lnTo>
                <a:lnTo>
                  <a:pt x="10308" y="4998"/>
                </a:lnTo>
                <a:lnTo>
                  <a:pt x="10308" y="4996"/>
                </a:lnTo>
                <a:lnTo>
                  <a:pt x="10322" y="5008"/>
                </a:lnTo>
                <a:lnTo>
                  <a:pt x="10324" y="5006"/>
                </a:lnTo>
                <a:lnTo>
                  <a:pt x="10326" y="5002"/>
                </a:lnTo>
                <a:lnTo>
                  <a:pt x="10328" y="4996"/>
                </a:lnTo>
                <a:lnTo>
                  <a:pt x="10326" y="4988"/>
                </a:lnTo>
                <a:lnTo>
                  <a:pt x="10326" y="4982"/>
                </a:lnTo>
                <a:lnTo>
                  <a:pt x="10322" y="4976"/>
                </a:lnTo>
                <a:lnTo>
                  <a:pt x="10316" y="4972"/>
                </a:lnTo>
                <a:lnTo>
                  <a:pt x="10310" y="4974"/>
                </a:lnTo>
                <a:close/>
                <a:moveTo>
                  <a:pt x="8358" y="3706"/>
                </a:moveTo>
                <a:lnTo>
                  <a:pt x="8358" y="3706"/>
                </a:lnTo>
                <a:lnTo>
                  <a:pt x="8356" y="3708"/>
                </a:lnTo>
                <a:lnTo>
                  <a:pt x="8354" y="3710"/>
                </a:lnTo>
                <a:lnTo>
                  <a:pt x="8346" y="3714"/>
                </a:lnTo>
                <a:lnTo>
                  <a:pt x="8340" y="3718"/>
                </a:lnTo>
                <a:lnTo>
                  <a:pt x="8338" y="3720"/>
                </a:lnTo>
                <a:lnTo>
                  <a:pt x="8338" y="3722"/>
                </a:lnTo>
                <a:lnTo>
                  <a:pt x="8340" y="3722"/>
                </a:lnTo>
                <a:lnTo>
                  <a:pt x="8344" y="3722"/>
                </a:lnTo>
                <a:lnTo>
                  <a:pt x="8352" y="3720"/>
                </a:lnTo>
                <a:lnTo>
                  <a:pt x="8364" y="3712"/>
                </a:lnTo>
                <a:lnTo>
                  <a:pt x="8374" y="3704"/>
                </a:lnTo>
                <a:lnTo>
                  <a:pt x="8374" y="3702"/>
                </a:lnTo>
                <a:lnTo>
                  <a:pt x="8374" y="3700"/>
                </a:lnTo>
                <a:lnTo>
                  <a:pt x="8368" y="3700"/>
                </a:lnTo>
                <a:lnTo>
                  <a:pt x="8358" y="3706"/>
                </a:lnTo>
                <a:close/>
                <a:moveTo>
                  <a:pt x="8050" y="3552"/>
                </a:moveTo>
                <a:lnTo>
                  <a:pt x="8050" y="3552"/>
                </a:lnTo>
                <a:lnTo>
                  <a:pt x="8050" y="3556"/>
                </a:lnTo>
                <a:lnTo>
                  <a:pt x="8050" y="3562"/>
                </a:lnTo>
                <a:lnTo>
                  <a:pt x="8054" y="3566"/>
                </a:lnTo>
                <a:lnTo>
                  <a:pt x="8056" y="3566"/>
                </a:lnTo>
                <a:lnTo>
                  <a:pt x="8056" y="3562"/>
                </a:lnTo>
                <a:lnTo>
                  <a:pt x="8056" y="3556"/>
                </a:lnTo>
                <a:lnTo>
                  <a:pt x="8052" y="3552"/>
                </a:lnTo>
                <a:lnTo>
                  <a:pt x="8050" y="3552"/>
                </a:lnTo>
                <a:close/>
                <a:moveTo>
                  <a:pt x="7034" y="3210"/>
                </a:moveTo>
                <a:lnTo>
                  <a:pt x="7034" y="3210"/>
                </a:lnTo>
                <a:lnTo>
                  <a:pt x="7032" y="3208"/>
                </a:lnTo>
                <a:lnTo>
                  <a:pt x="7030" y="3210"/>
                </a:lnTo>
                <a:lnTo>
                  <a:pt x="7030" y="3214"/>
                </a:lnTo>
                <a:lnTo>
                  <a:pt x="7032" y="3220"/>
                </a:lnTo>
                <a:lnTo>
                  <a:pt x="7036" y="3222"/>
                </a:lnTo>
                <a:lnTo>
                  <a:pt x="7038" y="3220"/>
                </a:lnTo>
                <a:lnTo>
                  <a:pt x="7036" y="3214"/>
                </a:lnTo>
                <a:lnTo>
                  <a:pt x="7034" y="3210"/>
                </a:lnTo>
                <a:close/>
                <a:moveTo>
                  <a:pt x="7154" y="3110"/>
                </a:moveTo>
                <a:lnTo>
                  <a:pt x="7154" y="3110"/>
                </a:lnTo>
                <a:lnTo>
                  <a:pt x="7158" y="3108"/>
                </a:lnTo>
                <a:lnTo>
                  <a:pt x="7160" y="3104"/>
                </a:lnTo>
                <a:lnTo>
                  <a:pt x="7162" y="3100"/>
                </a:lnTo>
                <a:lnTo>
                  <a:pt x="7160" y="3094"/>
                </a:lnTo>
                <a:lnTo>
                  <a:pt x="7160" y="3090"/>
                </a:lnTo>
                <a:lnTo>
                  <a:pt x="7158" y="3088"/>
                </a:lnTo>
                <a:lnTo>
                  <a:pt x="7154" y="3086"/>
                </a:lnTo>
                <a:lnTo>
                  <a:pt x="7150" y="3088"/>
                </a:lnTo>
                <a:lnTo>
                  <a:pt x="7148" y="3090"/>
                </a:lnTo>
                <a:lnTo>
                  <a:pt x="7148" y="3092"/>
                </a:lnTo>
                <a:lnTo>
                  <a:pt x="7152" y="3096"/>
                </a:lnTo>
                <a:lnTo>
                  <a:pt x="7152" y="3100"/>
                </a:lnTo>
                <a:lnTo>
                  <a:pt x="7150" y="3106"/>
                </a:lnTo>
                <a:lnTo>
                  <a:pt x="7150" y="3110"/>
                </a:lnTo>
                <a:lnTo>
                  <a:pt x="7152" y="3112"/>
                </a:lnTo>
                <a:lnTo>
                  <a:pt x="7154" y="3110"/>
                </a:lnTo>
                <a:close/>
                <a:moveTo>
                  <a:pt x="7226" y="3234"/>
                </a:moveTo>
                <a:lnTo>
                  <a:pt x="7226" y="3234"/>
                </a:lnTo>
                <a:lnTo>
                  <a:pt x="7228" y="3234"/>
                </a:lnTo>
                <a:lnTo>
                  <a:pt x="7232" y="3232"/>
                </a:lnTo>
                <a:lnTo>
                  <a:pt x="7238" y="3222"/>
                </a:lnTo>
                <a:lnTo>
                  <a:pt x="7244" y="3210"/>
                </a:lnTo>
                <a:lnTo>
                  <a:pt x="7244" y="3206"/>
                </a:lnTo>
                <a:lnTo>
                  <a:pt x="7244" y="3204"/>
                </a:lnTo>
                <a:lnTo>
                  <a:pt x="7242" y="3204"/>
                </a:lnTo>
                <a:lnTo>
                  <a:pt x="7238" y="3204"/>
                </a:lnTo>
                <a:lnTo>
                  <a:pt x="7230" y="3208"/>
                </a:lnTo>
                <a:lnTo>
                  <a:pt x="7224" y="3214"/>
                </a:lnTo>
                <a:lnTo>
                  <a:pt x="7222" y="3218"/>
                </a:lnTo>
                <a:lnTo>
                  <a:pt x="7224" y="3220"/>
                </a:lnTo>
                <a:lnTo>
                  <a:pt x="7224" y="3224"/>
                </a:lnTo>
                <a:lnTo>
                  <a:pt x="7224" y="3226"/>
                </a:lnTo>
                <a:lnTo>
                  <a:pt x="7224" y="3230"/>
                </a:lnTo>
                <a:lnTo>
                  <a:pt x="7226" y="3234"/>
                </a:lnTo>
                <a:close/>
                <a:moveTo>
                  <a:pt x="7168" y="3044"/>
                </a:moveTo>
                <a:lnTo>
                  <a:pt x="7168" y="3044"/>
                </a:lnTo>
                <a:lnTo>
                  <a:pt x="7166" y="3042"/>
                </a:lnTo>
                <a:lnTo>
                  <a:pt x="7162" y="3044"/>
                </a:lnTo>
                <a:lnTo>
                  <a:pt x="7152" y="3048"/>
                </a:lnTo>
                <a:lnTo>
                  <a:pt x="7150" y="3050"/>
                </a:lnTo>
                <a:lnTo>
                  <a:pt x="7148" y="3052"/>
                </a:lnTo>
                <a:lnTo>
                  <a:pt x="7150" y="3056"/>
                </a:lnTo>
                <a:lnTo>
                  <a:pt x="7156" y="3060"/>
                </a:lnTo>
                <a:lnTo>
                  <a:pt x="7166" y="3064"/>
                </a:lnTo>
                <a:lnTo>
                  <a:pt x="7170" y="3066"/>
                </a:lnTo>
                <a:lnTo>
                  <a:pt x="7176" y="3064"/>
                </a:lnTo>
                <a:lnTo>
                  <a:pt x="7178" y="3062"/>
                </a:lnTo>
                <a:lnTo>
                  <a:pt x="7178" y="3060"/>
                </a:lnTo>
                <a:lnTo>
                  <a:pt x="7178" y="3058"/>
                </a:lnTo>
                <a:lnTo>
                  <a:pt x="7176" y="3054"/>
                </a:lnTo>
                <a:lnTo>
                  <a:pt x="7172" y="3050"/>
                </a:lnTo>
                <a:lnTo>
                  <a:pt x="7170" y="3048"/>
                </a:lnTo>
                <a:lnTo>
                  <a:pt x="7170" y="3046"/>
                </a:lnTo>
                <a:lnTo>
                  <a:pt x="7168" y="3044"/>
                </a:lnTo>
                <a:close/>
                <a:moveTo>
                  <a:pt x="7100" y="2966"/>
                </a:moveTo>
                <a:lnTo>
                  <a:pt x="7100" y="2966"/>
                </a:lnTo>
                <a:lnTo>
                  <a:pt x="7096" y="2968"/>
                </a:lnTo>
                <a:lnTo>
                  <a:pt x="7094" y="2970"/>
                </a:lnTo>
                <a:lnTo>
                  <a:pt x="7096" y="2974"/>
                </a:lnTo>
                <a:lnTo>
                  <a:pt x="7098" y="2976"/>
                </a:lnTo>
                <a:lnTo>
                  <a:pt x="7100" y="2978"/>
                </a:lnTo>
                <a:lnTo>
                  <a:pt x="7102" y="2976"/>
                </a:lnTo>
                <a:lnTo>
                  <a:pt x="7104" y="2972"/>
                </a:lnTo>
                <a:lnTo>
                  <a:pt x="7104" y="2968"/>
                </a:lnTo>
                <a:lnTo>
                  <a:pt x="7102" y="2966"/>
                </a:lnTo>
                <a:lnTo>
                  <a:pt x="7100" y="2966"/>
                </a:lnTo>
                <a:close/>
                <a:moveTo>
                  <a:pt x="6938" y="3124"/>
                </a:moveTo>
                <a:lnTo>
                  <a:pt x="6938" y="3124"/>
                </a:lnTo>
                <a:lnTo>
                  <a:pt x="6938" y="3126"/>
                </a:lnTo>
                <a:lnTo>
                  <a:pt x="6940" y="3132"/>
                </a:lnTo>
                <a:lnTo>
                  <a:pt x="6944" y="3136"/>
                </a:lnTo>
                <a:lnTo>
                  <a:pt x="6950" y="3136"/>
                </a:lnTo>
                <a:lnTo>
                  <a:pt x="6952" y="3136"/>
                </a:lnTo>
                <a:lnTo>
                  <a:pt x="6952" y="3134"/>
                </a:lnTo>
                <a:lnTo>
                  <a:pt x="6948" y="3128"/>
                </a:lnTo>
                <a:lnTo>
                  <a:pt x="6942" y="3124"/>
                </a:lnTo>
                <a:lnTo>
                  <a:pt x="6938" y="3124"/>
                </a:lnTo>
                <a:close/>
                <a:moveTo>
                  <a:pt x="7062" y="3248"/>
                </a:moveTo>
                <a:lnTo>
                  <a:pt x="7062" y="3248"/>
                </a:lnTo>
                <a:lnTo>
                  <a:pt x="7060" y="3252"/>
                </a:lnTo>
                <a:lnTo>
                  <a:pt x="7058" y="3252"/>
                </a:lnTo>
                <a:lnTo>
                  <a:pt x="7056" y="3256"/>
                </a:lnTo>
                <a:lnTo>
                  <a:pt x="7056" y="3264"/>
                </a:lnTo>
                <a:lnTo>
                  <a:pt x="7058" y="3268"/>
                </a:lnTo>
                <a:lnTo>
                  <a:pt x="7060" y="3270"/>
                </a:lnTo>
                <a:lnTo>
                  <a:pt x="7072" y="3270"/>
                </a:lnTo>
                <a:lnTo>
                  <a:pt x="7086" y="3272"/>
                </a:lnTo>
                <a:lnTo>
                  <a:pt x="7094" y="3274"/>
                </a:lnTo>
                <a:lnTo>
                  <a:pt x="7102" y="3278"/>
                </a:lnTo>
                <a:lnTo>
                  <a:pt x="7106" y="3282"/>
                </a:lnTo>
                <a:lnTo>
                  <a:pt x="7112" y="3284"/>
                </a:lnTo>
                <a:lnTo>
                  <a:pt x="7124" y="3284"/>
                </a:lnTo>
                <a:lnTo>
                  <a:pt x="7136" y="3282"/>
                </a:lnTo>
                <a:lnTo>
                  <a:pt x="7152" y="3280"/>
                </a:lnTo>
                <a:lnTo>
                  <a:pt x="7160" y="3280"/>
                </a:lnTo>
                <a:lnTo>
                  <a:pt x="7164" y="3278"/>
                </a:lnTo>
                <a:lnTo>
                  <a:pt x="7168" y="3274"/>
                </a:lnTo>
                <a:lnTo>
                  <a:pt x="7168" y="3272"/>
                </a:lnTo>
                <a:lnTo>
                  <a:pt x="7166" y="3270"/>
                </a:lnTo>
                <a:lnTo>
                  <a:pt x="7164" y="3268"/>
                </a:lnTo>
                <a:lnTo>
                  <a:pt x="7158" y="3268"/>
                </a:lnTo>
                <a:lnTo>
                  <a:pt x="7152" y="3272"/>
                </a:lnTo>
                <a:lnTo>
                  <a:pt x="7148" y="3274"/>
                </a:lnTo>
                <a:lnTo>
                  <a:pt x="7146" y="3274"/>
                </a:lnTo>
                <a:lnTo>
                  <a:pt x="7146" y="3270"/>
                </a:lnTo>
                <a:lnTo>
                  <a:pt x="7144" y="3266"/>
                </a:lnTo>
                <a:lnTo>
                  <a:pt x="7142" y="3264"/>
                </a:lnTo>
                <a:lnTo>
                  <a:pt x="7136" y="3264"/>
                </a:lnTo>
                <a:lnTo>
                  <a:pt x="7130" y="3264"/>
                </a:lnTo>
                <a:lnTo>
                  <a:pt x="7126" y="3264"/>
                </a:lnTo>
                <a:lnTo>
                  <a:pt x="7118" y="3262"/>
                </a:lnTo>
                <a:lnTo>
                  <a:pt x="7108" y="3260"/>
                </a:lnTo>
                <a:lnTo>
                  <a:pt x="7102" y="3260"/>
                </a:lnTo>
                <a:lnTo>
                  <a:pt x="7094" y="3260"/>
                </a:lnTo>
                <a:lnTo>
                  <a:pt x="7090" y="3260"/>
                </a:lnTo>
                <a:lnTo>
                  <a:pt x="7086" y="3260"/>
                </a:lnTo>
                <a:lnTo>
                  <a:pt x="7084" y="3256"/>
                </a:lnTo>
                <a:lnTo>
                  <a:pt x="7080" y="3250"/>
                </a:lnTo>
                <a:lnTo>
                  <a:pt x="7078" y="3250"/>
                </a:lnTo>
                <a:lnTo>
                  <a:pt x="7076" y="3252"/>
                </a:lnTo>
                <a:lnTo>
                  <a:pt x="7074" y="3252"/>
                </a:lnTo>
                <a:lnTo>
                  <a:pt x="7072" y="3252"/>
                </a:lnTo>
                <a:lnTo>
                  <a:pt x="7068" y="3248"/>
                </a:lnTo>
                <a:lnTo>
                  <a:pt x="7064" y="3246"/>
                </a:lnTo>
                <a:lnTo>
                  <a:pt x="7062" y="3248"/>
                </a:lnTo>
                <a:close/>
                <a:moveTo>
                  <a:pt x="6928" y="3106"/>
                </a:moveTo>
                <a:lnTo>
                  <a:pt x="6928" y="3106"/>
                </a:lnTo>
                <a:lnTo>
                  <a:pt x="6928" y="3110"/>
                </a:lnTo>
                <a:lnTo>
                  <a:pt x="6932" y="3112"/>
                </a:lnTo>
                <a:lnTo>
                  <a:pt x="6936" y="3112"/>
                </a:lnTo>
                <a:lnTo>
                  <a:pt x="6940" y="3114"/>
                </a:lnTo>
                <a:lnTo>
                  <a:pt x="6944" y="3116"/>
                </a:lnTo>
                <a:lnTo>
                  <a:pt x="6944" y="3114"/>
                </a:lnTo>
                <a:lnTo>
                  <a:pt x="6944" y="3112"/>
                </a:lnTo>
                <a:lnTo>
                  <a:pt x="6942" y="3108"/>
                </a:lnTo>
                <a:lnTo>
                  <a:pt x="6938" y="3104"/>
                </a:lnTo>
                <a:lnTo>
                  <a:pt x="6936" y="3098"/>
                </a:lnTo>
                <a:lnTo>
                  <a:pt x="6936" y="3096"/>
                </a:lnTo>
                <a:lnTo>
                  <a:pt x="6934" y="3098"/>
                </a:lnTo>
                <a:lnTo>
                  <a:pt x="6932" y="3100"/>
                </a:lnTo>
                <a:lnTo>
                  <a:pt x="6930" y="3100"/>
                </a:lnTo>
                <a:lnTo>
                  <a:pt x="6928" y="3102"/>
                </a:lnTo>
                <a:lnTo>
                  <a:pt x="6928" y="3106"/>
                </a:lnTo>
                <a:close/>
                <a:moveTo>
                  <a:pt x="7092" y="3110"/>
                </a:moveTo>
                <a:lnTo>
                  <a:pt x="7092" y="3110"/>
                </a:lnTo>
                <a:lnTo>
                  <a:pt x="7086" y="3106"/>
                </a:lnTo>
                <a:lnTo>
                  <a:pt x="7084" y="3102"/>
                </a:lnTo>
                <a:lnTo>
                  <a:pt x="7080" y="3086"/>
                </a:lnTo>
                <a:lnTo>
                  <a:pt x="7080" y="3084"/>
                </a:lnTo>
                <a:lnTo>
                  <a:pt x="7078" y="3082"/>
                </a:lnTo>
                <a:lnTo>
                  <a:pt x="7072" y="3080"/>
                </a:lnTo>
                <a:lnTo>
                  <a:pt x="7064" y="3078"/>
                </a:lnTo>
                <a:lnTo>
                  <a:pt x="7058" y="3074"/>
                </a:lnTo>
                <a:lnTo>
                  <a:pt x="7050" y="3068"/>
                </a:lnTo>
                <a:lnTo>
                  <a:pt x="7048" y="3066"/>
                </a:lnTo>
                <a:lnTo>
                  <a:pt x="7044" y="3066"/>
                </a:lnTo>
                <a:lnTo>
                  <a:pt x="7036" y="3066"/>
                </a:lnTo>
                <a:lnTo>
                  <a:pt x="7030" y="3070"/>
                </a:lnTo>
                <a:lnTo>
                  <a:pt x="7028" y="3072"/>
                </a:lnTo>
                <a:lnTo>
                  <a:pt x="7038" y="3074"/>
                </a:lnTo>
                <a:lnTo>
                  <a:pt x="7052" y="3082"/>
                </a:lnTo>
                <a:lnTo>
                  <a:pt x="7058" y="3088"/>
                </a:lnTo>
                <a:lnTo>
                  <a:pt x="7060" y="3092"/>
                </a:lnTo>
                <a:lnTo>
                  <a:pt x="7062" y="3096"/>
                </a:lnTo>
                <a:lnTo>
                  <a:pt x="7068" y="3098"/>
                </a:lnTo>
                <a:lnTo>
                  <a:pt x="7072" y="3098"/>
                </a:lnTo>
                <a:lnTo>
                  <a:pt x="7076" y="3100"/>
                </a:lnTo>
                <a:lnTo>
                  <a:pt x="7082" y="3108"/>
                </a:lnTo>
                <a:lnTo>
                  <a:pt x="7086" y="3116"/>
                </a:lnTo>
                <a:lnTo>
                  <a:pt x="7092" y="3122"/>
                </a:lnTo>
                <a:lnTo>
                  <a:pt x="7096" y="3122"/>
                </a:lnTo>
                <a:lnTo>
                  <a:pt x="7098" y="3118"/>
                </a:lnTo>
                <a:lnTo>
                  <a:pt x="7096" y="3114"/>
                </a:lnTo>
                <a:lnTo>
                  <a:pt x="7092" y="3110"/>
                </a:lnTo>
                <a:close/>
                <a:moveTo>
                  <a:pt x="7132" y="3176"/>
                </a:moveTo>
                <a:lnTo>
                  <a:pt x="7132" y="3176"/>
                </a:lnTo>
                <a:lnTo>
                  <a:pt x="7136" y="3178"/>
                </a:lnTo>
                <a:lnTo>
                  <a:pt x="7136" y="3176"/>
                </a:lnTo>
                <a:lnTo>
                  <a:pt x="7138" y="3172"/>
                </a:lnTo>
                <a:lnTo>
                  <a:pt x="7138" y="3166"/>
                </a:lnTo>
                <a:lnTo>
                  <a:pt x="7136" y="3164"/>
                </a:lnTo>
                <a:lnTo>
                  <a:pt x="7134" y="3164"/>
                </a:lnTo>
                <a:lnTo>
                  <a:pt x="7130" y="3166"/>
                </a:lnTo>
                <a:lnTo>
                  <a:pt x="7128" y="3170"/>
                </a:lnTo>
                <a:lnTo>
                  <a:pt x="7130" y="3174"/>
                </a:lnTo>
                <a:lnTo>
                  <a:pt x="7132" y="3176"/>
                </a:lnTo>
                <a:close/>
                <a:moveTo>
                  <a:pt x="7202" y="3244"/>
                </a:moveTo>
                <a:lnTo>
                  <a:pt x="7202" y="3244"/>
                </a:lnTo>
                <a:lnTo>
                  <a:pt x="7200" y="3242"/>
                </a:lnTo>
                <a:lnTo>
                  <a:pt x="7198" y="3248"/>
                </a:lnTo>
                <a:lnTo>
                  <a:pt x="7198" y="3256"/>
                </a:lnTo>
                <a:lnTo>
                  <a:pt x="7200" y="3258"/>
                </a:lnTo>
                <a:lnTo>
                  <a:pt x="7202" y="3258"/>
                </a:lnTo>
                <a:lnTo>
                  <a:pt x="7206" y="3258"/>
                </a:lnTo>
                <a:lnTo>
                  <a:pt x="7206" y="3254"/>
                </a:lnTo>
                <a:lnTo>
                  <a:pt x="7202" y="3244"/>
                </a:lnTo>
                <a:close/>
                <a:moveTo>
                  <a:pt x="6898" y="3024"/>
                </a:moveTo>
                <a:lnTo>
                  <a:pt x="6898" y="3024"/>
                </a:lnTo>
                <a:lnTo>
                  <a:pt x="6898" y="3028"/>
                </a:lnTo>
                <a:lnTo>
                  <a:pt x="6902" y="3034"/>
                </a:lnTo>
                <a:lnTo>
                  <a:pt x="6908" y="3040"/>
                </a:lnTo>
                <a:lnTo>
                  <a:pt x="6914" y="3044"/>
                </a:lnTo>
                <a:lnTo>
                  <a:pt x="6916" y="3042"/>
                </a:lnTo>
                <a:lnTo>
                  <a:pt x="6912" y="3036"/>
                </a:lnTo>
                <a:lnTo>
                  <a:pt x="6908" y="3030"/>
                </a:lnTo>
                <a:lnTo>
                  <a:pt x="6906" y="3026"/>
                </a:lnTo>
                <a:lnTo>
                  <a:pt x="6906" y="3022"/>
                </a:lnTo>
                <a:lnTo>
                  <a:pt x="6904" y="3020"/>
                </a:lnTo>
                <a:lnTo>
                  <a:pt x="6900" y="3020"/>
                </a:lnTo>
                <a:lnTo>
                  <a:pt x="6898" y="3024"/>
                </a:lnTo>
                <a:close/>
                <a:moveTo>
                  <a:pt x="7128" y="3010"/>
                </a:moveTo>
                <a:lnTo>
                  <a:pt x="7128" y="3010"/>
                </a:lnTo>
                <a:lnTo>
                  <a:pt x="7124" y="3010"/>
                </a:lnTo>
                <a:lnTo>
                  <a:pt x="7120" y="3008"/>
                </a:lnTo>
                <a:lnTo>
                  <a:pt x="7116" y="3010"/>
                </a:lnTo>
                <a:lnTo>
                  <a:pt x="7116" y="3012"/>
                </a:lnTo>
                <a:lnTo>
                  <a:pt x="7114" y="3016"/>
                </a:lnTo>
                <a:lnTo>
                  <a:pt x="7114" y="3018"/>
                </a:lnTo>
                <a:lnTo>
                  <a:pt x="7116" y="3020"/>
                </a:lnTo>
                <a:lnTo>
                  <a:pt x="7118" y="3020"/>
                </a:lnTo>
                <a:lnTo>
                  <a:pt x="7122" y="3018"/>
                </a:lnTo>
                <a:lnTo>
                  <a:pt x="7122" y="3016"/>
                </a:lnTo>
                <a:lnTo>
                  <a:pt x="7124" y="3016"/>
                </a:lnTo>
                <a:lnTo>
                  <a:pt x="7126" y="3018"/>
                </a:lnTo>
                <a:lnTo>
                  <a:pt x="7128" y="3020"/>
                </a:lnTo>
                <a:lnTo>
                  <a:pt x="7132" y="3010"/>
                </a:lnTo>
                <a:lnTo>
                  <a:pt x="7132" y="3008"/>
                </a:lnTo>
                <a:lnTo>
                  <a:pt x="7128" y="3010"/>
                </a:lnTo>
                <a:close/>
                <a:moveTo>
                  <a:pt x="7142" y="3002"/>
                </a:moveTo>
                <a:lnTo>
                  <a:pt x="7142" y="3002"/>
                </a:lnTo>
                <a:lnTo>
                  <a:pt x="7142" y="3004"/>
                </a:lnTo>
                <a:lnTo>
                  <a:pt x="7144" y="3004"/>
                </a:lnTo>
                <a:lnTo>
                  <a:pt x="7154" y="3002"/>
                </a:lnTo>
                <a:lnTo>
                  <a:pt x="7156" y="3000"/>
                </a:lnTo>
                <a:lnTo>
                  <a:pt x="7152" y="2996"/>
                </a:lnTo>
                <a:lnTo>
                  <a:pt x="7146" y="2996"/>
                </a:lnTo>
                <a:lnTo>
                  <a:pt x="7144" y="2998"/>
                </a:lnTo>
                <a:lnTo>
                  <a:pt x="7142" y="3002"/>
                </a:lnTo>
                <a:close/>
                <a:moveTo>
                  <a:pt x="7120" y="3174"/>
                </a:moveTo>
                <a:lnTo>
                  <a:pt x="7120" y="3174"/>
                </a:lnTo>
                <a:lnTo>
                  <a:pt x="7122" y="3174"/>
                </a:lnTo>
                <a:lnTo>
                  <a:pt x="7124" y="3172"/>
                </a:lnTo>
                <a:lnTo>
                  <a:pt x="7126" y="3168"/>
                </a:lnTo>
                <a:lnTo>
                  <a:pt x="7124" y="3166"/>
                </a:lnTo>
                <a:lnTo>
                  <a:pt x="7122" y="3166"/>
                </a:lnTo>
                <a:lnTo>
                  <a:pt x="7118" y="3168"/>
                </a:lnTo>
                <a:lnTo>
                  <a:pt x="7118" y="3170"/>
                </a:lnTo>
                <a:lnTo>
                  <a:pt x="7120" y="3174"/>
                </a:lnTo>
                <a:close/>
                <a:moveTo>
                  <a:pt x="7094" y="3190"/>
                </a:moveTo>
                <a:lnTo>
                  <a:pt x="7094" y="3190"/>
                </a:lnTo>
                <a:lnTo>
                  <a:pt x="7096" y="3188"/>
                </a:lnTo>
                <a:lnTo>
                  <a:pt x="7094" y="3186"/>
                </a:lnTo>
                <a:lnTo>
                  <a:pt x="7092" y="3186"/>
                </a:lnTo>
                <a:lnTo>
                  <a:pt x="7088" y="3188"/>
                </a:lnTo>
                <a:lnTo>
                  <a:pt x="7086" y="3188"/>
                </a:lnTo>
                <a:lnTo>
                  <a:pt x="7084" y="3192"/>
                </a:lnTo>
                <a:lnTo>
                  <a:pt x="7086" y="3194"/>
                </a:lnTo>
                <a:lnTo>
                  <a:pt x="7090" y="3194"/>
                </a:lnTo>
                <a:lnTo>
                  <a:pt x="7094" y="3190"/>
                </a:lnTo>
                <a:close/>
                <a:moveTo>
                  <a:pt x="7086" y="3144"/>
                </a:moveTo>
                <a:lnTo>
                  <a:pt x="7086" y="3144"/>
                </a:lnTo>
                <a:lnTo>
                  <a:pt x="7088" y="3144"/>
                </a:lnTo>
                <a:lnTo>
                  <a:pt x="7090" y="3142"/>
                </a:lnTo>
                <a:lnTo>
                  <a:pt x="7090" y="3138"/>
                </a:lnTo>
                <a:lnTo>
                  <a:pt x="7090" y="3136"/>
                </a:lnTo>
                <a:lnTo>
                  <a:pt x="7088" y="3136"/>
                </a:lnTo>
                <a:lnTo>
                  <a:pt x="7086" y="3138"/>
                </a:lnTo>
                <a:lnTo>
                  <a:pt x="7084" y="3142"/>
                </a:lnTo>
                <a:lnTo>
                  <a:pt x="7086" y="3144"/>
                </a:lnTo>
                <a:close/>
                <a:moveTo>
                  <a:pt x="7090" y="3156"/>
                </a:moveTo>
                <a:lnTo>
                  <a:pt x="7090" y="3156"/>
                </a:lnTo>
                <a:lnTo>
                  <a:pt x="7094" y="3156"/>
                </a:lnTo>
                <a:lnTo>
                  <a:pt x="7092" y="3150"/>
                </a:lnTo>
                <a:lnTo>
                  <a:pt x="7090" y="3150"/>
                </a:lnTo>
                <a:lnTo>
                  <a:pt x="7088" y="3152"/>
                </a:lnTo>
                <a:lnTo>
                  <a:pt x="7088" y="3156"/>
                </a:lnTo>
                <a:lnTo>
                  <a:pt x="7090" y="3156"/>
                </a:lnTo>
                <a:close/>
                <a:moveTo>
                  <a:pt x="7170" y="3136"/>
                </a:moveTo>
                <a:lnTo>
                  <a:pt x="7170" y="3136"/>
                </a:lnTo>
                <a:lnTo>
                  <a:pt x="7168" y="3136"/>
                </a:lnTo>
                <a:lnTo>
                  <a:pt x="7162" y="3136"/>
                </a:lnTo>
                <a:lnTo>
                  <a:pt x="7156" y="3140"/>
                </a:lnTo>
                <a:lnTo>
                  <a:pt x="7154" y="3144"/>
                </a:lnTo>
                <a:lnTo>
                  <a:pt x="7156" y="3146"/>
                </a:lnTo>
                <a:lnTo>
                  <a:pt x="7162" y="3144"/>
                </a:lnTo>
                <a:lnTo>
                  <a:pt x="7166" y="3140"/>
                </a:lnTo>
                <a:lnTo>
                  <a:pt x="7170" y="3136"/>
                </a:lnTo>
                <a:close/>
                <a:moveTo>
                  <a:pt x="6936" y="3086"/>
                </a:moveTo>
                <a:lnTo>
                  <a:pt x="6936" y="3086"/>
                </a:lnTo>
                <a:lnTo>
                  <a:pt x="6938" y="3086"/>
                </a:lnTo>
                <a:lnTo>
                  <a:pt x="6940" y="3084"/>
                </a:lnTo>
                <a:lnTo>
                  <a:pt x="6940" y="3080"/>
                </a:lnTo>
                <a:lnTo>
                  <a:pt x="6940" y="3076"/>
                </a:lnTo>
                <a:lnTo>
                  <a:pt x="6938" y="3076"/>
                </a:lnTo>
                <a:lnTo>
                  <a:pt x="6936" y="3076"/>
                </a:lnTo>
                <a:lnTo>
                  <a:pt x="6934" y="3080"/>
                </a:lnTo>
                <a:lnTo>
                  <a:pt x="6932" y="3084"/>
                </a:lnTo>
                <a:lnTo>
                  <a:pt x="6934" y="3086"/>
                </a:lnTo>
                <a:lnTo>
                  <a:pt x="6936" y="3086"/>
                </a:lnTo>
                <a:close/>
                <a:moveTo>
                  <a:pt x="7094" y="3066"/>
                </a:moveTo>
                <a:lnTo>
                  <a:pt x="7094" y="3066"/>
                </a:lnTo>
                <a:lnTo>
                  <a:pt x="7094" y="3072"/>
                </a:lnTo>
                <a:lnTo>
                  <a:pt x="7096" y="3076"/>
                </a:lnTo>
                <a:lnTo>
                  <a:pt x="7100" y="3078"/>
                </a:lnTo>
                <a:lnTo>
                  <a:pt x="7102" y="3076"/>
                </a:lnTo>
                <a:lnTo>
                  <a:pt x="7102" y="3074"/>
                </a:lnTo>
                <a:lnTo>
                  <a:pt x="7098" y="3070"/>
                </a:lnTo>
                <a:lnTo>
                  <a:pt x="7096" y="3066"/>
                </a:lnTo>
                <a:lnTo>
                  <a:pt x="7094" y="3064"/>
                </a:lnTo>
                <a:lnTo>
                  <a:pt x="7094" y="3066"/>
                </a:lnTo>
                <a:close/>
                <a:moveTo>
                  <a:pt x="7102" y="3120"/>
                </a:moveTo>
                <a:lnTo>
                  <a:pt x="7102" y="3120"/>
                </a:lnTo>
                <a:lnTo>
                  <a:pt x="7102" y="3124"/>
                </a:lnTo>
                <a:lnTo>
                  <a:pt x="7106" y="3128"/>
                </a:lnTo>
                <a:lnTo>
                  <a:pt x="7116" y="3140"/>
                </a:lnTo>
                <a:lnTo>
                  <a:pt x="7120" y="3144"/>
                </a:lnTo>
                <a:lnTo>
                  <a:pt x="7122" y="3146"/>
                </a:lnTo>
                <a:lnTo>
                  <a:pt x="7124" y="3142"/>
                </a:lnTo>
                <a:lnTo>
                  <a:pt x="7120" y="3138"/>
                </a:lnTo>
                <a:lnTo>
                  <a:pt x="7116" y="3132"/>
                </a:lnTo>
                <a:lnTo>
                  <a:pt x="7110" y="3124"/>
                </a:lnTo>
                <a:lnTo>
                  <a:pt x="7106" y="3120"/>
                </a:lnTo>
                <a:lnTo>
                  <a:pt x="7104" y="3120"/>
                </a:lnTo>
                <a:lnTo>
                  <a:pt x="7102" y="3120"/>
                </a:lnTo>
                <a:close/>
                <a:moveTo>
                  <a:pt x="11690" y="3124"/>
                </a:moveTo>
                <a:lnTo>
                  <a:pt x="11690" y="3124"/>
                </a:lnTo>
                <a:lnTo>
                  <a:pt x="11694" y="3116"/>
                </a:lnTo>
                <a:lnTo>
                  <a:pt x="11694" y="3108"/>
                </a:lnTo>
                <a:lnTo>
                  <a:pt x="11694" y="3106"/>
                </a:lnTo>
                <a:lnTo>
                  <a:pt x="11692" y="3104"/>
                </a:lnTo>
                <a:lnTo>
                  <a:pt x="11688" y="3106"/>
                </a:lnTo>
                <a:lnTo>
                  <a:pt x="11684" y="3110"/>
                </a:lnTo>
                <a:lnTo>
                  <a:pt x="11682" y="3114"/>
                </a:lnTo>
                <a:lnTo>
                  <a:pt x="11680" y="3118"/>
                </a:lnTo>
                <a:lnTo>
                  <a:pt x="11680" y="3122"/>
                </a:lnTo>
                <a:lnTo>
                  <a:pt x="11682" y="3124"/>
                </a:lnTo>
                <a:lnTo>
                  <a:pt x="11684" y="3126"/>
                </a:lnTo>
                <a:lnTo>
                  <a:pt x="11686" y="3126"/>
                </a:lnTo>
                <a:lnTo>
                  <a:pt x="11688" y="3126"/>
                </a:lnTo>
                <a:lnTo>
                  <a:pt x="11690" y="3124"/>
                </a:lnTo>
                <a:close/>
                <a:moveTo>
                  <a:pt x="11438" y="3278"/>
                </a:moveTo>
                <a:lnTo>
                  <a:pt x="11438" y="3278"/>
                </a:lnTo>
                <a:lnTo>
                  <a:pt x="11430" y="3286"/>
                </a:lnTo>
                <a:lnTo>
                  <a:pt x="11426" y="3292"/>
                </a:lnTo>
                <a:lnTo>
                  <a:pt x="11418" y="3294"/>
                </a:lnTo>
                <a:lnTo>
                  <a:pt x="11412" y="3296"/>
                </a:lnTo>
                <a:lnTo>
                  <a:pt x="11406" y="3306"/>
                </a:lnTo>
                <a:lnTo>
                  <a:pt x="11402" y="3310"/>
                </a:lnTo>
                <a:lnTo>
                  <a:pt x="11398" y="3314"/>
                </a:lnTo>
                <a:lnTo>
                  <a:pt x="11392" y="3314"/>
                </a:lnTo>
                <a:lnTo>
                  <a:pt x="11388" y="3314"/>
                </a:lnTo>
                <a:lnTo>
                  <a:pt x="11386" y="3316"/>
                </a:lnTo>
                <a:lnTo>
                  <a:pt x="11384" y="3320"/>
                </a:lnTo>
                <a:lnTo>
                  <a:pt x="11384" y="3326"/>
                </a:lnTo>
                <a:lnTo>
                  <a:pt x="11384" y="3332"/>
                </a:lnTo>
                <a:lnTo>
                  <a:pt x="11388" y="3336"/>
                </a:lnTo>
                <a:lnTo>
                  <a:pt x="11392" y="3336"/>
                </a:lnTo>
                <a:lnTo>
                  <a:pt x="11398" y="3336"/>
                </a:lnTo>
                <a:lnTo>
                  <a:pt x="11410" y="3334"/>
                </a:lnTo>
                <a:lnTo>
                  <a:pt x="11418" y="3334"/>
                </a:lnTo>
                <a:lnTo>
                  <a:pt x="11424" y="3336"/>
                </a:lnTo>
                <a:lnTo>
                  <a:pt x="11430" y="3340"/>
                </a:lnTo>
                <a:lnTo>
                  <a:pt x="11434" y="3338"/>
                </a:lnTo>
                <a:lnTo>
                  <a:pt x="11434" y="3336"/>
                </a:lnTo>
                <a:lnTo>
                  <a:pt x="11434" y="3332"/>
                </a:lnTo>
                <a:lnTo>
                  <a:pt x="11434" y="3324"/>
                </a:lnTo>
                <a:lnTo>
                  <a:pt x="11436" y="3320"/>
                </a:lnTo>
                <a:lnTo>
                  <a:pt x="11440" y="3316"/>
                </a:lnTo>
                <a:lnTo>
                  <a:pt x="11444" y="3314"/>
                </a:lnTo>
                <a:lnTo>
                  <a:pt x="11448" y="3316"/>
                </a:lnTo>
                <a:lnTo>
                  <a:pt x="11450" y="3320"/>
                </a:lnTo>
                <a:lnTo>
                  <a:pt x="11460" y="3320"/>
                </a:lnTo>
                <a:lnTo>
                  <a:pt x="11484" y="3314"/>
                </a:lnTo>
                <a:lnTo>
                  <a:pt x="11510" y="3306"/>
                </a:lnTo>
                <a:lnTo>
                  <a:pt x="11514" y="3304"/>
                </a:lnTo>
                <a:lnTo>
                  <a:pt x="11518" y="3302"/>
                </a:lnTo>
                <a:lnTo>
                  <a:pt x="11520" y="3296"/>
                </a:lnTo>
                <a:lnTo>
                  <a:pt x="11522" y="3294"/>
                </a:lnTo>
                <a:lnTo>
                  <a:pt x="11524" y="3294"/>
                </a:lnTo>
                <a:lnTo>
                  <a:pt x="11536" y="3298"/>
                </a:lnTo>
                <a:lnTo>
                  <a:pt x="11544" y="3300"/>
                </a:lnTo>
                <a:lnTo>
                  <a:pt x="11550" y="3300"/>
                </a:lnTo>
                <a:lnTo>
                  <a:pt x="11560" y="3298"/>
                </a:lnTo>
                <a:lnTo>
                  <a:pt x="11564" y="3296"/>
                </a:lnTo>
                <a:lnTo>
                  <a:pt x="11566" y="3302"/>
                </a:lnTo>
                <a:lnTo>
                  <a:pt x="11566" y="3306"/>
                </a:lnTo>
                <a:lnTo>
                  <a:pt x="11564" y="3308"/>
                </a:lnTo>
                <a:lnTo>
                  <a:pt x="11560" y="3314"/>
                </a:lnTo>
                <a:lnTo>
                  <a:pt x="11556" y="3318"/>
                </a:lnTo>
                <a:lnTo>
                  <a:pt x="11554" y="3320"/>
                </a:lnTo>
                <a:lnTo>
                  <a:pt x="11554" y="3324"/>
                </a:lnTo>
                <a:lnTo>
                  <a:pt x="11554" y="3330"/>
                </a:lnTo>
                <a:lnTo>
                  <a:pt x="11552" y="3336"/>
                </a:lnTo>
                <a:lnTo>
                  <a:pt x="11552" y="3340"/>
                </a:lnTo>
                <a:lnTo>
                  <a:pt x="11554" y="3342"/>
                </a:lnTo>
                <a:lnTo>
                  <a:pt x="11556" y="3346"/>
                </a:lnTo>
                <a:lnTo>
                  <a:pt x="11562" y="3348"/>
                </a:lnTo>
                <a:lnTo>
                  <a:pt x="11562" y="3352"/>
                </a:lnTo>
                <a:lnTo>
                  <a:pt x="11564" y="3356"/>
                </a:lnTo>
                <a:lnTo>
                  <a:pt x="11574" y="3362"/>
                </a:lnTo>
                <a:lnTo>
                  <a:pt x="11572" y="3364"/>
                </a:lnTo>
                <a:lnTo>
                  <a:pt x="11576" y="3366"/>
                </a:lnTo>
                <a:lnTo>
                  <a:pt x="11580" y="3364"/>
                </a:lnTo>
                <a:lnTo>
                  <a:pt x="11584" y="3360"/>
                </a:lnTo>
                <a:lnTo>
                  <a:pt x="11588" y="3354"/>
                </a:lnTo>
                <a:lnTo>
                  <a:pt x="11604" y="3328"/>
                </a:lnTo>
                <a:lnTo>
                  <a:pt x="11608" y="3324"/>
                </a:lnTo>
                <a:lnTo>
                  <a:pt x="11612" y="3320"/>
                </a:lnTo>
                <a:lnTo>
                  <a:pt x="11622" y="3318"/>
                </a:lnTo>
                <a:lnTo>
                  <a:pt x="11626" y="3316"/>
                </a:lnTo>
                <a:lnTo>
                  <a:pt x="11626" y="3314"/>
                </a:lnTo>
                <a:lnTo>
                  <a:pt x="11624" y="3312"/>
                </a:lnTo>
                <a:lnTo>
                  <a:pt x="11618" y="3308"/>
                </a:lnTo>
                <a:lnTo>
                  <a:pt x="11612" y="3302"/>
                </a:lnTo>
                <a:lnTo>
                  <a:pt x="11610" y="3296"/>
                </a:lnTo>
                <a:lnTo>
                  <a:pt x="11610" y="3290"/>
                </a:lnTo>
                <a:lnTo>
                  <a:pt x="11612" y="3284"/>
                </a:lnTo>
                <a:lnTo>
                  <a:pt x="11616" y="3280"/>
                </a:lnTo>
                <a:lnTo>
                  <a:pt x="11620" y="3280"/>
                </a:lnTo>
                <a:lnTo>
                  <a:pt x="11622" y="3280"/>
                </a:lnTo>
                <a:lnTo>
                  <a:pt x="11624" y="3286"/>
                </a:lnTo>
                <a:lnTo>
                  <a:pt x="11624" y="3292"/>
                </a:lnTo>
                <a:lnTo>
                  <a:pt x="11626" y="3294"/>
                </a:lnTo>
                <a:lnTo>
                  <a:pt x="11630" y="3296"/>
                </a:lnTo>
                <a:lnTo>
                  <a:pt x="11634" y="3296"/>
                </a:lnTo>
                <a:lnTo>
                  <a:pt x="11638" y="3294"/>
                </a:lnTo>
                <a:lnTo>
                  <a:pt x="11634" y="3300"/>
                </a:lnTo>
                <a:lnTo>
                  <a:pt x="11632" y="3302"/>
                </a:lnTo>
                <a:lnTo>
                  <a:pt x="11630" y="3304"/>
                </a:lnTo>
                <a:lnTo>
                  <a:pt x="11638" y="3304"/>
                </a:lnTo>
                <a:lnTo>
                  <a:pt x="11650" y="3302"/>
                </a:lnTo>
                <a:lnTo>
                  <a:pt x="11662" y="3302"/>
                </a:lnTo>
                <a:lnTo>
                  <a:pt x="11670" y="3302"/>
                </a:lnTo>
                <a:lnTo>
                  <a:pt x="11674" y="3302"/>
                </a:lnTo>
                <a:lnTo>
                  <a:pt x="11676" y="3300"/>
                </a:lnTo>
                <a:lnTo>
                  <a:pt x="11682" y="3292"/>
                </a:lnTo>
                <a:lnTo>
                  <a:pt x="11688" y="3282"/>
                </a:lnTo>
                <a:lnTo>
                  <a:pt x="11696" y="3276"/>
                </a:lnTo>
                <a:lnTo>
                  <a:pt x="11698" y="3276"/>
                </a:lnTo>
                <a:lnTo>
                  <a:pt x="11700" y="3276"/>
                </a:lnTo>
                <a:lnTo>
                  <a:pt x="11700" y="3282"/>
                </a:lnTo>
                <a:lnTo>
                  <a:pt x="11700" y="3288"/>
                </a:lnTo>
                <a:lnTo>
                  <a:pt x="11698" y="3296"/>
                </a:lnTo>
                <a:lnTo>
                  <a:pt x="11700" y="3300"/>
                </a:lnTo>
                <a:lnTo>
                  <a:pt x="11702" y="3302"/>
                </a:lnTo>
                <a:lnTo>
                  <a:pt x="11704" y="3302"/>
                </a:lnTo>
                <a:lnTo>
                  <a:pt x="11708" y="3298"/>
                </a:lnTo>
                <a:lnTo>
                  <a:pt x="11712" y="3286"/>
                </a:lnTo>
                <a:lnTo>
                  <a:pt x="11714" y="3274"/>
                </a:lnTo>
                <a:lnTo>
                  <a:pt x="11718" y="3268"/>
                </a:lnTo>
                <a:lnTo>
                  <a:pt x="11720" y="3266"/>
                </a:lnTo>
                <a:lnTo>
                  <a:pt x="11722" y="3264"/>
                </a:lnTo>
                <a:lnTo>
                  <a:pt x="11730" y="3270"/>
                </a:lnTo>
                <a:lnTo>
                  <a:pt x="11736" y="3274"/>
                </a:lnTo>
                <a:lnTo>
                  <a:pt x="11736" y="3270"/>
                </a:lnTo>
                <a:lnTo>
                  <a:pt x="11736" y="3264"/>
                </a:lnTo>
                <a:lnTo>
                  <a:pt x="11736" y="3258"/>
                </a:lnTo>
                <a:lnTo>
                  <a:pt x="11738" y="3254"/>
                </a:lnTo>
                <a:lnTo>
                  <a:pt x="11740" y="3250"/>
                </a:lnTo>
                <a:lnTo>
                  <a:pt x="11744" y="3248"/>
                </a:lnTo>
                <a:lnTo>
                  <a:pt x="11750" y="3246"/>
                </a:lnTo>
                <a:lnTo>
                  <a:pt x="11752" y="3248"/>
                </a:lnTo>
                <a:lnTo>
                  <a:pt x="11752" y="3252"/>
                </a:lnTo>
                <a:lnTo>
                  <a:pt x="11750" y="3256"/>
                </a:lnTo>
                <a:lnTo>
                  <a:pt x="11746" y="3266"/>
                </a:lnTo>
                <a:lnTo>
                  <a:pt x="11742" y="3280"/>
                </a:lnTo>
                <a:lnTo>
                  <a:pt x="11742" y="3288"/>
                </a:lnTo>
                <a:lnTo>
                  <a:pt x="11744" y="3288"/>
                </a:lnTo>
                <a:lnTo>
                  <a:pt x="11748" y="3284"/>
                </a:lnTo>
                <a:lnTo>
                  <a:pt x="11752" y="3280"/>
                </a:lnTo>
                <a:lnTo>
                  <a:pt x="11754" y="3278"/>
                </a:lnTo>
                <a:lnTo>
                  <a:pt x="11760" y="3276"/>
                </a:lnTo>
                <a:lnTo>
                  <a:pt x="11762" y="3274"/>
                </a:lnTo>
                <a:lnTo>
                  <a:pt x="11764" y="3272"/>
                </a:lnTo>
                <a:lnTo>
                  <a:pt x="11766" y="3258"/>
                </a:lnTo>
                <a:lnTo>
                  <a:pt x="11770" y="3252"/>
                </a:lnTo>
                <a:lnTo>
                  <a:pt x="11774" y="3248"/>
                </a:lnTo>
                <a:lnTo>
                  <a:pt x="11778" y="3246"/>
                </a:lnTo>
                <a:lnTo>
                  <a:pt x="11784" y="3248"/>
                </a:lnTo>
                <a:lnTo>
                  <a:pt x="11786" y="3248"/>
                </a:lnTo>
                <a:lnTo>
                  <a:pt x="11788" y="3246"/>
                </a:lnTo>
                <a:lnTo>
                  <a:pt x="11786" y="3242"/>
                </a:lnTo>
                <a:lnTo>
                  <a:pt x="11780" y="3232"/>
                </a:lnTo>
                <a:lnTo>
                  <a:pt x="11776" y="3226"/>
                </a:lnTo>
                <a:lnTo>
                  <a:pt x="11774" y="3222"/>
                </a:lnTo>
                <a:lnTo>
                  <a:pt x="11772" y="3210"/>
                </a:lnTo>
                <a:lnTo>
                  <a:pt x="11776" y="3200"/>
                </a:lnTo>
                <a:lnTo>
                  <a:pt x="11780" y="3188"/>
                </a:lnTo>
                <a:lnTo>
                  <a:pt x="11786" y="3176"/>
                </a:lnTo>
                <a:lnTo>
                  <a:pt x="11790" y="3164"/>
                </a:lnTo>
                <a:lnTo>
                  <a:pt x="11792" y="3152"/>
                </a:lnTo>
                <a:lnTo>
                  <a:pt x="11790" y="3138"/>
                </a:lnTo>
                <a:lnTo>
                  <a:pt x="11788" y="3128"/>
                </a:lnTo>
                <a:lnTo>
                  <a:pt x="11786" y="3120"/>
                </a:lnTo>
                <a:lnTo>
                  <a:pt x="11788" y="3112"/>
                </a:lnTo>
                <a:lnTo>
                  <a:pt x="11790" y="3106"/>
                </a:lnTo>
                <a:lnTo>
                  <a:pt x="11792" y="3100"/>
                </a:lnTo>
                <a:lnTo>
                  <a:pt x="11796" y="3098"/>
                </a:lnTo>
                <a:lnTo>
                  <a:pt x="11800" y="3098"/>
                </a:lnTo>
                <a:lnTo>
                  <a:pt x="11806" y="3102"/>
                </a:lnTo>
                <a:lnTo>
                  <a:pt x="11810" y="3104"/>
                </a:lnTo>
                <a:lnTo>
                  <a:pt x="11812" y="3104"/>
                </a:lnTo>
                <a:lnTo>
                  <a:pt x="11812" y="3096"/>
                </a:lnTo>
                <a:lnTo>
                  <a:pt x="11812" y="3082"/>
                </a:lnTo>
                <a:lnTo>
                  <a:pt x="11814" y="3074"/>
                </a:lnTo>
                <a:lnTo>
                  <a:pt x="11820" y="3068"/>
                </a:lnTo>
                <a:lnTo>
                  <a:pt x="11824" y="3058"/>
                </a:lnTo>
                <a:lnTo>
                  <a:pt x="11828" y="3050"/>
                </a:lnTo>
                <a:lnTo>
                  <a:pt x="11830" y="3040"/>
                </a:lnTo>
                <a:lnTo>
                  <a:pt x="11832" y="3030"/>
                </a:lnTo>
                <a:lnTo>
                  <a:pt x="11832" y="3020"/>
                </a:lnTo>
                <a:lnTo>
                  <a:pt x="11830" y="3010"/>
                </a:lnTo>
                <a:lnTo>
                  <a:pt x="11826" y="3002"/>
                </a:lnTo>
                <a:lnTo>
                  <a:pt x="11820" y="2994"/>
                </a:lnTo>
                <a:lnTo>
                  <a:pt x="11814" y="2988"/>
                </a:lnTo>
                <a:lnTo>
                  <a:pt x="11810" y="2980"/>
                </a:lnTo>
                <a:lnTo>
                  <a:pt x="11806" y="2964"/>
                </a:lnTo>
                <a:lnTo>
                  <a:pt x="11806" y="2950"/>
                </a:lnTo>
                <a:lnTo>
                  <a:pt x="11806" y="2940"/>
                </a:lnTo>
                <a:lnTo>
                  <a:pt x="11808" y="2936"/>
                </a:lnTo>
                <a:lnTo>
                  <a:pt x="11806" y="2934"/>
                </a:lnTo>
                <a:lnTo>
                  <a:pt x="11802" y="2932"/>
                </a:lnTo>
                <a:lnTo>
                  <a:pt x="11796" y="2930"/>
                </a:lnTo>
                <a:lnTo>
                  <a:pt x="11790" y="2926"/>
                </a:lnTo>
                <a:lnTo>
                  <a:pt x="11788" y="2926"/>
                </a:lnTo>
                <a:lnTo>
                  <a:pt x="11786" y="2928"/>
                </a:lnTo>
                <a:lnTo>
                  <a:pt x="11782" y="2936"/>
                </a:lnTo>
                <a:lnTo>
                  <a:pt x="11782" y="2940"/>
                </a:lnTo>
                <a:lnTo>
                  <a:pt x="11784" y="2944"/>
                </a:lnTo>
                <a:lnTo>
                  <a:pt x="11786" y="2944"/>
                </a:lnTo>
                <a:lnTo>
                  <a:pt x="11790" y="2944"/>
                </a:lnTo>
                <a:lnTo>
                  <a:pt x="11796" y="2944"/>
                </a:lnTo>
                <a:lnTo>
                  <a:pt x="11798" y="2946"/>
                </a:lnTo>
                <a:lnTo>
                  <a:pt x="11800" y="2948"/>
                </a:lnTo>
                <a:lnTo>
                  <a:pt x="11800" y="2952"/>
                </a:lnTo>
                <a:lnTo>
                  <a:pt x="11798" y="2960"/>
                </a:lnTo>
                <a:lnTo>
                  <a:pt x="11794" y="2960"/>
                </a:lnTo>
                <a:lnTo>
                  <a:pt x="11792" y="2960"/>
                </a:lnTo>
                <a:lnTo>
                  <a:pt x="11790" y="2958"/>
                </a:lnTo>
                <a:lnTo>
                  <a:pt x="11786" y="2958"/>
                </a:lnTo>
                <a:lnTo>
                  <a:pt x="11782" y="2962"/>
                </a:lnTo>
                <a:lnTo>
                  <a:pt x="11780" y="2964"/>
                </a:lnTo>
                <a:lnTo>
                  <a:pt x="11778" y="2964"/>
                </a:lnTo>
                <a:lnTo>
                  <a:pt x="11776" y="2962"/>
                </a:lnTo>
                <a:lnTo>
                  <a:pt x="11776" y="2956"/>
                </a:lnTo>
                <a:lnTo>
                  <a:pt x="11774" y="2944"/>
                </a:lnTo>
                <a:lnTo>
                  <a:pt x="11772" y="2942"/>
                </a:lnTo>
                <a:lnTo>
                  <a:pt x="11770" y="2940"/>
                </a:lnTo>
                <a:lnTo>
                  <a:pt x="11766" y="2940"/>
                </a:lnTo>
                <a:lnTo>
                  <a:pt x="11764" y="2944"/>
                </a:lnTo>
                <a:lnTo>
                  <a:pt x="11762" y="2948"/>
                </a:lnTo>
                <a:lnTo>
                  <a:pt x="11762" y="2956"/>
                </a:lnTo>
                <a:lnTo>
                  <a:pt x="11760" y="2964"/>
                </a:lnTo>
                <a:lnTo>
                  <a:pt x="11758" y="2966"/>
                </a:lnTo>
                <a:lnTo>
                  <a:pt x="11754" y="2968"/>
                </a:lnTo>
                <a:lnTo>
                  <a:pt x="11750" y="2968"/>
                </a:lnTo>
                <a:lnTo>
                  <a:pt x="11746" y="2970"/>
                </a:lnTo>
                <a:lnTo>
                  <a:pt x="11744" y="2972"/>
                </a:lnTo>
                <a:lnTo>
                  <a:pt x="11744" y="2976"/>
                </a:lnTo>
                <a:lnTo>
                  <a:pt x="11746" y="2984"/>
                </a:lnTo>
                <a:lnTo>
                  <a:pt x="11748" y="2994"/>
                </a:lnTo>
                <a:lnTo>
                  <a:pt x="11748" y="3000"/>
                </a:lnTo>
                <a:lnTo>
                  <a:pt x="11746" y="3004"/>
                </a:lnTo>
                <a:lnTo>
                  <a:pt x="11744" y="3006"/>
                </a:lnTo>
                <a:lnTo>
                  <a:pt x="11740" y="3008"/>
                </a:lnTo>
                <a:lnTo>
                  <a:pt x="11738" y="3010"/>
                </a:lnTo>
                <a:lnTo>
                  <a:pt x="11738" y="3014"/>
                </a:lnTo>
                <a:lnTo>
                  <a:pt x="11738" y="3016"/>
                </a:lnTo>
                <a:lnTo>
                  <a:pt x="11740" y="3016"/>
                </a:lnTo>
                <a:lnTo>
                  <a:pt x="11744" y="3018"/>
                </a:lnTo>
                <a:lnTo>
                  <a:pt x="11746" y="3020"/>
                </a:lnTo>
                <a:lnTo>
                  <a:pt x="11748" y="3024"/>
                </a:lnTo>
                <a:lnTo>
                  <a:pt x="11748" y="3032"/>
                </a:lnTo>
                <a:lnTo>
                  <a:pt x="11748" y="3046"/>
                </a:lnTo>
                <a:lnTo>
                  <a:pt x="11742" y="3066"/>
                </a:lnTo>
                <a:lnTo>
                  <a:pt x="11738" y="3082"/>
                </a:lnTo>
                <a:lnTo>
                  <a:pt x="11732" y="3094"/>
                </a:lnTo>
                <a:lnTo>
                  <a:pt x="11728" y="3104"/>
                </a:lnTo>
                <a:lnTo>
                  <a:pt x="11722" y="3112"/>
                </a:lnTo>
                <a:lnTo>
                  <a:pt x="11710" y="3124"/>
                </a:lnTo>
                <a:lnTo>
                  <a:pt x="11698" y="3142"/>
                </a:lnTo>
                <a:lnTo>
                  <a:pt x="11690" y="3152"/>
                </a:lnTo>
                <a:lnTo>
                  <a:pt x="11684" y="3158"/>
                </a:lnTo>
                <a:lnTo>
                  <a:pt x="11676" y="3164"/>
                </a:lnTo>
                <a:lnTo>
                  <a:pt x="11670" y="3166"/>
                </a:lnTo>
                <a:lnTo>
                  <a:pt x="11656" y="3172"/>
                </a:lnTo>
                <a:lnTo>
                  <a:pt x="11648" y="3176"/>
                </a:lnTo>
                <a:lnTo>
                  <a:pt x="11640" y="3182"/>
                </a:lnTo>
                <a:lnTo>
                  <a:pt x="11632" y="3190"/>
                </a:lnTo>
                <a:lnTo>
                  <a:pt x="11630" y="3188"/>
                </a:lnTo>
                <a:lnTo>
                  <a:pt x="11630" y="3186"/>
                </a:lnTo>
                <a:lnTo>
                  <a:pt x="11632" y="3178"/>
                </a:lnTo>
                <a:lnTo>
                  <a:pt x="11632" y="3174"/>
                </a:lnTo>
                <a:lnTo>
                  <a:pt x="11630" y="3170"/>
                </a:lnTo>
                <a:lnTo>
                  <a:pt x="11628" y="3168"/>
                </a:lnTo>
                <a:lnTo>
                  <a:pt x="11628" y="3164"/>
                </a:lnTo>
                <a:lnTo>
                  <a:pt x="11636" y="3160"/>
                </a:lnTo>
                <a:lnTo>
                  <a:pt x="11644" y="3152"/>
                </a:lnTo>
                <a:lnTo>
                  <a:pt x="11644" y="3148"/>
                </a:lnTo>
                <a:lnTo>
                  <a:pt x="11642" y="3144"/>
                </a:lnTo>
                <a:lnTo>
                  <a:pt x="11640" y="3144"/>
                </a:lnTo>
                <a:lnTo>
                  <a:pt x="11636" y="3144"/>
                </a:lnTo>
                <a:lnTo>
                  <a:pt x="11628" y="3148"/>
                </a:lnTo>
                <a:lnTo>
                  <a:pt x="11622" y="3152"/>
                </a:lnTo>
                <a:lnTo>
                  <a:pt x="11620" y="3156"/>
                </a:lnTo>
                <a:lnTo>
                  <a:pt x="11618" y="3160"/>
                </a:lnTo>
                <a:lnTo>
                  <a:pt x="11618" y="3166"/>
                </a:lnTo>
                <a:lnTo>
                  <a:pt x="11618" y="3176"/>
                </a:lnTo>
                <a:lnTo>
                  <a:pt x="11616" y="3186"/>
                </a:lnTo>
                <a:lnTo>
                  <a:pt x="11612" y="3196"/>
                </a:lnTo>
                <a:lnTo>
                  <a:pt x="11604" y="3206"/>
                </a:lnTo>
                <a:lnTo>
                  <a:pt x="11592" y="3220"/>
                </a:lnTo>
                <a:lnTo>
                  <a:pt x="11588" y="3226"/>
                </a:lnTo>
                <a:lnTo>
                  <a:pt x="11588" y="3230"/>
                </a:lnTo>
                <a:lnTo>
                  <a:pt x="11588" y="3236"/>
                </a:lnTo>
                <a:lnTo>
                  <a:pt x="11588" y="3242"/>
                </a:lnTo>
                <a:lnTo>
                  <a:pt x="11586" y="3246"/>
                </a:lnTo>
                <a:lnTo>
                  <a:pt x="11584" y="3248"/>
                </a:lnTo>
                <a:lnTo>
                  <a:pt x="11578" y="3250"/>
                </a:lnTo>
                <a:lnTo>
                  <a:pt x="11570" y="3252"/>
                </a:lnTo>
                <a:lnTo>
                  <a:pt x="11564" y="3254"/>
                </a:lnTo>
                <a:lnTo>
                  <a:pt x="11560" y="3252"/>
                </a:lnTo>
                <a:lnTo>
                  <a:pt x="11560" y="3250"/>
                </a:lnTo>
                <a:lnTo>
                  <a:pt x="11560" y="3248"/>
                </a:lnTo>
                <a:lnTo>
                  <a:pt x="11562" y="3242"/>
                </a:lnTo>
                <a:lnTo>
                  <a:pt x="11560" y="3242"/>
                </a:lnTo>
                <a:lnTo>
                  <a:pt x="11558" y="3240"/>
                </a:lnTo>
                <a:lnTo>
                  <a:pt x="11550" y="3242"/>
                </a:lnTo>
                <a:lnTo>
                  <a:pt x="11540" y="3244"/>
                </a:lnTo>
                <a:lnTo>
                  <a:pt x="11514" y="3252"/>
                </a:lnTo>
                <a:lnTo>
                  <a:pt x="11502" y="3256"/>
                </a:lnTo>
                <a:lnTo>
                  <a:pt x="11492" y="3258"/>
                </a:lnTo>
                <a:lnTo>
                  <a:pt x="11482" y="3258"/>
                </a:lnTo>
                <a:lnTo>
                  <a:pt x="11480" y="3256"/>
                </a:lnTo>
                <a:lnTo>
                  <a:pt x="11478" y="3254"/>
                </a:lnTo>
                <a:lnTo>
                  <a:pt x="11476" y="3250"/>
                </a:lnTo>
                <a:lnTo>
                  <a:pt x="11472" y="3248"/>
                </a:lnTo>
                <a:lnTo>
                  <a:pt x="11468" y="3250"/>
                </a:lnTo>
                <a:lnTo>
                  <a:pt x="11464" y="3252"/>
                </a:lnTo>
                <a:lnTo>
                  <a:pt x="11452" y="3262"/>
                </a:lnTo>
                <a:lnTo>
                  <a:pt x="11438" y="3278"/>
                </a:lnTo>
                <a:close/>
                <a:moveTo>
                  <a:pt x="11364" y="3348"/>
                </a:moveTo>
                <a:lnTo>
                  <a:pt x="11364" y="3348"/>
                </a:lnTo>
                <a:lnTo>
                  <a:pt x="11362" y="3354"/>
                </a:lnTo>
                <a:lnTo>
                  <a:pt x="11358" y="3354"/>
                </a:lnTo>
                <a:lnTo>
                  <a:pt x="11356" y="3354"/>
                </a:lnTo>
                <a:lnTo>
                  <a:pt x="11352" y="3360"/>
                </a:lnTo>
                <a:lnTo>
                  <a:pt x="11350" y="3362"/>
                </a:lnTo>
                <a:lnTo>
                  <a:pt x="11348" y="3364"/>
                </a:lnTo>
                <a:lnTo>
                  <a:pt x="11344" y="3360"/>
                </a:lnTo>
                <a:lnTo>
                  <a:pt x="11342" y="3358"/>
                </a:lnTo>
                <a:lnTo>
                  <a:pt x="11340" y="3362"/>
                </a:lnTo>
                <a:lnTo>
                  <a:pt x="11340" y="3366"/>
                </a:lnTo>
                <a:lnTo>
                  <a:pt x="11338" y="3368"/>
                </a:lnTo>
                <a:lnTo>
                  <a:pt x="11332" y="3368"/>
                </a:lnTo>
                <a:lnTo>
                  <a:pt x="11328" y="3368"/>
                </a:lnTo>
                <a:lnTo>
                  <a:pt x="11330" y="3374"/>
                </a:lnTo>
                <a:lnTo>
                  <a:pt x="11334" y="3382"/>
                </a:lnTo>
                <a:lnTo>
                  <a:pt x="11332" y="3386"/>
                </a:lnTo>
                <a:lnTo>
                  <a:pt x="11332" y="3390"/>
                </a:lnTo>
                <a:lnTo>
                  <a:pt x="11334" y="3396"/>
                </a:lnTo>
                <a:lnTo>
                  <a:pt x="11338" y="3400"/>
                </a:lnTo>
                <a:lnTo>
                  <a:pt x="11338" y="3404"/>
                </a:lnTo>
                <a:lnTo>
                  <a:pt x="11338" y="3408"/>
                </a:lnTo>
                <a:lnTo>
                  <a:pt x="11338" y="3410"/>
                </a:lnTo>
                <a:lnTo>
                  <a:pt x="11346" y="3404"/>
                </a:lnTo>
                <a:lnTo>
                  <a:pt x="11350" y="3400"/>
                </a:lnTo>
                <a:lnTo>
                  <a:pt x="11352" y="3400"/>
                </a:lnTo>
                <a:lnTo>
                  <a:pt x="11352" y="3402"/>
                </a:lnTo>
                <a:lnTo>
                  <a:pt x="11354" y="3406"/>
                </a:lnTo>
                <a:lnTo>
                  <a:pt x="11356" y="3406"/>
                </a:lnTo>
                <a:lnTo>
                  <a:pt x="11360" y="3404"/>
                </a:lnTo>
                <a:lnTo>
                  <a:pt x="11362" y="3402"/>
                </a:lnTo>
                <a:lnTo>
                  <a:pt x="11364" y="3400"/>
                </a:lnTo>
                <a:lnTo>
                  <a:pt x="11362" y="3398"/>
                </a:lnTo>
                <a:lnTo>
                  <a:pt x="11358" y="3394"/>
                </a:lnTo>
                <a:lnTo>
                  <a:pt x="11354" y="3392"/>
                </a:lnTo>
                <a:lnTo>
                  <a:pt x="11354" y="3388"/>
                </a:lnTo>
                <a:lnTo>
                  <a:pt x="11354" y="3382"/>
                </a:lnTo>
                <a:lnTo>
                  <a:pt x="11354" y="3380"/>
                </a:lnTo>
                <a:lnTo>
                  <a:pt x="11356" y="3380"/>
                </a:lnTo>
                <a:lnTo>
                  <a:pt x="11360" y="3382"/>
                </a:lnTo>
                <a:lnTo>
                  <a:pt x="11362" y="3386"/>
                </a:lnTo>
                <a:lnTo>
                  <a:pt x="11368" y="3396"/>
                </a:lnTo>
                <a:lnTo>
                  <a:pt x="11370" y="3406"/>
                </a:lnTo>
                <a:lnTo>
                  <a:pt x="11368" y="3416"/>
                </a:lnTo>
                <a:lnTo>
                  <a:pt x="11362" y="3428"/>
                </a:lnTo>
                <a:lnTo>
                  <a:pt x="11356" y="3436"/>
                </a:lnTo>
                <a:lnTo>
                  <a:pt x="11354" y="3442"/>
                </a:lnTo>
                <a:lnTo>
                  <a:pt x="11358" y="3458"/>
                </a:lnTo>
                <a:lnTo>
                  <a:pt x="11358" y="3464"/>
                </a:lnTo>
                <a:lnTo>
                  <a:pt x="11358" y="3468"/>
                </a:lnTo>
                <a:lnTo>
                  <a:pt x="11354" y="3474"/>
                </a:lnTo>
                <a:lnTo>
                  <a:pt x="11354" y="3476"/>
                </a:lnTo>
                <a:lnTo>
                  <a:pt x="11364" y="3480"/>
                </a:lnTo>
                <a:lnTo>
                  <a:pt x="11370" y="3482"/>
                </a:lnTo>
                <a:lnTo>
                  <a:pt x="11374" y="3486"/>
                </a:lnTo>
                <a:lnTo>
                  <a:pt x="11374" y="3490"/>
                </a:lnTo>
                <a:lnTo>
                  <a:pt x="11376" y="3492"/>
                </a:lnTo>
                <a:lnTo>
                  <a:pt x="11384" y="3486"/>
                </a:lnTo>
                <a:lnTo>
                  <a:pt x="11388" y="3482"/>
                </a:lnTo>
                <a:lnTo>
                  <a:pt x="11392" y="3480"/>
                </a:lnTo>
                <a:lnTo>
                  <a:pt x="11392" y="3476"/>
                </a:lnTo>
                <a:lnTo>
                  <a:pt x="11390" y="3474"/>
                </a:lnTo>
                <a:lnTo>
                  <a:pt x="11388" y="3472"/>
                </a:lnTo>
                <a:lnTo>
                  <a:pt x="11388" y="3470"/>
                </a:lnTo>
                <a:lnTo>
                  <a:pt x="11390" y="3468"/>
                </a:lnTo>
                <a:lnTo>
                  <a:pt x="11394" y="3468"/>
                </a:lnTo>
                <a:lnTo>
                  <a:pt x="11396" y="3470"/>
                </a:lnTo>
                <a:lnTo>
                  <a:pt x="11398" y="3472"/>
                </a:lnTo>
                <a:lnTo>
                  <a:pt x="11402" y="3472"/>
                </a:lnTo>
                <a:lnTo>
                  <a:pt x="11404" y="3468"/>
                </a:lnTo>
                <a:lnTo>
                  <a:pt x="11406" y="3458"/>
                </a:lnTo>
                <a:lnTo>
                  <a:pt x="11410" y="3434"/>
                </a:lnTo>
                <a:lnTo>
                  <a:pt x="11416" y="3410"/>
                </a:lnTo>
                <a:lnTo>
                  <a:pt x="11420" y="3402"/>
                </a:lnTo>
                <a:lnTo>
                  <a:pt x="11422" y="3400"/>
                </a:lnTo>
                <a:lnTo>
                  <a:pt x="11426" y="3398"/>
                </a:lnTo>
                <a:lnTo>
                  <a:pt x="11428" y="3396"/>
                </a:lnTo>
                <a:lnTo>
                  <a:pt x="11430" y="3394"/>
                </a:lnTo>
                <a:lnTo>
                  <a:pt x="11428" y="3386"/>
                </a:lnTo>
                <a:lnTo>
                  <a:pt x="11424" y="3380"/>
                </a:lnTo>
                <a:lnTo>
                  <a:pt x="11418" y="3378"/>
                </a:lnTo>
                <a:lnTo>
                  <a:pt x="11414" y="3376"/>
                </a:lnTo>
                <a:lnTo>
                  <a:pt x="11410" y="3376"/>
                </a:lnTo>
                <a:lnTo>
                  <a:pt x="11408" y="3374"/>
                </a:lnTo>
                <a:lnTo>
                  <a:pt x="11412" y="3368"/>
                </a:lnTo>
                <a:lnTo>
                  <a:pt x="11414" y="3362"/>
                </a:lnTo>
                <a:lnTo>
                  <a:pt x="11416" y="3358"/>
                </a:lnTo>
                <a:lnTo>
                  <a:pt x="11414" y="3354"/>
                </a:lnTo>
                <a:lnTo>
                  <a:pt x="11410" y="3352"/>
                </a:lnTo>
                <a:lnTo>
                  <a:pt x="11406" y="3352"/>
                </a:lnTo>
                <a:lnTo>
                  <a:pt x="11398" y="3354"/>
                </a:lnTo>
                <a:lnTo>
                  <a:pt x="11396" y="3356"/>
                </a:lnTo>
                <a:lnTo>
                  <a:pt x="11392" y="3356"/>
                </a:lnTo>
                <a:lnTo>
                  <a:pt x="11390" y="3354"/>
                </a:lnTo>
                <a:lnTo>
                  <a:pt x="11388" y="3348"/>
                </a:lnTo>
                <a:lnTo>
                  <a:pt x="11386" y="3344"/>
                </a:lnTo>
                <a:lnTo>
                  <a:pt x="11384" y="3342"/>
                </a:lnTo>
                <a:lnTo>
                  <a:pt x="11378" y="3338"/>
                </a:lnTo>
                <a:lnTo>
                  <a:pt x="11374" y="3338"/>
                </a:lnTo>
                <a:lnTo>
                  <a:pt x="11370" y="3340"/>
                </a:lnTo>
                <a:lnTo>
                  <a:pt x="11368" y="3342"/>
                </a:lnTo>
                <a:lnTo>
                  <a:pt x="11364" y="3348"/>
                </a:lnTo>
                <a:close/>
                <a:moveTo>
                  <a:pt x="11528" y="3322"/>
                </a:moveTo>
                <a:lnTo>
                  <a:pt x="11528" y="3322"/>
                </a:lnTo>
                <a:lnTo>
                  <a:pt x="11522" y="3318"/>
                </a:lnTo>
                <a:lnTo>
                  <a:pt x="11516" y="3316"/>
                </a:lnTo>
                <a:lnTo>
                  <a:pt x="11508" y="3316"/>
                </a:lnTo>
                <a:lnTo>
                  <a:pt x="11500" y="3318"/>
                </a:lnTo>
                <a:lnTo>
                  <a:pt x="11496" y="3322"/>
                </a:lnTo>
                <a:lnTo>
                  <a:pt x="11492" y="3326"/>
                </a:lnTo>
                <a:lnTo>
                  <a:pt x="11490" y="3332"/>
                </a:lnTo>
                <a:lnTo>
                  <a:pt x="11488" y="3336"/>
                </a:lnTo>
                <a:lnTo>
                  <a:pt x="11486" y="3336"/>
                </a:lnTo>
                <a:lnTo>
                  <a:pt x="11484" y="3336"/>
                </a:lnTo>
                <a:lnTo>
                  <a:pt x="11482" y="3334"/>
                </a:lnTo>
                <a:lnTo>
                  <a:pt x="11478" y="3336"/>
                </a:lnTo>
                <a:lnTo>
                  <a:pt x="11474" y="3338"/>
                </a:lnTo>
                <a:lnTo>
                  <a:pt x="11472" y="3340"/>
                </a:lnTo>
                <a:lnTo>
                  <a:pt x="11470" y="3334"/>
                </a:lnTo>
                <a:lnTo>
                  <a:pt x="11468" y="3328"/>
                </a:lnTo>
                <a:lnTo>
                  <a:pt x="11466" y="3328"/>
                </a:lnTo>
                <a:lnTo>
                  <a:pt x="11462" y="3332"/>
                </a:lnTo>
                <a:lnTo>
                  <a:pt x="11456" y="3344"/>
                </a:lnTo>
                <a:lnTo>
                  <a:pt x="11452" y="3350"/>
                </a:lnTo>
                <a:lnTo>
                  <a:pt x="11448" y="3356"/>
                </a:lnTo>
                <a:lnTo>
                  <a:pt x="11438" y="3364"/>
                </a:lnTo>
                <a:lnTo>
                  <a:pt x="11432" y="3368"/>
                </a:lnTo>
                <a:lnTo>
                  <a:pt x="11438" y="3368"/>
                </a:lnTo>
                <a:lnTo>
                  <a:pt x="11442" y="3368"/>
                </a:lnTo>
                <a:lnTo>
                  <a:pt x="11444" y="3368"/>
                </a:lnTo>
                <a:lnTo>
                  <a:pt x="11446" y="3370"/>
                </a:lnTo>
                <a:lnTo>
                  <a:pt x="11446" y="3374"/>
                </a:lnTo>
                <a:lnTo>
                  <a:pt x="11446" y="3380"/>
                </a:lnTo>
                <a:lnTo>
                  <a:pt x="11448" y="3384"/>
                </a:lnTo>
                <a:lnTo>
                  <a:pt x="11450" y="3388"/>
                </a:lnTo>
                <a:lnTo>
                  <a:pt x="11452" y="3392"/>
                </a:lnTo>
                <a:lnTo>
                  <a:pt x="11454" y="3394"/>
                </a:lnTo>
                <a:lnTo>
                  <a:pt x="11452" y="3398"/>
                </a:lnTo>
                <a:lnTo>
                  <a:pt x="11452" y="3400"/>
                </a:lnTo>
                <a:lnTo>
                  <a:pt x="11462" y="3402"/>
                </a:lnTo>
                <a:lnTo>
                  <a:pt x="11466" y="3400"/>
                </a:lnTo>
                <a:lnTo>
                  <a:pt x="11468" y="3398"/>
                </a:lnTo>
                <a:lnTo>
                  <a:pt x="11474" y="3386"/>
                </a:lnTo>
                <a:lnTo>
                  <a:pt x="11476" y="3378"/>
                </a:lnTo>
                <a:lnTo>
                  <a:pt x="11478" y="3372"/>
                </a:lnTo>
                <a:lnTo>
                  <a:pt x="11484" y="3366"/>
                </a:lnTo>
                <a:lnTo>
                  <a:pt x="11490" y="3362"/>
                </a:lnTo>
                <a:lnTo>
                  <a:pt x="11496" y="3362"/>
                </a:lnTo>
                <a:lnTo>
                  <a:pt x="11502" y="3364"/>
                </a:lnTo>
                <a:lnTo>
                  <a:pt x="11510" y="3368"/>
                </a:lnTo>
                <a:lnTo>
                  <a:pt x="11512" y="3370"/>
                </a:lnTo>
                <a:lnTo>
                  <a:pt x="11514" y="3372"/>
                </a:lnTo>
                <a:lnTo>
                  <a:pt x="11516" y="3370"/>
                </a:lnTo>
                <a:lnTo>
                  <a:pt x="11518" y="3364"/>
                </a:lnTo>
                <a:lnTo>
                  <a:pt x="11520" y="3358"/>
                </a:lnTo>
                <a:lnTo>
                  <a:pt x="11524" y="3354"/>
                </a:lnTo>
                <a:lnTo>
                  <a:pt x="11530" y="3350"/>
                </a:lnTo>
                <a:lnTo>
                  <a:pt x="11534" y="3346"/>
                </a:lnTo>
                <a:lnTo>
                  <a:pt x="11536" y="3344"/>
                </a:lnTo>
                <a:lnTo>
                  <a:pt x="11534" y="3340"/>
                </a:lnTo>
                <a:lnTo>
                  <a:pt x="11532" y="3332"/>
                </a:lnTo>
                <a:lnTo>
                  <a:pt x="11534" y="3328"/>
                </a:lnTo>
                <a:lnTo>
                  <a:pt x="11532" y="3324"/>
                </a:lnTo>
                <a:lnTo>
                  <a:pt x="11528" y="3322"/>
                </a:lnTo>
                <a:close/>
                <a:moveTo>
                  <a:pt x="11746" y="2888"/>
                </a:moveTo>
                <a:lnTo>
                  <a:pt x="11746" y="2888"/>
                </a:lnTo>
                <a:lnTo>
                  <a:pt x="11752" y="2894"/>
                </a:lnTo>
                <a:lnTo>
                  <a:pt x="11754" y="2900"/>
                </a:lnTo>
                <a:lnTo>
                  <a:pt x="11754" y="2904"/>
                </a:lnTo>
                <a:lnTo>
                  <a:pt x="11752" y="2910"/>
                </a:lnTo>
                <a:lnTo>
                  <a:pt x="11748" y="2920"/>
                </a:lnTo>
                <a:lnTo>
                  <a:pt x="11750" y="2926"/>
                </a:lnTo>
                <a:lnTo>
                  <a:pt x="11752" y="2932"/>
                </a:lnTo>
                <a:lnTo>
                  <a:pt x="11756" y="2934"/>
                </a:lnTo>
                <a:lnTo>
                  <a:pt x="11758" y="2934"/>
                </a:lnTo>
                <a:lnTo>
                  <a:pt x="11762" y="2930"/>
                </a:lnTo>
                <a:lnTo>
                  <a:pt x="11768" y="2920"/>
                </a:lnTo>
                <a:lnTo>
                  <a:pt x="11774" y="2910"/>
                </a:lnTo>
                <a:lnTo>
                  <a:pt x="11776" y="2910"/>
                </a:lnTo>
                <a:lnTo>
                  <a:pt x="11778" y="2910"/>
                </a:lnTo>
                <a:lnTo>
                  <a:pt x="11784" y="2914"/>
                </a:lnTo>
                <a:lnTo>
                  <a:pt x="11790" y="2914"/>
                </a:lnTo>
                <a:lnTo>
                  <a:pt x="11796" y="2912"/>
                </a:lnTo>
                <a:lnTo>
                  <a:pt x="11800" y="2908"/>
                </a:lnTo>
                <a:lnTo>
                  <a:pt x="11798" y="2906"/>
                </a:lnTo>
                <a:lnTo>
                  <a:pt x="11782" y="2896"/>
                </a:lnTo>
                <a:lnTo>
                  <a:pt x="11774" y="2892"/>
                </a:lnTo>
                <a:lnTo>
                  <a:pt x="11766" y="2886"/>
                </a:lnTo>
                <a:lnTo>
                  <a:pt x="11764" y="2878"/>
                </a:lnTo>
                <a:lnTo>
                  <a:pt x="11764" y="2876"/>
                </a:lnTo>
                <a:lnTo>
                  <a:pt x="11764" y="2872"/>
                </a:lnTo>
                <a:lnTo>
                  <a:pt x="11770" y="2866"/>
                </a:lnTo>
                <a:lnTo>
                  <a:pt x="11774" y="2864"/>
                </a:lnTo>
                <a:lnTo>
                  <a:pt x="11778" y="2866"/>
                </a:lnTo>
                <a:lnTo>
                  <a:pt x="11780" y="2870"/>
                </a:lnTo>
                <a:lnTo>
                  <a:pt x="11784" y="2874"/>
                </a:lnTo>
                <a:lnTo>
                  <a:pt x="11788" y="2876"/>
                </a:lnTo>
                <a:lnTo>
                  <a:pt x="11794" y="2876"/>
                </a:lnTo>
                <a:lnTo>
                  <a:pt x="11800" y="2874"/>
                </a:lnTo>
                <a:lnTo>
                  <a:pt x="11808" y="2868"/>
                </a:lnTo>
                <a:lnTo>
                  <a:pt x="11814" y="2866"/>
                </a:lnTo>
                <a:lnTo>
                  <a:pt x="11818" y="2866"/>
                </a:lnTo>
                <a:lnTo>
                  <a:pt x="11826" y="2868"/>
                </a:lnTo>
                <a:lnTo>
                  <a:pt x="11842" y="2878"/>
                </a:lnTo>
                <a:lnTo>
                  <a:pt x="11872" y="2896"/>
                </a:lnTo>
                <a:lnTo>
                  <a:pt x="11880" y="2898"/>
                </a:lnTo>
                <a:lnTo>
                  <a:pt x="11884" y="2896"/>
                </a:lnTo>
                <a:lnTo>
                  <a:pt x="11888" y="2890"/>
                </a:lnTo>
                <a:lnTo>
                  <a:pt x="11890" y="2882"/>
                </a:lnTo>
                <a:lnTo>
                  <a:pt x="11896" y="2864"/>
                </a:lnTo>
                <a:lnTo>
                  <a:pt x="11900" y="2856"/>
                </a:lnTo>
                <a:lnTo>
                  <a:pt x="11906" y="2850"/>
                </a:lnTo>
                <a:lnTo>
                  <a:pt x="11918" y="2846"/>
                </a:lnTo>
                <a:lnTo>
                  <a:pt x="11930" y="2846"/>
                </a:lnTo>
                <a:lnTo>
                  <a:pt x="11942" y="2844"/>
                </a:lnTo>
                <a:lnTo>
                  <a:pt x="11956" y="2840"/>
                </a:lnTo>
                <a:lnTo>
                  <a:pt x="11978" y="2828"/>
                </a:lnTo>
                <a:lnTo>
                  <a:pt x="11984" y="2824"/>
                </a:lnTo>
                <a:lnTo>
                  <a:pt x="11984" y="2822"/>
                </a:lnTo>
                <a:lnTo>
                  <a:pt x="11984" y="2820"/>
                </a:lnTo>
                <a:lnTo>
                  <a:pt x="11982" y="2820"/>
                </a:lnTo>
                <a:lnTo>
                  <a:pt x="11978" y="2820"/>
                </a:lnTo>
                <a:lnTo>
                  <a:pt x="11972" y="2822"/>
                </a:lnTo>
                <a:lnTo>
                  <a:pt x="11970" y="2822"/>
                </a:lnTo>
                <a:lnTo>
                  <a:pt x="11966" y="2820"/>
                </a:lnTo>
                <a:lnTo>
                  <a:pt x="11962" y="2818"/>
                </a:lnTo>
                <a:lnTo>
                  <a:pt x="11958" y="2810"/>
                </a:lnTo>
                <a:lnTo>
                  <a:pt x="11956" y="2802"/>
                </a:lnTo>
                <a:lnTo>
                  <a:pt x="11956" y="2794"/>
                </a:lnTo>
                <a:lnTo>
                  <a:pt x="11958" y="2786"/>
                </a:lnTo>
                <a:lnTo>
                  <a:pt x="11962" y="2780"/>
                </a:lnTo>
                <a:lnTo>
                  <a:pt x="11966" y="2770"/>
                </a:lnTo>
                <a:lnTo>
                  <a:pt x="11966" y="2768"/>
                </a:lnTo>
                <a:lnTo>
                  <a:pt x="11964" y="2768"/>
                </a:lnTo>
                <a:lnTo>
                  <a:pt x="11960" y="2770"/>
                </a:lnTo>
                <a:lnTo>
                  <a:pt x="11958" y="2772"/>
                </a:lnTo>
                <a:lnTo>
                  <a:pt x="11950" y="2780"/>
                </a:lnTo>
                <a:lnTo>
                  <a:pt x="11944" y="2788"/>
                </a:lnTo>
                <a:lnTo>
                  <a:pt x="11938" y="2790"/>
                </a:lnTo>
                <a:lnTo>
                  <a:pt x="11932" y="2792"/>
                </a:lnTo>
                <a:lnTo>
                  <a:pt x="11928" y="2790"/>
                </a:lnTo>
                <a:lnTo>
                  <a:pt x="11926" y="2788"/>
                </a:lnTo>
                <a:lnTo>
                  <a:pt x="11924" y="2784"/>
                </a:lnTo>
                <a:lnTo>
                  <a:pt x="11922" y="2782"/>
                </a:lnTo>
                <a:lnTo>
                  <a:pt x="11920" y="2780"/>
                </a:lnTo>
                <a:lnTo>
                  <a:pt x="11916" y="2778"/>
                </a:lnTo>
                <a:lnTo>
                  <a:pt x="11910" y="2776"/>
                </a:lnTo>
                <a:lnTo>
                  <a:pt x="11900" y="2774"/>
                </a:lnTo>
                <a:lnTo>
                  <a:pt x="11892" y="2770"/>
                </a:lnTo>
                <a:lnTo>
                  <a:pt x="11882" y="2762"/>
                </a:lnTo>
                <a:lnTo>
                  <a:pt x="11872" y="2754"/>
                </a:lnTo>
                <a:lnTo>
                  <a:pt x="11854" y="2734"/>
                </a:lnTo>
                <a:lnTo>
                  <a:pt x="11840" y="2716"/>
                </a:lnTo>
                <a:lnTo>
                  <a:pt x="11836" y="2710"/>
                </a:lnTo>
                <a:lnTo>
                  <a:pt x="11828" y="2706"/>
                </a:lnTo>
                <a:lnTo>
                  <a:pt x="11822" y="2704"/>
                </a:lnTo>
                <a:lnTo>
                  <a:pt x="11818" y="2704"/>
                </a:lnTo>
                <a:lnTo>
                  <a:pt x="11814" y="2706"/>
                </a:lnTo>
                <a:lnTo>
                  <a:pt x="11812" y="2712"/>
                </a:lnTo>
                <a:lnTo>
                  <a:pt x="11812" y="2720"/>
                </a:lnTo>
                <a:lnTo>
                  <a:pt x="11816" y="2728"/>
                </a:lnTo>
                <a:lnTo>
                  <a:pt x="11820" y="2738"/>
                </a:lnTo>
                <a:lnTo>
                  <a:pt x="11822" y="2746"/>
                </a:lnTo>
                <a:lnTo>
                  <a:pt x="11820" y="2752"/>
                </a:lnTo>
                <a:lnTo>
                  <a:pt x="11820" y="2756"/>
                </a:lnTo>
                <a:lnTo>
                  <a:pt x="11816" y="2764"/>
                </a:lnTo>
                <a:lnTo>
                  <a:pt x="11814" y="2768"/>
                </a:lnTo>
                <a:lnTo>
                  <a:pt x="11816" y="2774"/>
                </a:lnTo>
                <a:lnTo>
                  <a:pt x="11818" y="2778"/>
                </a:lnTo>
                <a:lnTo>
                  <a:pt x="11816" y="2784"/>
                </a:lnTo>
                <a:lnTo>
                  <a:pt x="11812" y="2792"/>
                </a:lnTo>
                <a:lnTo>
                  <a:pt x="11806" y="2800"/>
                </a:lnTo>
                <a:lnTo>
                  <a:pt x="11804" y="2806"/>
                </a:lnTo>
                <a:lnTo>
                  <a:pt x="11804" y="2810"/>
                </a:lnTo>
                <a:lnTo>
                  <a:pt x="11806" y="2820"/>
                </a:lnTo>
                <a:lnTo>
                  <a:pt x="11806" y="2830"/>
                </a:lnTo>
                <a:lnTo>
                  <a:pt x="11804" y="2834"/>
                </a:lnTo>
                <a:lnTo>
                  <a:pt x="11800" y="2836"/>
                </a:lnTo>
                <a:lnTo>
                  <a:pt x="11794" y="2836"/>
                </a:lnTo>
                <a:lnTo>
                  <a:pt x="11788" y="2832"/>
                </a:lnTo>
                <a:lnTo>
                  <a:pt x="11774" y="2826"/>
                </a:lnTo>
                <a:lnTo>
                  <a:pt x="11764" y="2824"/>
                </a:lnTo>
                <a:lnTo>
                  <a:pt x="11762" y="2824"/>
                </a:lnTo>
                <a:lnTo>
                  <a:pt x="11762" y="2826"/>
                </a:lnTo>
                <a:lnTo>
                  <a:pt x="11762" y="2830"/>
                </a:lnTo>
                <a:lnTo>
                  <a:pt x="11766" y="2836"/>
                </a:lnTo>
                <a:lnTo>
                  <a:pt x="11768" y="2838"/>
                </a:lnTo>
                <a:lnTo>
                  <a:pt x="11770" y="2842"/>
                </a:lnTo>
                <a:lnTo>
                  <a:pt x="11766" y="2848"/>
                </a:lnTo>
                <a:lnTo>
                  <a:pt x="11760" y="2854"/>
                </a:lnTo>
                <a:lnTo>
                  <a:pt x="11754" y="2862"/>
                </a:lnTo>
                <a:lnTo>
                  <a:pt x="11746" y="2868"/>
                </a:lnTo>
                <a:lnTo>
                  <a:pt x="11742" y="2876"/>
                </a:lnTo>
                <a:lnTo>
                  <a:pt x="11740" y="2878"/>
                </a:lnTo>
                <a:lnTo>
                  <a:pt x="11740" y="2882"/>
                </a:lnTo>
                <a:lnTo>
                  <a:pt x="11742" y="2886"/>
                </a:lnTo>
                <a:lnTo>
                  <a:pt x="11746" y="2888"/>
                </a:lnTo>
                <a:close/>
                <a:moveTo>
                  <a:pt x="11370" y="3520"/>
                </a:moveTo>
                <a:lnTo>
                  <a:pt x="11370" y="3520"/>
                </a:lnTo>
                <a:lnTo>
                  <a:pt x="11368" y="3522"/>
                </a:lnTo>
                <a:lnTo>
                  <a:pt x="11366" y="3524"/>
                </a:lnTo>
                <a:lnTo>
                  <a:pt x="11366" y="3528"/>
                </a:lnTo>
                <a:lnTo>
                  <a:pt x="11366" y="3530"/>
                </a:lnTo>
                <a:lnTo>
                  <a:pt x="11370" y="3532"/>
                </a:lnTo>
                <a:lnTo>
                  <a:pt x="11374" y="3530"/>
                </a:lnTo>
                <a:lnTo>
                  <a:pt x="11374" y="3528"/>
                </a:lnTo>
                <a:lnTo>
                  <a:pt x="11372" y="3524"/>
                </a:lnTo>
                <a:lnTo>
                  <a:pt x="11370" y="3520"/>
                </a:lnTo>
                <a:close/>
                <a:moveTo>
                  <a:pt x="11300" y="3398"/>
                </a:moveTo>
                <a:lnTo>
                  <a:pt x="11300" y="3398"/>
                </a:lnTo>
                <a:lnTo>
                  <a:pt x="11296" y="3398"/>
                </a:lnTo>
                <a:lnTo>
                  <a:pt x="11294" y="3402"/>
                </a:lnTo>
                <a:lnTo>
                  <a:pt x="11294" y="3406"/>
                </a:lnTo>
                <a:lnTo>
                  <a:pt x="11296" y="3408"/>
                </a:lnTo>
                <a:lnTo>
                  <a:pt x="11302" y="3406"/>
                </a:lnTo>
                <a:lnTo>
                  <a:pt x="11304" y="3404"/>
                </a:lnTo>
                <a:lnTo>
                  <a:pt x="11304" y="3402"/>
                </a:lnTo>
                <a:lnTo>
                  <a:pt x="11300" y="3398"/>
                </a:lnTo>
                <a:close/>
                <a:moveTo>
                  <a:pt x="11356" y="3414"/>
                </a:moveTo>
                <a:lnTo>
                  <a:pt x="11356" y="3414"/>
                </a:lnTo>
                <a:lnTo>
                  <a:pt x="11356" y="3412"/>
                </a:lnTo>
                <a:lnTo>
                  <a:pt x="11352" y="3412"/>
                </a:lnTo>
                <a:lnTo>
                  <a:pt x="11348" y="3416"/>
                </a:lnTo>
                <a:lnTo>
                  <a:pt x="11348" y="3424"/>
                </a:lnTo>
                <a:lnTo>
                  <a:pt x="11350" y="3426"/>
                </a:lnTo>
                <a:lnTo>
                  <a:pt x="11352" y="3424"/>
                </a:lnTo>
                <a:lnTo>
                  <a:pt x="11356" y="3420"/>
                </a:lnTo>
                <a:lnTo>
                  <a:pt x="11356" y="3414"/>
                </a:lnTo>
                <a:close/>
                <a:moveTo>
                  <a:pt x="11550" y="3304"/>
                </a:moveTo>
                <a:lnTo>
                  <a:pt x="11550" y="3304"/>
                </a:lnTo>
                <a:lnTo>
                  <a:pt x="11548" y="3304"/>
                </a:lnTo>
                <a:lnTo>
                  <a:pt x="11544" y="3308"/>
                </a:lnTo>
                <a:lnTo>
                  <a:pt x="11540" y="3316"/>
                </a:lnTo>
                <a:lnTo>
                  <a:pt x="11540" y="3320"/>
                </a:lnTo>
                <a:lnTo>
                  <a:pt x="11542" y="3324"/>
                </a:lnTo>
                <a:lnTo>
                  <a:pt x="11544" y="3324"/>
                </a:lnTo>
                <a:lnTo>
                  <a:pt x="11548" y="3318"/>
                </a:lnTo>
                <a:lnTo>
                  <a:pt x="11550" y="3310"/>
                </a:lnTo>
                <a:lnTo>
                  <a:pt x="11550" y="3304"/>
                </a:lnTo>
                <a:close/>
                <a:moveTo>
                  <a:pt x="11484" y="3218"/>
                </a:moveTo>
                <a:lnTo>
                  <a:pt x="11484" y="3218"/>
                </a:lnTo>
                <a:lnTo>
                  <a:pt x="11486" y="3216"/>
                </a:lnTo>
                <a:lnTo>
                  <a:pt x="11484" y="3212"/>
                </a:lnTo>
                <a:lnTo>
                  <a:pt x="11482" y="3210"/>
                </a:lnTo>
                <a:lnTo>
                  <a:pt x="11480" y="3208"/>
                </a:lnTo>
                <a:lnTo>
                  <a:pt x="11478" y="3210"/>
                </a:lnTo>
                <a:lnTo>
                  <a:pt x="11476" y="3214"/>
                </a:lnTo>
                <a:lnTo>
                  <a:pt x="11478" y="3216"/>
                </a:lnTo>
                <a:lnTo>
                  <a:pt x="11482" y="3218"/>
                </a:lnTo>
                <a:lnTo>
                  <a:pt x="11484" y="3218"/>
                </a:lnTo>
                <a:close/>
                <a:moveTo>
                  <a:pt x="11262" y="3740"/>
                </a:moveTo>
                <a:lnTo>
                  <a:pt x="11262" y="3740"/>
                </a:lnTo>
                <a:lnTo>
                  <a:pt x="11262" y="3736"/>
                </a:lnTo>
                <a:lnTo>
                  <a:pt x="11264" y="3732"/>
                </a:lnTo>
                <a:lnTo>
                  <a:pt x="11276" y="3720"/>
                </a:lnTo>
                <a:lnTo>
                  <a:pt x="11282" y="3712"/>
                </a:lnTo>
                <a:lnTo>
                  <a:pt x="11282" y="3708"/>
                </a:lnTo>
                <a:lnTo>
                  <a:pt x="11278" y="3708"/>
                </a:lnTo>
                <a:lnTo>
                  <a:pt x="11272" y="3712"/>
                </a:lnTo>
                <a:lnTo>
                  <a:pt x="11262" y="3722"/>
                </a:lnTo>
                <a:lnTo>
                  <a:pt x="11258" y="3728"/>
                </a:lnTo>
                <a:lnTo>
                  <a:pt x="11254" y="3738"/>
                </a:lnTo>
                <a:lnTo>
                  <a:pt x="11254" y="3742"/>
                </a:lnTo>
                <a:lnTo>
                  <a:pt x="11256" y="3744"/>
                </a:lnTo>
                <a:lnTo>
                  <a:pt x="11260" y="3744"/>
                </a:lnTo>
                <a:lnTo>
                  <a:pt x="11262" y="3740"/>
                </a:lnTo>
                <a:close/>
                <a:moveTo>
                  <a:pt x="11304" y="3662"/>
                </a:moveTo>
                <a:lnTo>
                  <a:pt x="11304" y="3662"/>
                </a:lnTo>
                <a:lnTo>
                  <a:pt x="11308" y="3664"/>
                </a:lnTo>
                <a:lnTo>
                  <a:pt x="11310" y="3664"/>
                </a:lnTo>
                <a:lnTo>
                  <a:pt x="11310" y="3660"/>
                </a:lnTo>
                <a:lnTo>
                  <a:pt x="11308" y="3654"/>
                </a:lnTo>
                <a:lnTo>
                  <a:pt x="11306" y="3652"/>
                </a:lnTo>
                <a:lnTo>
                  <a:pt x="11304" y="3654"/>
                </a:lnTo>
                <a:lnTo>
                  <a:pt x="11304" y="3658"/>
                </a:lnTo>
                <a:lnTo>
                  <a:pt x="11304" y="3662"/>
                </a:lnTo>
                <a:close/>
                <a:moveTo>
                  <a:pt x="11320" y="3638"/>
                </a:moveTo>
                <a:lnTo>
                  <a:pt x="11320" y="3638"/>
                </a:lnTo>
                <a:lnTo>
                  <a:pt x="11320" y="3640"/>
                </a:lnTo>
                <a:lnTo>
                  <a:pt x="11322" y="3640"/>
                </a:lnTo>
                <a:lnTo>
                  <a:pt x="11330" y="3636"/>
                </a:lnTo>
                <a:lnTo>
                  <a:pt x="11336" y="3628"/>
                </a:lnTo>
                <a:lnTo>
                  <a:pt x="11336" y="3624"/>
                </a:lnTo>
                <a:lnTo>
                  <a:pt x="11336" y="3622"/>
                </a:lnTo>
                <a:lnTo>
                  <a:pt x="11332" y="3622"/>
                </a:lnTo>
                <a:lnTo>
                  <a:pt x="11328" y="3624"/>
                </a:lnTo>
                <a:lnTo>
                  <a:pt x="11322" y="3630"/>
                </a:lnTo>
                <a:lnTo>
                  <a:pt x="11320" y="3632"/>
                </a:lnTo>
                <a:lnTo>
                  <a:pt x="11320" y="3638"/>
                </a:lnTo>
                <a:close/>
                <a:moveTo>
                  <a:pt x="11104" y="3838"/>
                </a:moveTo>
                <a:lnTo>
                  <a:pt x="11104" y="3838"/>
                </a:lnTo>
                <a:lnTo>
                  <a:pt x="11104" y="3834"/>
                </a:lnTo>
                <a:lnTo>
                  <a:pt x="11100" y="3830"/>
                </a:lnTo>
                <a:lnTo>
                  <a:pt x="11098" y="3830"/>
                </a:lnTo>
                <a:lnTo>
                  <a:pt x="11096" y="3832"/>
                </a:lnTo>
                <a:lnTo>
                  <a:pt x="11094" y="3834"/>
                </a:lnTo>
                <a:lnTo>
                  <a:pt x="11096" y="3838"/>
                </a:lnTo>
                <a:lnTo>
                  <a:pt x="11098" y="3840"/>
                </a:lnTo>
                <a:lnTo>
                  <a:pt x="11102" y="3840"/>
                </a:lnTo>
                <a:lnTo>
                  <a:pt x="11104" y="3838"/>
                </a:lnTo>
                <a:close/>
                <a:moveTo>
                  <a:pt x="11122" y="3824"/>
                </a:moveTo>
                <a:lnTo>
                  <a:pt x="11122" y="3824"/>
                </a:lnTo>
                <a:lnTo>
                  <a:pt x="11120" y="3824"/>
                </a:lnTo>
                <a:lnTo>
                  <a:pt x="11116" y="3826"/>
                </a:lnTo>
                <a:lnTo>
                  <a:pt x="11110" y="3830"/>
                </a:lnTo>
                <a:lnTo>
                  <a:pt x="11110" y="3832"/>
                </a:lnTo>
                <a:lnTo>
                  <a:pt x="11112" y="3834"/>
                </a:lnTo>
                <a:lnTo>
                  <a:pt x="11116" y="3836"/>
                </a:lnTo>
                <a:lnTo>
                  <a:pt x="11118" y="3834"/>
                </a:lnTo>
                <a:lnTo>
                  <a:pt x="11122" y="3824"/>
                </a:lnTo>
                <a:close/>
                <a:moveTo>
                  <a:pt x="11164" y="3810"/>
                </a:moveTo>
                <a:lnTo>
                  <a:pt x="11164" y="3810"/>
                </a:lnTo>
                <a:lnTo>
                  <a:pt x="11162" y="3810"/>
                </a:lnTo>
                <a:lnTo>
                  <a:pt x="11158" y="3810"/>
                </a:lnTo>
                <a:lnTo>
                  <a:pt x="11156" y="3814"/>
                </a:lnTo>
                <a:lnTo>
                  <a:pt x="11156" y="3816"/>
                </a:lnTo>
                <a:lnTo>
                  <a:pt x="11160" y="3818"/>
                </a:lnTo>
                <a:lnTo>
                  <a:pt x="11162" y="3816"/>
                </a:lnTo>
                <a:lnTo>
                  <a:pt x="11164" y="3814"/>
                </a:lnTo>
                <a:lnTo>
                  <a:pt x="11164" y="3810"/>
                </a:lnTo>
                <a:close/>
                <a:moveTo>
                  <a:pt x="11654" y="2152"/>
                </a:moveTo>
                <a:lnTo>
                  <a:pt x="11654" y="2152"/>
                </a:lnTo>
                <a:lnTo>
                  <a:pt x="11660" y="2154"/>
                </a:lnTo>
                <a:lnTo>
                  <a:pt x="11664" y="2152"/>
                </a:lnTo>
                <a:lnTo>
                  <a:pt x="11668" y="2148"/>
                </a:lnTo>
                <a:lnTo>
                  <a:pt x="11670" y="2144"/>
                </a:lnTo>
                <a:lnTo>
                  <a:pt x="11672" y="2138"/>
                </a:lnTo>
                <a:lnTo>
                  <a:pt x="11672" y="2134"/>
                </a:lnTo>
                <a:lnTo>
                  <a:pt x="11668" y="2130"/>
                </a:lnTo>
                <a:lnTo>
                  <a:pt x="11664" y="2128"/>
                </a:lnTo>
                <a:lnTo>
                  <a:pt x="11658" y="2128"/>
                </a:lnTo>
                <a:lnTo>
                  <a:pt x="11652" y="2128"/>
                </a:lnTo>
                <a:lnTo>
                  <a:pt x="11650" y="2132"/>
                </a:lnTo>
                <a:lnTo>
                  <a:pt x="11648" y="2134"/>
                </a:lnTo>
                <a:lnTo>
                  <a:pt x="11646" y="2138"/>
                </a:lnTo>
                <a:lnTo>
                  <a:pt x="11648" y="2142"/>
                </a:lnTo>
                <a:lnTo>
                  <a:pt x="11650" y="2146"/>
                </a:lnTo>
                <a:lnTo>
                  <a:pt x="11654" y="2152"/>
                </a:lnTo>
                <a:close/>
                <a:moveTo>
                  <a:pt x="13688" y="1366"/>
                </a:moveTo>
                <a:lnTo>
                  <a:pt x="13688" y="1366"/>
                </a:lnTo>
                <a:lnTo>
                  <a:pt x="13680" y="1356"/>
                </a:lnTo>
                <a:lnTo>
                  <a:pt x="13670" y="1348"/>
                </a:lnTo>
                <a:lnTo>
                  <a:pt x="13660" y="1344"/>
                </a:lnTo>
                <a:lnTo>
                  <a:pt x="13648" y="1340"/>
                </a:lnTo>
                <a:lnTo>
                  <a:pt x="13620" y="1338"/>
                </a:lnTo>
                <a:lnTo>
                  <a:pt x="13588" y="1336"/>
                </a:lnTo>
                <a:lnTo>
                  <a:pt x="13580" y="1336"/>
                </a:lnTo>
                <a:lnTo>
                  <a:pt x="13576" y="1340"/>
                </a:lnTo>
                <a:lnTo>
                  <a:pt x="13574" y="1342"/>
                </a:lnTo>
                <a:lnTo>
                  <a:pt x="13574" y="1348"/>
                </a:lnTo>
                <a:lnTo>
                  <a:pt x="13578" y="1358"/>
                </a:lnTo>
                <a:lnTo>
                  <a:pt x="13584" y="1372"/>
                </a:lnTo>
                <a:lnTo>
                  <a:pt x="13590" y="1382"/>
                </a:lnTo>
                <a:lnTo>
                  <a:pt x="13592" y="1390"/>
                </a:lnTo>
                <a:lnTo>
                  <a:pt x="13592" y="1392"/>
                </a:lnTo>
                <a:lnTo>
                  <a:pt x="13588" y="1392"/>
                </a:lnTo>
                <a:lnTo>
                  <a:pt x="13572" y="1384"/>
                </a:lnTo>
                <a:lnTo>
                  <a:pt x="13564" y="1378"/>
                </a:lnTo>
                <a:lnTo>
                  <a:pt x="13558" y="1372"/>
                </a:lnTo>
                <a:lnTo>
                  <a:pt x="13554" y="1366"/>
                </a:lnTo>
                <a:lnTo>
                  <a:pt x="13552" y="1362"/>
                </a:lnTo>
                <a:lnTo>
                  <a:pt x="13552" y="1350"/>
                </a:lnTo>
                <a:lnTo>
                  <a:pt x="13554" y="1338"/>
                </a:lnTo>
                <a:lnTo>
                  <a:pt x="13554" y="1326"/>
                </a:lnTo>
                <a:lnTo>
                  <a:pt x="13552" y="1320"/>
                </a:lnTo>
                <a:lnTo>
                  <a:pt x="13550" y="1314"/>
                </a:lnTo>
                <a:lnTo>
                  <a:pt x="13544" y="1306"/>
                </a:lnTo>
                <a:lnTo>
                  <a:pt x="13534" y="1300"/>
                </a:lnTo>
                <a:lnTo>
                  <a:pt x="13522" y="1292"/>
                </a:lnTo>
                <a:lnTo>
                  <a:pt x="13506" y="1284"/>
                </a:lnTo>
                <a:lnTo>
                  <a:pt x="13470" y="1266"/>
                </a:lnTo>
                <a:lnTo>
                  <a:pt x="13434" y="1248"/>
                </a:lnTo>
                <a:lnTo>
                  <a:pt x="13366" y="1214"/>
                </a:lnTo>
                <a:lnTo>
                  <a:pt x="13366" y="1208"/>
                </a:lnTo>
                <a:lnTo>
                  <a:pt x="13336" y="1194"/>
                </a:lnTo>
                <a:lnTo>
                  <a:pt x="13306" y="1180"/>
                </a:lnTo>
                <a:lnTo>
                  <a:pt x="13276" y="1170"/>
                </a:lnTo>
                <a:lnTo>
                  <a:pt x="13244" y="1162"/>
                </a:lnTo>
                <a:lnTo>
                  <a:pt x="13200" y="1150"/>
                </a:lnTo>
                <a:lnTo>
                  <a:pt x="13182" y="1146"/>
                </a:lnTo>
                <a:lnTo>
                  <a:pt x="13158" y="1142"/>
                </a:lnTo>
                <a:lnTo>
                  <a:pt x="13098" y="1138"/>
                </a:lnTo>
                <a:lnTo>
                  <a:pt x="13058" y="1134"/>
                </a:lnTo>
                <a:lnTo>
                  <a:pt x="13032" y="1128"/>
                </a:lnTo>
                <a:lnTo>
                  <a:pt x="13014" y="1122"/>
                </a:lnTo>
                <a:lnTo>
                  <a:pt x="13004" y="1118"/>
                </a:lnTo>
                <a:lnTo>
                  <a:pt x="12996" y="1116"/>
                </a:lnTo>
                <a:lnTo>
                  <a:pt x="12992" y="1118"/>
                </a:lnTo>
                <a:lnTo>
                  <a:pt x="12984" y="1126"/>
                </a:lnTo>
                <a:lnTo>
                  <a:pt x="12974" y="1142"/>
                </a:lnTo>
                <a:lnTo>
                  <a:pt x="12968" y="1150"/>
                </a:lnTo>
                <a:lnTo>
                  <a:pt x="12966" y="1158"/>
                </a:lnTo>
                <a:lnTo>
                  <a:pt x="12966" y="1162"/>
                </a:lnTo>
                <a:lnTo>
                  <a:pt x="12968" y="1168"/>
                </a:lnTo>
                <a:lnTo>
                  <a:pt x="12972" y="1170"/>
                </a:lnTo>
                <a:lnTo>
                  <a:pt x="12976" y="1174"/>
                </a:lnTo>
                <a:lnTo>
                  <a:pt x="12988" y="1178"/>
                </a:lnTo>
                <a:lnTo>
                  <a:pt x="12998" y="1182"/>
                </a:lnTo>
                <a:lnTo>
                  <a:pt x="13002" y="1184"/>
                </a:lnTo>
                <a:lnTo>
                  <a:pt x="13004" y="1188"/>
                </a:lnTo>
                <a:lnTo>
                  <a:pt x="13004" y="1192"/>
                </a:lnTo>
                <a:lnTo>
                  <a:pt x="13002" y="1196"/>
                </a:lnTo>
                <a:lnTo>
                  <a:pt x="12998" y="1204"/>
                </a:lnTo>
                <a:lnTo>
                  <a:pt x="12988" y="1212"/>
                </a:lnTo>
                <a:lnTo>
                  <a:pt x="12972" y="1224"/>
                </a:lnTo>
                <a:lnTo>
                  <a:pt x="12966" y="1228"/>
                </a:lnTo>
                <a:lnTo>
                  <a:pt x="12960" y="1228"/>
                </a:lnTo>
                <a:lnTo>
                  <a:pt x="12956" y="1228"/>
                </a:lnTo>
                <a:lnTo>
                  <a:pt x="12952" y="1226"/>
                </a:lnTo>
                <a:lnTo>
                  <a:pt x="12946" y="1220"/>
                </a:lnTo>
                <a:lnTo>
                  <a:pt x="12940" y="1210"/>
                </a:lnTo>
                <a:lnTo>
                  <a:pt x="12934" y="1202"/>
                </a:lnTo>
                <a:lnTo>
                  <a:pt x="12928" y="1198"/>
                </a:lnTo>
                <a:lnTo>
                  <a:pt x="12922" y="1196"/>
                </a:lnTo>
                <a:lnTo>
                  <a:pt x="12916" y="1194"/>
                </a:lnTo>
                <a:lnTo>
                  <a:pt x="12908" y="1194"/>
                </a:lnTo>
                <a:lnTo>
                  <a:pt x="12900" y="1194"/>
                </a:lnTo>
                <a:lnTo>
                  <a:pt x="12894" y="1192"/>
                </a:lnTo>
                <a:lnTo>
                  <a:pt x="12892" y="1190"/>
                </a:lnTo>
                <a:lnTo>
                  <a:pt x="12890" y="1186"/>
                </a:lnTo>
                <a:lnTo>
                  <a:pt x="12888" y="1178"/>
                </a:lnTo>
                <a:lnTo>
                  <a:pt x="12888" y="1170"/>
                </a:lnTo>
                <a:lnTo>
                  <a:pt x="12888" y="1162"/>
                </a:lnTo>
                <a:lnTo>
                  <a:pt x="12886" y="1158"/>
                </a:lnTo>
                <a:lnTo>
                  <a:pt x="12882" y="1156"/>
                </a:lnTo>
                <a:lnTo>
                  <a:pt x="12876" y="1156"/>
                </a:lnTo>
                <a:lnTo>
                  <a:pt x="12870" y="1156"/>
                </a:lnTo>
                <a:lnTo>
                  <a:pt x="12846" y="1164"/>
                </a:lnTo>
                <a:lnTo>
                  <a:pt x="12832" y="1168"/>
                </a:lnTo>
                <a:lnTo>
                  <a:pt x="12820" y="1170"/>
                </a:lnTo>
                <a:lnTo>
                  <a:pt x="12808" y="1170"/>
                </a:lnTo>
                <a:lnTo>
                  <a:pt x="12796" y="1170"/>
                </a:lnTo>
                <a:lnTo>
                  <a:pt x="12778" y="1168"/>
                </a:lnTo>
                <a:lnTo>
                  <a:pt x="12758" y="1162"/>
                </a:lnTo>
                <a:lnTo>
                  <a:pt x="12740" y="1158"/>
                </a:lnTo>
                <a:lnTo>
                  <a:pt x="12716" y="1154"/>
                </a:lnTo>
                <a:lnTo>
                  <a:pt x="12704" y="1152"/>
                </a:lnTo>
                <a:lnTo>
                  <a:pt x="12688" y="1154"/>
                </a:lnTo>
                <a:lnTo>
                  <a:pt x="12672" y="1154"/>
                </a:lnTo>
                <a:lnTo>
                  <a:pt x="12654" y="1158"/>
                </a:lnTo>
                <a:lnTo>
                  <a:pt x="12620" y="1164"/>
                </a:lnTo>
                <a:lnTo>
                  <a:pt x="12594" y="1166"/>
                </a:lnTo>
                <a:lnTo>
                  <a:pt x="12574" y="1164"/>
                </a:lnTo>
                <a:lnTo>
                  <a:pt x="12562" y="1160"/>
                </a:lnTo>
                <a:lnTo>
                  <a:pt x="12558" y="1156"/>
                </a:lnTo>
                <a:lnTo>
                  <a:pt x="12554" y="1152"/>
                </a:lnTo>
                <a:lnTo>
                  <a:pt x="12552" y="1142"/>
                </a:lnTo>
                <a:lnTo>
                  <a:pt x="12552" y="1132"/>
                </a:lnTo>
                <a:lnTo>
                  <a:pt x="12556" y="1122"/>
                </a:lnTo>
                <a:lnTo>
                  <a:pt x="12558" y="1118"/>
                </a:lnTo>
                <a:lnTo>
                  <a:pt x="12558" y="1112"/>
                </a:lnTo>
                <a:lnTo>
                  <a:pt x="12556" y="1104"/>
                </a:lnTo>
                <a:lnTo>
                  <a:pt x="12552" y="1098"/>
                </a:lnTo>
                <a:lnTo>
                  <a:pt x="12544" y="1090"/>
                </a:lnTo>
                <a:lnTo>
                  <a:pt x="12536" y="1084"/>
                </a:lnTo>
                <a:lnTo>
                  <a:pt x="12524" y="1078"/>
                </a:lnTo>
                <a:lnTo>
                  <a:pt x="12512" y="1072"/>
                </a:lnTo>
                <a:lnTo>
                  <a:pt x="12496" y="1066"/>
                </a:lnTo>
                <a:lnTo>
                  <a:pt x="12480" y="1062"/>
                </a:lnTo>
                <a:lnTo>
                  <a:pt x="12460" y="1058"/>
                </a:lnTo>
                <a:lnTo>
                  <a:pt x="12440" y="1056"/>
                </a:lnTo>
                <a:lnTo>
                  <a:pt x="12416" y="1056"/>
                </a:lnTo>
                <a:lnTo>
                  <a:pt x="12392" y="1056"/>
                </a:lnTo>
                <a:lnTo>
                  <a:pt x="12364" y="1058"/>
                </a:lnTo>
                <a:lnTo>
                  <a:pt x="12336" y="1064"/>
                </a:lnTo>
                <a:lnTo>
                  <a:pt x="12308" y="1068"/>
                </a:lnTo>
                <a:lnTo>
                  <a:pt x="12284" y="1068"/>
                </a:lnTo>
                <a:lnTo>
                  <a:pt x="12264" y="1068"/>
                </a:lnTo>
                <a:lnTo>
                  <a:pt x="12246" y="1064"/>
                </a:lnTo>
                <a:lnTo>
                  <a:pt x="12230" y="1060"/>
                </a:lnTo>
                <a:lnTo>
                  <a:pt x="12218" y="1054"/>
                </a:lnTo>
                <a:lnTo>
                  <a:pt x="12206" y="1046"/>
                </a:lnTo>
                <a:lnTo>
                  <a:pt x="12196" y="1038"/>
                </a:lnTo>
                <a:lnTo>
                  <a:pt x="12180" y="1022"/>
                </a:lnTo>
                <a:lnTo>
                  <a:pt x="12168" y="1004"/>
                </a:lnTo>
                <a:lnTo>
                  <a:pt x="12152" y="988"/>
                </a:lnTo>
                <a:lnTo>
                  <a:pt x="12144" y="982"/>
                </a:lnTo>
                <a:lnTo>
                  <a:pt x="12136" y="978"/>
                </a:lnTo>
                <a:lnTo>
                  <a:pt x="12116" y="972"/>
                </a:lnTo>
                <a:lnTo>
                  <a:pt x="12102" y="968"/>
                </a:lnTo>
                <a:lnTo>
                  <a:pt x="12076" y="966"/>
                </a:lnTo>
                <a:lnTo>
                  <a:pt x="12042" y="964"/>
                </a:lnTo>
                <a:lnTo>
                  <a:pt x="12018" y="960"/>
                </a:lnTo>
                <a:lnTo>
                  <a:pt x="11988" y="954"/>
                </a:lnTo>
                <a:lnTo>
                  <a:pt x="11958" y="946"/>
                </a:lnTo>
                <a:lnTo>
                  <a:pt x="11932" y="942"/>
                </a:lnTo>
                <a:lnTo>
                  <a:pt x="11890" y="940"/>
                </a:lnTo>
                <a:lnTo>
                  <a:pt x="11854" y="936"/>
                </a:lnTo>
                <a:lnTo>
                  <a:pt x="11834" y="934"/>
                </a:lnTo>
                <a:lnTo>
                  <a:pt x="11810" y="928"/>
                </a:lnTo>
                <a:lnTo>
                  <a:pt x="11790" y="924"/>
                </a:lnTo>
                <a:lnTo>
                  <a:pt x="11782" y="924"/>
                </a:lnTo>
                <a:lnTo>
                  <a:pt x="11780" y="926"/>
                </a:lnTo>
                <a:lnTo>
                  <a:pt x="11778" y="928"/>
                </a:lnTo>
                <a:lnTo>
                  <a:pt x="11780" y="934"/>
                </a:lnTo>
                <a:lnTo>
                  <a:pt x="11780" y="940"/>
                </a:lnTo>
                <a:lnTo>
                  <a:pt x="11778" y="942"/>
                </a:lnTo>
                <a:lnTo>
                  <a:pt x="11776" y="946"/>
                </a:lnTo>
                <a:lnTo>
                  <a:pt x="11772" y="948"/>
                </a:lnTo>
                <a:lnTo>
                  <a:pt x="11764" y="950"/>
                </a:lnTo>
                <a:lnTo>
                  <a:pt x="11742" y="954"/>
                </a:lnTo>
                <a:lnTo>
                  <a:pt x="11730" y="954"/>
                </a:lnTo>
                <a:lnTo>
                  <a:pt x="11722" y="958"/>
                </a:lnTo>
                <a:lnTo>
                  <a:pt x="11720" y="962"/>
                </a:lnTo>
                <a:lnTo>
                  <a:pt x="11718" y="968"/>
                </a:lnTo>
                <a:lnTo>
                  <a:pt x="11720" y="974"/>
                </a:lnTo>
                <a:lnTo>
                  <a:pt x="11724" y="982"/>
                </a:lnTo>
                <a:lnTo>
                  <a:pt x="11734" y="996"/>
                </a:lnTo>
                <a:lnTo>
                  <a:pt x="11746" y="1010"/>
                </a:lnTo>
                <a:lnTo>
                  <a:pt x="11748" y="1016"/>
                </a:lnTo>
                <a:lnTo>
                  <a:pt x="11750" y="1022"/>
                </a:lnTo>
                <a:lnTo>
                  <a:pt x="11748" y="1024"/>
                </a:lnTo>
                <a:lnTo>
                  <a:pt x="11744" y="1026"/>
                </a:lnTo>
                <a:lnTo>
                  <a:pt x="11736" y="1026"/>
                </a:lnTo>
                <a:lnTo>
                  <a:pt x="11724" y="1024"/>
                </a:lnTo>
                <a:lnTo>
                  <a:pt x="11698" y="1018"/>
                </a:lnTo>
                <a:lnTo>
                  <a:pt x="11680" y="1016"/>
                </a:lnTo>
                <a:lnTo>
                  <a:pt x="11668" y="1018"/>
                </a:lnTo>
                <a:lnTo>
                  <a:pt x="11658" y="1020"/>
                </a:lnTo>
                <a:lnTo>
                  <a:pt x="11650" y="1022"/>
                </a:lnTo>
                <a:lnTo>
                  <a:pt x="11640" y="1024"/>
                </a:lnTo>
                <a:lnTo>
                  <a:pt x="11624" y="1024"/>
                </a:lnTo>
                <a:lnTo>
                  <a:pt x="11604" y="1020"/>
                </a:lnTo>
                <a:lnTo>
                  <a:pt x="11592" y="1018"/>
                </a:lnTo>
                <a:lnTo>
                  <a:pt x="11582" y="1016"/>
                </a:lnTo>
                <a:lnTo>
                  <a:pt x="11574" y="1018"/>
                </a:lnTo>
                <a:lnTo>
                  <a:pt x="11566" y="1020"/>
                </a:lnTo>
                <a:lnTo>
                  <a:pt x="11552" y="1024"/>
                </a:lnTo>
                <a:lnTo>
                  <a:pt x="11538" y="1030"/>
                </a:lnTo>
                <a:lnTo>
                  <a:pt x="11526" y="1036"/>
                </a:lnTo>
                <a:lnTo>
                  <a:pt x="11520" y="1036"/>
                </a:lnTo>
                <a:lnTo>
                  <a:pt x="11512" y="1036"/>
                </a:lnTo>
                <a:lnTo>
                  <a:pt x="11504" y="1034"/>
                </a:lnTo>
                <a:lnTo>
                  <a:pt x="11496" y="1032"/>
                </a:lnTo>
                <a:lnTo>
                  <a:pt x="11486" y="1026"/>
                </a:lnTo>
                <a:lnTo>
                  <a:pt x="11474" y="1018"/>
                </a:lnTo>
                <a:lnTo>
                  <a:pt x="11464" y="1012"/>
                </a:lnTo>
                <a:lnTo>
                  <a:pt x="11454" y="1010"/>
                </a:lnTo>
                <a:lnTo>
                  <a:pt x="11446" y="1010"/>
                </a:lnTo>
                <a:lnTo>
                  <a:pt x="11440" y="1014"/>
                </a:lnTo>
                <a:lnTo>
                  <a:pt x="11434" y="1020"/>
                </a:lnTo>
                <a:lnTo>
                  <a:pt x="11428" y="1028"/>
                </a:lnTo>
                <a:lnTo>
                  <a:pt x="11418" y="1046"/>
                </a:lnTo>
                <a:lnTo>
                  <a:pt x="11408" y="1064"/>
                </a:lnTo>
                <a:lnTo>
                  <a:pt x="11404" y="1070"/>
                </a:lnTo>
                <a:lnTo>
                  <a:pt x="11396" y="1076"/>
                </a:lnTo>
                <a:lnTo>
                  <a:pt x="11390" y="1078"/>
                </a:lnTo>
                <a:lnTo>
                  <a:pt x="11380" y="1078"/>
                </a:lnTo>
                <a:lnTo>
                  <a:pt x="11370" y="1072"/>
                </a:lnTo>
                <a:lnTo>
                  <a:pt x="11358" y="1062"/>
                </a:lnTo>
                <a:lnTo>
                  <a:pt x="11316" y="1022"/>
                </a:lnTo>
                <a:lnTo>
                  <a:pt x="11290" y="994"/>
                </a:lnTo>
                <a:lnTo>
                  <a:pt x="11278" y="984"/>
                </a:lnTo>
                <a:lnTo>
                  <a:pt x="11268" y="976"/>
                </a:lnTo>
                <a:lnTo>
                  <a:pt x="11256" y="968"/>
                </a:lnTo>
                <a:lnTo>
                  <a:pt x="11242" y="962"/>
                </a:lnTo>
                <a:lnTo>
                  <a:pt x="11234" y="960"/>
                </a:lnTo>
                <a:lnTo>
                  <a:pt x="11230" y="960"/>
                </a:lnTo>
                <a:lnTo>
                  <a:pt x="11226" y="962"/>
                </a:lnTo>
                <a:lnTo>
                  <a:pt x="11226" y="964"/>
                </a:lnTo>
                <a:lnTo>
                  <a:pt x="11228" y="972"/>
                </a:lnTo>
                <a:lnTo>
                  <a:pt x="11232" y="982"/>
                </a:lnTo>
                <a:lnTo>
                  <a:pt x="11236" y="992"/>
                </a:lnTo>
                <a:lnTo>
                  <a:pt x="11238" y="996"/>
                </a:lnTo>
                <a:lnTo>
                  <a:pt x="11238" y="998"/>
                </a:lnTo>
                <a:lnTo>
                  <a:pt x="11234" y="996"/>
                </a:lnTo>
                <a:lnTo>
                  <a:pt x="11224" y="988"/>
                </a:lnTo>
                <a:lnTo>
                  <a:pt x="11206" y="976"/>
                </a:lnTo>
                <a:lnTo>
                  <a:pt x="11184" y="964"/>
                </a:lnTo>
                <a:lnTo>
                  <a:pt x="11158" y="954"/>
                </a:lnTo>
                <a:lnTo>
                  <a:pt x="11130" y="944"/>
                </a:lnTo>
                <a:lnTo>
                  <a:pt x="11096" y="934"/>
                </a:lnTo>
                <a:lnTo>
                  <a:pt x="11058" y="926"/>
                </a:lnTo>
                <a:lnTo>
                  <a:pt x="11018" y="920"/>
                </a:lnTo>
                <a:lnTo>
                  <a:pt x="10970" y="916"/>
                </a:lnTo>
                <a:lnTo>
                  <a:pt x="10918" y="910"/>
                </a:lnTo>
                <a:lnTo>
                  <a:pt x="10900" y="908"/>
                </a:lnTo>
                <a:lnTo>
                  <a:pt x="10890" y="904"/>
                </a:lnTo>
                <a:lnTo>
                  <a:pt x="10882" y="900"/>
                </a:lnTo>
                <a:lnTo>
                  <a:pt x="10880" y="898"/>
                </a:lnTo>
                <a:lnTo>
                  <a:pt x="10880" y="894"/>
                </a:lnTo>
                <a:lnTo>
                  <a:pt x="10882" y="890"/>
                </a:lnTo>
                <a:lnTo>
                  <a:pt x="10890" y="884"/>
                </a:lnTo>
                <a:lnTo>
                  <a:pt x="10896" y="878"/>
                </a:lnTo>
                <a:lnTo>
                  <a:pt x="10898" y="874"/>
                </a:lnTo>
                <a:lnTo>
                  <a:pt x="10896" y="872"/>
                </a:lnTo>
                <a:lnTo>
                  <a:pt x="10890" y="870"/>
                </a:lnTo>
                <a:lnTo>
                  <a:pt x="10880" y="870"/>
                </a:lnTo>
                <a:lnTo>
                  <a:pt x="10834" y="866"/>
                </a:lnTo>
                <a:lnTo>
                  <a:pt x="10792" y="864"/>
                </a:lnTo>
                <a:lnTo>
                  <a:pt x="10752" y="864"/>
                </a:lnTo>
                <a:lnTo>
                  <a:pt x="10732" y="866"/>
                </a:lnTo>
                <a:lnTo>
                  <a:pt x="10710" y="868"/>
                </a:lnTo>
                <a:lnTo>
                  <a:pt x="10702" y="870"/>
                </a:lnTo>
                <a:lnTo>
                  <a:pt x="10694" y="870"/>
                </a:lnTo>
                <a:lnTo>
                  <a:pt x="10688" y="870"/>
                </a:lnTo>
                <a:lnTo>
                  <a:pt x="10684" y="866"/>
                </a:lnTo>
                <a:lnTo>
                  <a:pt x="10678" y="860"/>
                </a:lnTo>
                <a:lnTo>
                  <a:pt x="10674" y="854"/>
                </a:lnTo>
                <a:lnTo>
                  <a:pt x="10672" y="848"/>
                </a:lnTo>
                <a:lnTo>
                  <a:pt x="10668" y="842"/>
                </a:lnTo>
                <a:lnTo>
                  <a:pt x="10666" y="842"/>
                </a:lnTo>
                <a:lnTo>
                  <a:pt x="10662" y="842"/>
                </a:lnTo>
                <a:lnTo>
                  <a:pt x="10650" y="848"/>
                </a:lnTo>
                <a:lnTo>
                  <a:pt x="10636" y="852"/>
                </a:lnTo>
                <a:lnTo>
                  <a:pt x="10626" y="854"/>
                </a:lnTo>
                <a:lnTo>
                  <a:pt x="10618" y="852"/>
                </a:lnTo>
                <a:lnTo>
                  <a:pt x="10610" y="848"/>
                </a:lnTo>
                <a:lnTo>
                  <a:pt x="10602" y="842"/>
                </a:lnTo>
                <a:lnTo>
                  <a:pt x="10594" y="838"/>
                </a:lnTo>
                <a:lnTo>
                  <a:pt x="10580" y="838"/>
                </a:lnTo>
                <a:lnTo>
                  <a:pt x="10564" y="840"/>
                </a:lnTo>
                <a:lnTo>
                  <a:pt x="10548" y="844"/>
                </a:lnTo>
                <a:lnTo>
                  <a:pt x="10542" y="850"/>
                </a:lnTo>
                <a:lnTo>
                  <a:pt x="10538" y="856"/>
                </a:lnTo>
                <a:lnTo>
                  <a:pt x="10536" y="864"/>
                </a:lnTo>
                <a:lnTo>
                  <a:pt x="10532" y="872"/>
                </a:lnTo>
                <a:lnTo>
                  <a:pt x="10522" y="878"/>
                </a:lnTo>
                <a:lnTo>
                  <a:pt x="10504" y="886"/>
                </a:lnTo>
                <a:lnTo>
                  <a:pt x="10474" y="892"/>
                </a:lnTo>
                <a:lnTo>
                  <a:pt x="10442" y="896"/>
                </a:lnTo>
                <a:lnTo>
                  <a:pt x="10418" y="896"/>
                </a:lnTo>
                <a:lnTo>
                  <a:pt x="10404" y="896"/>
                </a:lnTo>
                <a:lnTo>
                  <a:pt x="10402" y="894"/>
                </a:lnTo>
                <a:lnTo>
                  <a:pt x="10400" y="892"/>
                </a:lnTo>
                <a:lnTo>
                  <a:pt x="10400" y="888"/>
                </a:lnTo>
                <a:lnTo>
                  <a:pt x="10404" y="886"/>
                </a:lnTo>
                <a:lnTo>
                  <a:pt x="10416" y="876"/>
                </a:lnTo>
                <a:lnTo>
                  <a:pt x="10438" y="866"/>
                </a:lnTo>
                <a:lnTo>
                  <a:pt x="10468" y="852"/>
                </a:lnTo>
                <a:lnTo>
                  <a:pt x="10498" y="838"/>
                </a:lnTo>
                <a:lnTo>
                  <a:pt x="10520" y="828"/>
                </a:lnTo>
                <a:lnTo>
                  <a:pt x="10548" y="808"/>
                </a:lnTo>
                <a:lnTo>
                  <a:pt x="10562" y="800"/>
                </a:lnTo>
                <a:lnTo>
                  <a:pt x="10576" y="792"/>
                </a:lnTo>
                <a:lnTo>
                  <a:pt x="10596" y="784"/>
                </a:lnTo>
                <a:lnTo>
                  <a:pt x="10622" y="776"/>
                </a:lnTo>
                <a:lnTo>
                  <a:pt x="10650" y="766"/>
                </a:lnTo>
                <a:lnTo>
                  <a:pt x="10670" y="754"/>
                </a:lnTo>
                <a:lnTo>
                  <a:pt x="10678" y="748"/>
                </a:lnTo>
                <a:lnTo>
                  <a:pt x="10684" y="740"/>
                </a:lnTo>
                <a:lnTo>
                  <a:pt x="10692" y="728"/>
                </a:lnTo>
                <a:lnTo>
                  <a:pt x="10694" y="714"/>
                </a:lnTo>
                <a:lnTo>
                  <a:pt x="10694" y="700"/>
                </a:lnTo>
                <a:lnTo>
                  <a:pt x="10692" y="688"/>
                </a:lnTo>
                <a:lnTo>
                  <a:pt x="10686" y="678"/>
                </a:lnTo>
                <a:lnTo>
                  <a:pt x="10680" y="670"/>
                </a:lnTo>
                <a:lnTo>
                  <a:pt x="10672" y="664"/>
                </a:lnTo>
                <a:lnTo>
                  <a:pt x="10664" y="660"/>
                </a:lnTo>
                <a:lnTo>
                  <a:pt x="10656" y="658"/>
                </a:lnTo>
                <a:lnTo>
                  <a:pt x="10636" y="652"/>
                </a:lnTo>
                <a:lnTo>
                  <a:pt x="10626" y="646"/>
                </a:lnTo>
                <a:lnTo>
                  <a:pt x="10614" y="638"/>
                </a:lnTo>
                <a:lnTo>
                  <a:pt x="10600" y="630"/>
                </a:lnTo>
                <a:lnTo>
                  <a:pt x="10588" y="624"/>
                </a:lnTo>
                <a:lnTo>
                  <a:pt x="10574" y="624"/>
                </a:lnTo>
                <a:lnTo>
                  <a:pt x="10562" y="624"/>
                </a:lnTo>
                <a:lnTo>
                  <a:pt x="10532" y="626"/>
                </a:lnTo>
                <a:lnTo>
                  <a:pt x="10518" y="626"/>
                </a:lnTo>
                <a:lnTo>
                  <a:pt x="10500" y="624"/>
                </a:lnTo>
                <a:lnTo>
                  <a:pt x="10486" y="622"/>
                </a:lnTo>
                <a:lnTo>
                  <a:pt x="10478" y="622"/>
                </a:lnTo>
                <a:lnTo>
                  <a:pt x="10472" y="624"/>
                </a:lnTo>
                <a:lnTo>
                  <a:pt x="10466" y="628"/>
                </a:lnTo>
                <a:lnTo>
                  <a:pt x="10462" y="632"/>
                </a:lnTo>
                <a:lnTo>
                  <a:pt x="10454" y="636"/>
                </a:lnTo>
                <a:lnTo>
                  <a:pt x="10442" y="640"/>
                </a:lnTo>
                <a:lnTo>
                  <a:pt x="10426" y="642"/>
                </a:lnTo>
                <a:lnTo>
                  <a:pt x="10404" y="644"/>
                </a:lnTo>
                <a:lnTo>
                  <a:pt x="10400" y="644"/>
                </a:lnTo>
                <a:lnTo>
                  <a:pt x="10400" y="642"/>
                </a:lnTo>
                <a:lnTo>
                  <a:pt x="10406" y="636"/>
                </a:lnTo>
                <a:lnTo>
                  <a:pt x="10416" y="628"/>
                </a:lnTo>
                <a:lnTo>
                  <a:pt x="10426" y="620"/>
                </a:lnTo>
                <a:lnTo>
                  <a:pt x="10430" y="616"/>
                </a:lnTo>
                <a:lnTo>
                  <a:pt x="10430" y="612"/>
                </a:lnTo>
                <a:lnTo>
                  <a:pt x="10428" y="608"/>
                </a:lnTo>
                <a:lnTo>
                  <a:pt x="10422" y="606"/>
                </a:lnTo>
                <a:lnTo>
                  <a:pt x="10412" y="604"/>
                </a:lnTo>
                <a:lnTo>
                  <a:pt x="10396" y="602"/>
                </a:lnTo>
                <a:lnTo>
                  <a:pt x="10366" y="600"/>
                </a:lnTo>
                <a:lnTo>
                  <a:pt x="10348" y="598"/>
                </a:lnTo>
                <a:lnTo>
                  <a:pt x="10336" y="594"/>
                </a:lnTo>
                <a:lnTo>
                  <a:pt x="10334" y="592"/>
                </a:lnTo>
                <a:lnTo>
                  <a:pt x="10338" y="588"/>
                </a:lnTo>
                <a:lnTo>
                  <a:pt x="10346" y="584"/>
                </a:lnTo>
                <a:lnTo>
                  <a:pt x="10374" y="578"/>
                </a:lnTo>
                <a:lnTo>
                  <a:pt x="10380" y="576"/>
                </a:lnTo>
                <a:lnTo>
                  <a:pt x="10384" y="572"/>
                </a:lnTo>
                <a:lnTo>
                  <a:pt x="10384" y="570"/>
                </a:lnTo>
                <a:lnTo>
                  <a:pt x="10384" y="566"/>
                </a:lnTo>
                <a:lnTo>
                  <a:pt x="10380" y="562"/>
                </a:lnTo>
                <a:lnTo>
                  <a:pt x="10374" y="558"/>
                </a:lnTo>
                <a:lnTo>
                  <a:pt x="10358" y="552"/>
                </a:lnTo>
                <a:lnTo>
                  <a:pt x="10336" y="548"/>
                </a:lnTo>
                <a:lnTo>
                  <a:pt x="10310" y="546"/>
                </a:lnTo>
                <a:lnTo>
                  <a:pt x="10296" y="548"/>
                </a:lnTo>
                <a:lnTo>
                  <a:pt x="10280" y="550"/>
                </a:lnTo>
                <a:lnTo>
                  <a:pt x="10266" y="554"/>
                </a:lnTo>
                <a:lnTo>
                  <a:pt x="10250" y="560"/>
                </a:lnTo>
                <a:lnTo>
                  <a:pt x="10230" y="570"/>
                </a:lnTo>
                <a:lnTo>
                  <a:pt x="10214" y="578"/>
                </a:lnTo>
                <a:lnTo>
                  <a:pt x="10202" y="586"/>
                </a:lnTo>
                <a:lnTo>
                  <a:pt x="10192" y="594"/>
                </a:lnTo>
                <a:lnTo>
                  <a:pt x="10184" y="602"/>
                </a:lnTo>
                <a:lnTo>
                  <a:pt x="10180" y="608"/>
                </a:lnTo>
                <a:lnTo>
                  <a:pt x="10174" y="618"/>
                </a:lnTo>
                <a:lnTo>
                  <a:pt x="10172" y="626"/>
                </a:lnTo>
                <a:lnTo>
                  <a:pt x="10168" y="634"/>
                </a:lnTo>
                <a:lnTo>
                  <a:pt x="10166" y="636"/>
                </a:lnTo>
                <a:lnTo>
                  <a:pt x="10160" y="638"/>
                </a:lnTo>
                <a:lnTo>
                  <a:pt x="10144" y="640"/>
                </a:lnTo>
                <a:lnTo>
                  <a:pt x="10112" y="640"/>
                </a:lnTo>
                <a:lnTo>
                  <a:pt x="10098" y="642"/>
                </a:lnTo>
                <a:lnTo>
                  <a:pt x="10094" y="644"/>
                </a:lnTo>
                <a:lnTo>
                  <a:pt x="10094" y="646"/>
                </a:lnTo>
                <a:lnTo>
                  <a:pt x="10096" y="648"/>
                </a:lnTo>
                <a:lnTo>
                  <a:pt x="10098" y="652"/>
                </a:lnTo>
                <a:lnTo>
                  <a:pt x="10098" y="654"/>
                </a:lnTo>
                <a:lnTo>
                  <a:pt x="10094" y="658"/>
                </a:lnTo>
                <a:lnTo>
                  <a:pt x="10080" y="664"/>
                </a:lnTo>
                <a:lnTo>
                  <a:pt x="10050" y="670"/>
                </a:lnTo>
                <a:lnTo>
                  <a:pt x="10020" y="676"/>
                </a:lnTo>
                <a:lnTo>
                  <a:pt x="10006" y="676"/>
                </a:lnTo>
                <a:lnTo>
                  <a:pt x="10002" y="676"/>
                </a:lnTo>
                <a:lnTo>
                  <a:pt x="10000" y="674"/>
                </a:lnTo>
                <a:lnTo>
                  <a:pt x="10000" y="670"/>
                </a:lnTo>
                <a:lnTo>
                  <a:pt x="10000" y="666"/>
                </a:lnTo>
                <a:lnTo>
                  <a:pt x="9998" y="664"/>
                </a:lnTo>
                <a:lnTo>
                  <a:pt x="9994" y="662"/>
                </a:lnTo>
                <a:lnTo>
                  <a:pt x="9988" y="660"/>
                </a:lnTo>
                <a:lnTo>
                  <a:pt x="9964" y="660"/>
                </a:lnTo>
                <a:lnTo>
                  <a:pt x="9922" y="664"/>
                </a:lnTo>
                <a:lnTo>
                  <a:pt x="9882" y="670"/>
                </a:lnTo>
                <a:lnTo>
                  <a:pt x="9870" y="674"/>
                </a:lnTo>
                <a:lnTo>
                  <a:pt x="9862" y="678"/>
                </a:lnTo>
                <a:lnTo>
                  <a:pt x="9858" y="680"/>
                </a:lnTo>
                <a:lnTo>
                  <a:pt x="9856" y="684"/>
                </a:lnTo>
                <a:lnTo>
                  <a:pt x="9858" y="690"/>
                </a:lnTo>
                <a:lnTo>
                  <a:pt x="9860" y="692"/>
                </a:lnTo>
                <a:lnTo>
                  <a:pt x="9858" y="696"/>
                </a:lnTo>
                <a:lnTo>
                  <a:pt x="9856" y="698"/>
                </a:lnTo>
                <a:lnTo>
                  <a:pt x="9852" y="700"/>
                </a:lnTo>
                <a:lnTo>
                  <a:pt x="9844" y="704"/>
                </a:lnTo>
                <a:lnTo>
                  <a:pt x="9830" y="706"/>
                </a:lnTo>
                <a:lnTo>
                  <a:pt x="9786" y="710"/>
                </a:lnTo>
                <a:lnTo>
                  <a:pt x="9738" y="716"/>
                </a:lnTo>
                <a:lnTo>
                  <a:pt x="9708" y="720"/>
                </a:lnTo>
                <a:lnTo>
                  <a:pt x="9688" y="726"/>
                </a:lnTo>
                <a:lnTo>
                  <a:pt x="9678" y="732"/>
                </a:lnTo>
                <a:lnTo>
                  <a:pt x="9672" y="738"/>
                </a:lnTo>
                <a:lnTo>
                  <a:pt x="9664" y="742"/>
                </a:lnTo>
                <a:lnTo>
                  <a:pt x="9652" y="746"/>
                </a:lnTo>
                <a:lnTo>
                  <a:pt x="9630" y="748"/>
                </a:lnTo>
                <a:lnTo>
                  <a:pt x="9618" y="750"/>
                </a:lnTo>
                <a:lnTo>
                  <a:pt x="9606" y="752"/>
                </a:lnTo>
                <a:lnTo>
                  <a:pt x="9596" y="756"/>
                </a:lnTo>
                <a:lnTo>
                  <a:pt x="9588" y="760"/>
                </a:lnTo>
                <a:lnTo>
                  <a:pt x="9580" y="766"/>
                </a:lnTo>
                <a:lnTo>
                  <a:pt x="9574" y="772"/>
                </a:lnTo>
                <a:lnTo>
                  <a:pt x="9570" y="778"/>
                </a:lnTo>
                <a:lnTo>
                  <a:pt x="9568" y="784"/>
                </a:lnTo>
                <a:lnTo>
                  <a:pt x="9566" y="790"/>
                </a:lnTo>
                <a:lnTo>
                  <a:pt x="9566" y="796"/>
                </a:lnTo>
                <a:lnTo>
                  <a:pt x="9568" y="802"/>
                </a:lnTo>
                <a:lnTo>
                  <a:pt x="9570" y="806"/>
                </a:lnTo>
                <a:lnTo>
                  <a:pt x="9574" y="810"/>
                </a:lnTo>
                <a:lnTo>
                  <a:pt x="9580" y="814"/>
                </a:lnTo>
                <a:lnTo>
                  <a:pt x="9586" y="818"/>
                </a:lnTo>
                <a:lnTo>
                  <a:pt x="9592" y="818"/>
                </a:lnTo>
                <a:lnTo>
                  <a:pt x="9604" y="820"/>
                </a:lnTo>
                <a:lnTo>
                  <a:pt x="9612" y="824"/>
                </a:lnTo>
                <a:lnTo>
                  <a:pt x="9614" y="828"/>
                </a:lnTo>
                <a:lnTo>
                  <a:pt x="9612" y="832"/>
                </a:lnTo>
                <a:lnTo>
                  <a:pt x="9604" y="838"/>
                </a:lnTo>
                <a:lnTo>
                  <a:pt x="9594" y="842"/>
                </a:lnTo>
                <a:lnTo>
                  <a:pt x="9578" y="848"/>
                </a:lnTo>
                <a:lnTo>
                  <a:pt x="9560" y="852"/>
                </a:lnTo>
                <a:lnTo>
                  <a:pt x="9526" y="858"/>
                </a:lnTo>
                <a:lnTo>
                  <a:pt x="9494" y="860"/>
                </a:lnTo>
                <a:lnTo>
                  <a:pt x="9430" y="862"/>
                </a:lnTo>
                <a:lnTo>
                  <a:pt x="9402" y="862"/>
                </a:lnTo>
                <a:lnTo>
                  <a:pt x="9378" y="866"/>
                </a:lnTo>
                <a:lnTo>
                  <a:pt x="9368" y="868"/>
                </a:lnTo>
                <a:lnTo>
                  <a:pt x="9358" y="870"/>
                </a:lnTo>
                <a:lnTo>
                  <a:pt x="9352" y="876"/>
                </a:lnTo>
                <a:lnTo>
                  <a:pt x="9346" y="882"/>
                </a:lnTo>
                <a:lnTo>
                  <a:pt x="9340" y="892"/>
                </a:lnTo>
                <a:lnTo>
                  <a:pt x="9338" y="894"/>
                </a:lnTo>
                <a:lnTo>
                  <a:pt x="9340" y="898"/>
                </a:lnTo>
                <a:lnTo>
                  <a:pt x="9344" y="900"/>
                </a:lnTo>
                <a:lnTo>
                  <a:pt x="9352" y="902"/>
                </a:lnTo>
                <a:lnTo>
                  <a:pt x="9358" y="906"/>
                </a:lnTo>
                <a:lnTo>
                  <a:pt x="9364" y="910"/>
                </a:lnTo>
                <a:lnTo>
                  <a:pt x="9366" y="914"/>
                </a:lnTo>
                <a:lnTo>
                  <a:pt x="9366" y="918"/>
                </a:lnTo>
                <a:lnTo>
                  <a:pt x="9364" y="924"/>
                </a:lnTo>
                <a:lnTo>
                  <a:pt x="9360" y="930"/>
                </a:lnTo>
                <a:lnTo>
                  <a:pt x="9356" y="938"/>
                </a:lnTo>
                <a:lnTo>
                  <a:pt x="9356" y="944"/>
                </a:lnTo>
                <a:lnTo>
                  <a:pt x="9356" y="948"/>
                </a:lnTo>
                <a:lnTo>
                  <a:pt x="9360" y="952"/>
                </a:lnTo>
                <a:lnTo>
                  <a:pt x="9368" y="956"/>
                </a:lnTo>
                <a:lnTo>
                  <a:pt x="9382" y="958"/>
                </a:lnTo>
                <a:lnTo>
                  <a:pt x="9394" y="960"/>
                </a:lnTo>
                <a:lnTo>
                  <a:pt x="9408" y="962"/>
                </a:lnTo>
                <a:lnTo>
                  <a:pt x="9412" y="966"/>
                </a:lnTo>
                <a:lnTo>
                  <a:pt x="9418" y="968"/>
                </a:lnTo>
                <a:lnTo>
                  <a:pt x="9420" y="974"/>
                </a:lnTo>
                <a:lnTo>
                  <a:pt x="9422" y="978"/>
                </a:lnTo>
                <a:lnTo>
                  <a:pt x="9422" y="984"/>
                </a:lnTo>
                <a:lnTo>
                  <a:pt x="9426" y="988"/>
                </a:lnTo>
                <a:lnTo>
                  <a:pt x="9428" y="992"/>
                </a:lnTo>
                <a:lnTo>
                  <a:pt x="9434" y="994"/>
                </a:lnTo>
                <a:lnTo>
                  <a:pt x="9446" y="996"/>
                </a:lnTo>
                <a:lnTo>
                  <a:pt x="9458" y="996"/>
                </a:lnTo>
                <a:lnTo>
                  <a:pt x="9468" y="998"/>
                </a:lnTo>
                <a:lnTo>
                  <a:pt x="9472" y="1000"/>
                </a:lnTo>
                <a:lnTo>
                  <a:pt x="9474" y="1002"/>
                </a:lnTo>
                <a:lnTo>
                  <a:pt x="9476" y="1006"/>
                </a:lnTo>
                <a:lnTo>
                  <a:pt x="9476" y="1012"/>
                </a:lnTo>
                <a:lnTo>
                  <a:pt x="9474" y="1018"/>
                </a:lnTo>
                <a:lnTo>
                  <a:pt x="9470" y="1028"/>
                </a:lnTo>
                <a:lnTo>
                  <a:pt x="9466" y="1036"/>
                </a:lnTo>
                <a:lnTo>
                  <a:pt x="9466" y="1044"/>
                </a:lnTo>
                <a:lnTo>
                  <a:pt x="9464" y="1050"/>
                </a:lnTo>
                <a:lnTo>
                  <a:pt x="9466" y="1056"/>
                </a:lnTo>
                <a:lnTo>
                  <a:pt x="9470" y="1066"/>
                </a:lnTo>
                <a:lnTo>
                  <a:pt x="9478" y="1074"/>
                </a:lnTo>
                <a:lnTo>
                  <a:pt x="9484" y="1082"/>
                </a:lnTo>
                <a:lnTo>
                  <a:pt x="9486" y="1086"/>
                </a:lnTo>
                <a:lnTo>
                  <a:pt x="9486" y="1090"/>
                </a:lnTo>
                <a:lnTo>
                  <a:pt x="9486" y="1094"/>
                </a:lnTo>
                <a:lnTo>
                  <a:pt x="9484" y="1100"/>
                </a:lnTo>
                <a:lnTo>
                  <a:pt x="9480" y="1106"/>
                </a:lnTo>
                <a:lnTo>
                  <a:pt x="9472" y="1112"/>
                </a:lnTo>
                <a:lnTo>
                  <a:pt x="9458" y="1122"/>
                </a:lnTo>
                <a:lnTo>
                  <a:pt x="9456" y="1122"/>
                </a:lnTo>
                <a:lnTo>
                  <a:pt x="9454" y="1120"/>
                </a:lnTo>
                <a:lnTo>
                  <a:pt x="9454" y="1112"/>
                </a:lnTo>
                <a:lnTo>
                  <a:pt x="9458" y="1098"/>
                </a:lnTo>
                <a:lnTo>
                  <a:pt x="9460" y="1084"/>
                </a:lnTo>
                <a:lnTo>
                  <a:pt x="9460" y="1076"/>
                </a:lnTo>
                <a:lnTo>
                  <a:pt x="9460" y="1070"/>
                </a:lnTo>
                <a:lnTo>
                  <a:pt x="9458" y="1066"/>
                </a:lnTo>
                <a:lnTo>
                  <a:pt x="9454" y="1064"/>
                </a:lnTo>
                <a:lnTo>
                  <a:pt x="9448" y="1062"/>
                </a:lnTo>
                <a:lnTo>
                  <a:pt x="9440" y="1064"/>
                </a:lnTo>
                <a:lnTo>
                  <a:pt x="9432" y="1066"/>
                </a:lnTo>
                <a:lnTo>
                  <a:pt x="9426" y="1068"/>
                </a:lnTo>
                <a:lnTo>
                  <a:pt x="9424" y="1066"/>
                </a:lnTo>
                <a:lnTo>
                  <a:pt x="9424" y="1064"/>
                </a:lnTo>
                <a:lnTo>
                  <a:pt x="9430" y="1054"/>
                </a:lnTo>
                <a:lnTo>
                  <a:pt x="9440" y="1042"/>
                </a:lnTo>
                <a:lnTo>
                  <a:pt x="9448" y="1030"/>
                </a:lnTo>
                <a:lnTo>
                  <a:pt x="9450" y="1024"/>
                </a:lnTo>
                <a:lnTo>
                  <a:pt x="9452" y="1020"/>
                </a:lnTo>
                <a:lnTo>
                  <a:pt x="9450" y="1016"/>
                </a:lnTo>
                <a:lnTo>
                  <a:pt x="9446" y="1012"/>
                </a:lnTo>
                <a:lnTo>
                  <a:pt x="9440" y="1010"/>
                </a:lnTo>
                <a:lnTo>
                  <a:pt x="9428" y="1010"/>
                </a:lnTo>
                <a:lnTo>
                  <a:pt x="9408" y="1008"/>
                </a:lnTo>
                <a:lnTo>
                  <a:pt x="9392" y="1004"/>
                </a:lnTo>
                <a:lnTo>
                  <a:pt x="9380" y="998"/>
                </a:lnTo>
                <a:lnTo>
                  <a:pt x="9372" y="990"/>
                </a:lnTo>
                <a:lnTo>
                  <a:pt x="9362" y="982"/>
                </a:lnTo>
                <a:lnTo>
                  <a:pt x="9348" y="974"/>
                </a:lnTo>
                <a:lnTo>
                  <a:pt x="9330" y="966"/>
                </a:lnTo>
                <a:lnTo>
                  <a:pt x="9304" y="962"/>
                </a:lnTo>
                <a:lnTo>
                  <a:pt x="9288" y="960"/>
                </a:lnTo>
                <a:lnTo>
                  <a:pt x="9274" y="958"/>
                </a:lnTo>
                <a:lnTo>
                  <a:pt x="9262" y="960"/>
                </a:lnTo>
                <a:lnTo>
                  <a:pt x="9254" y="962"/>
                </a:lnTo>
                <a:lnTo>
                  <a:pt x="9246" y="964"/>
                </a:lnTo>
                <a:lnTo>
                  <a:pt x="9240" y="968"/>
                </a:lnTo>
                <a:lnTo>
                  <a:pt x="9234" y="974"/>
                </a:lnTo>
                <a:lnTo>
                  <a:pt x="9230" y="982"/>
                </a:lnTo>
                <a:lnTo>
                  <a:pt x="9228" y="988"/>
                </a:lnTo>
                <a:lnTo>
                  <a:pt x="9226" y="992"/>
                </a:lnTo>
                <a:lnTo>
                  <a:pt x="9222" y="992"/>
                </a:lnTo>
                <a:lnTo>
                  <a:pt x="9218" y="992"/>
                </a:lnTo>
                <a:lnTo>
                  <a:pt x="9204" y="988"/>
                </a:lnTo>
                <a:lnTo>
                  <a:pt x="9190" y="988"/>
                </a:lnTo>
                <a:lnTo>
                  <a:pt x="9180" y="990"/>
                </a:lnTo>
                <a:lnTo>
                  <a:pt x="9172" y="996"/>
                </a:lnTo>
                <a:lnTo>
                  <a:pt x="9170" y="1000"/>
                </a:lnTo>
                <a:lnTo>
                  <a:pt x="9170" y="1004"/>
                </a:lnTo>
                <a:lnTo>
                  <a:pt x="9170" y="1006"/>
                </a:lnTo>
                <a:lnTo>
                  <a:pt x="9172" y="1012"/>
                </a:lnTo>
                <a:lnTo>
                  <a:pt x="9178" y="1016"/>
                </a:lnTo>
                <a:lnTo>
                  <a:pt x="9184" y="1020"/>
                </a:lnTo>
                <a:lnTo>
                  <a:pt x="9202" y="1028"/>
                </a:lnTo>
                <a:lnTo>
                  <a:pt x="9220" y="1034"/>
                </a:lnTo>
                <a:lnTo>
                  <a:pt x="9230" y="1040"/>
                </a:lnTo>
                <a:lnTo>
                  <a:pt x="9232" y="1042"/>
                </a:lnTo>
                <a:lnTo>
                  <a:pt x="9234" y="1044"/>
                </a:lnTo>
                <a:lnTo>
                  <a:pt x="9230" y="1046"/>
                </a:lnTo>
                <a:lnTo>
                  <a:pt x="9220" y="1048"/>
                </a:lnTo>
                <a:lnTo>
                  <a:pt x="9206" y="1048"/>
                </a:lnTo>
                <a:lnTo>
                  <a:pt x="9168" y="1044"/>
                </a:lnTo>
                <a:lnTo>
                  <a:pt x="9160" y="1042"/>
                </a:lnTo>
                <a:lnTo>
                  <a:pt x="9152" y="1040"/>
                </a:lnTo>
                <a:lnTo>
                  <a:pt x="9148" y="1036"/>
                </a:lnTo>
                <a:lnTo>
                  <a:pt x="9146" y="1030"/>
                </a:lnTo>
                <a:lnTo>
                  <a:pt x="9144" y="1024"/>
                </a:lnTo>
                <a:lnTo>
                  <a:pt x="9144" y="1018"/>
                </a:lnTo>
                <a:lnTo>
                  <a:pt x="9148" y="1004"/>
                </a:lnTo>
                <a:lnTo>
                  <a:pt x="9152" y="988"/>
                </a:lnTo>
                <a:lnTo>
                  <a:pt x="9156" y="972"/>
                </a:lnTo>
                <a:lnTo>
                  <a:pt x="9158" y="956"/>
                </a:lnTo>
                <a:lnTo>
                  <a:pt x="9156" y="950"/>
                </a:lnTo>
                <a:lnTo>
                  <a:pt x="9154" y="944"/>
                </a:lnTo>
                <a:lnTo>
                  <a:pt x="9146" y="934"/>
                </a:lnTo>
                <a:lnTo>
                  <a:pt x="9140" y="926"/>
                </a:lnTo>
                <a:lnTo>
                  <a:pt x="9132" y="922"/>
                </a:lnTo>
                <a:lnTo>
                  <a:pt x="9128" y="920"/>
                </a:lnTo>
                <a:lnTo>
                  <a:pt x="9124" y="922"/>
                </a:lnTo>
                <a:lnTo>
                  <a:pt x="9122" y="928"/>
                </a:lnTo>
                <a:lnTo>
                  <a:pt x="9122" y="938"/>
                </a:lnTo>
                <a:lnTo>
                  <a:pt x="9126" y="952"/>
                </a:lnTo>
                <a:lnTo>
                  <a:pt x="9128" y="962"/>
                </a:lnTo>
                <a:lnTo>
                  <a:pt x="9128" y="970"/>
                </a:lnTo>
                <a:lnTo>
                  <a:pt x="9124" y="978"/>
                </a:lnTo>
                <a:lnTo>
                  <a:pt x="9118" y="984"/>
                </a:lnTo>
                <a:lnTo>
                  <a:pt x="9112" y="988"/>
                </a:lnTo>
                <a:lnTo>
                  <a:pt x="9104" y="992"/>
                </a:lnTo>
                <a:lnTo>
                  <a:pt x="9086" y="998"/>
                </a:lnTo>
                <a:lnTo>
                  <a:pt x="9070" y="1004"/>
                </a:lnTo>
                <a:lnTo>
                  <a:pt x="9064" y="1008"/>
                </a:lnTo>
                <a:lnTo>
                  <a:pt x="9060" y="1012"/>
                </a:lnTo>
                <a:lnTo>
                  <a:pt x="9056" y="1018"/>
                </a:lnTo>
                <a:lnTo>
                  <a:pt x="9056" y="1024"/>
                </a:lnTo>
                <a:lnTo>
                  <a:pt x="9060" y="1032"/>
                </a:lnTo>
                <a:lnTo>
                  <a:pt x="9066" y="1042"/>
                </a:lnTo>
                <a:lnTo>
                  <a:pt x="9090" y="1068"/>
                </a:lnTo>
                <a:lnTo>
                  <a:pt x="9096" y="1078"/>
                </a:lnTo>
                <a:lnTo>
                  <a:pt x="9100" y="1086"/>
                </a:lnTo>
                <a:lnTo>
                  <a:pt x="9100" y="1094"/>
                </a:lnTo>
                <a:lnTo>
                  <a:pt x="9098" y="1102"/>
                </a:lnTo>
                <a:lnTo>
                  <a:pt x="9092" y="1112"/>
                </a:lnTo>
                <a:lnTo>
                  <a:pt x="9082" y="1126"/>
                </a:lnTo>
                <a:lnTo>
                  <a:pt x="9072" y="1138"/>
                </a:lnTo>
                <a:lnTo>
                  <a:pt x="9068" y="1148"/>
                </a:lnTo>
                <a:lnTo>
                  <a:pt x="9068" y="1156"/>
                </a:lnTo>
                <a:lnTo>
                  <a:pt x="9070" y="1162"/>
                </a:lnTo>
                <a:lnTo>
                  <a:pt x="9078" y="1172"/>
                </a:lnTo>
                <a:lnTo>
                  <a:pt x="9080" y="1180"/>
                </a:lnTo>
                <a:lnTo>
                  <a:pt x="9082" y="1190"/>
                </a:lnTo>
                <a:lnTo>
                  <a:pt x="9082" y="1196"/>
                </a:lnTo>
                <a:lnTo>
                  <a:pt x="9084" y="1198"/>
                </a:lnTo>
                <a:lnTo>
                  <a:pt x="9088" y="1200"/>
                </a:lnTo>
                <a:lnTo>
                  <a:pt x="9092" y="1202"/>
                </a:lnTo>
                <a:lnTo>
                  <a:pt x="9106" y="1200"/>
                </a:lnTo>
                <a:lnTo>
                  <a:pt x="9122" y="1196"/>
                </a:lnTo>
                <a:lnTo>
                  <a:pt x="9142" y="1192"/>
                </a:lnTo>
                <a:lnTo>
                  <a:pt x="9164" y="1190"/>
                </a:lnTo>
                <a:lnTo>
                  <a:pt x="9176" y="1192"/>
                </a:lnTo>
                <a:lnTo>
                  <a:pt x="9188" y="1194"/>
                </a:lnTo>
                <a:lnTo>
                  <a:pt x="9198" y="1198"/>
                </a:lnTo>
                <a:lnTo>
                  <a:pt x="9210" y="1204"/>
                </a:lnTo>
                <a:lnTo>
                  <a:pt x="9228" y="1216"/>
                </a:lnTo>
                <a:lnTo>
                  <a:pt x="9240" y="1226"/>
                </a:lnTo>
                <a:lnTo>
                  <a:pt x="9246" y="1236"/>
                </a:lnTo>
                <a:lnTo>
                  <a:pt x="9248" y="1242"/>
                </a:lnTo>
                <a:lnTo>
                  <a:pt x="9248" y="1248"/>
                </a:lnTo>
                <a:lnTo>
                  <a:pt x="9246" y="1254"/>
                </a:lnTo>
                <a:lnTo>
                  <a:pt x="9238" y="1264"/>
                </a:lnTo>
                <a:lnTo>
                  <a:pt x="9232" y="1278"/>
                </a:lnTo>
                <a:lnTo>
                  <a:pt x="9224" y="1292"/>
                </a:lnTo>
                <a:lnTo>
                  <a:pt x="9220" y="1296"/>
                </a:lnTo>
                <a:lnTo>
                  <a:pt x="9218" y="1296"/>
                </a:lnTo>
                <a:lnTo>
                  <a:pt x="9218" y="1292"/>
                </a:lnTo>
                <a:lnTo>
                  <a:pt x="9220" y="1280"/>
                </a:lnTo>
                <a:lnTo>
                  <a:pt x="9222" y="1266"/>
                </a:lnTo>
                <a:lnTo>
                  <a:pt x="9222" y="1252"/>
                </a:lnTo>
                <a:lnTo>
                  <a:pt x="9218" y="1238"/>
                </a:lnTo>
                <a:lnTo>
                  <a:pt x="9212" y="1226"/>
                </a:lnTo>
                <a:lnTo>
                  <a:pt x="9206" y="1220"/>
                </a:lnTo>
                <a:lnTo>
                  <a:pt x="9200" y="1216"/>
                </a:lnTo>
                <a:lnTo>
                  <a:pt x="9194" y="1212"/>
                </a:lnTo>
                <a:lnTo>
                  <a:pt x="9186" y="1210"/>
                </a:lnTo>
                <a:lnTo>
                  <a:pt x="9176" y="1210"/>
                </a:lnTo>
                <a:lnTo>
                  <a:pt x="9166" y="1210"/>
                </a:lnTo>
                <a:lnTo>
                  <a:pt x="9154" y="1212"/>
                </a:lnTo>
                <a:lnTo>
                  <a:pt x="9142" y="1216"/>
                </a:lnTo>
                <a:lnTo>
                  <a:pt x="9130" y="1220"/>
                </a:lnTo>
                <a:lnTo>
                  <a:pt x="9122" y="1224"/>
                </a:lnTo>
                <a:lnTo>
                  <a:pt x="9116" y="1230"/>
                </a:lnTo>
                <a:lnTo>
                  <a:pt x="9112" y="1236"/>
                </a:lnTo>
                <a:lnTo>
                  <a:pt x="9110" y="1242"/>
                </a:lnTo>
                <a:lnTo>
                  <a:pt x="9110" y="1248"/>
                </a:lnTo>
                <a:lnTo>
                  <a:pt x="9114" y="1262"/>
                </a:lnTo>
                <a:lnTo>
                  <a:pt x="9118" y="1274"/>
                </a:lnTo>
                <a:lnTo>
                  <a:pt x="9122" y="1286"/>
                </a:lnTo>
                <a:lnTo>
                  <a:pt x="9122" y="1292"/>
                </a:lnTo>
                <a:lnTo>
                  <a:pt x="9120" y="1296"/>
                </a:lnTo>
                <a:lnTo>
                  <a:pt x="9116" y="1302"/>
                </a:lnTo>
                <a:lnTo>
                  <a:pt x="9110" y="1304"/>
                </a:lnTo>
                <a:lnTo>
                  <a:pt x="9098" y="1312"/>
                </a:lnTo>
                <a:lnTo>
                  <a:pt x="9090" y="1320"/>
                </a:lnTo>
                <a:lnTo>
                  <a:pt x="9086" y="1328"/>
                </a:lnTo>
                <a:lnTo>
                  <a:pt x="9084" y="1336"/>
                </a:lnTo>
                <a:lnTo>
                  <a:pt x="9082" y="1344"/>
                </a:lnTo>
                <a:lnTo>
                  <a:pt x="9078" y="1352"/>
                </a:lnTo>
                <a:lnTo>
                  <a:pt x="9068" y="1360"/>
                </a:lnTo>
                <a:lnTo>
                  <a:pt x="9054" y="1368"/>
                </a:lnTo>
                <a:lnTo>
                  <a:pt x="9040" y="1376"/>
                </a:lnTo>
                <a:lnTo>
                  <a:pt x="9032" y="1382"/>
                </a:lnTo>
                <a:lnTo>
                  <a:pt x="9024" y="1396"/>
                </a:lnTo>
                <a:lnTo>
                  <a:pt x="9018" y="1400"/>
                </a:lnTo>
                <a:lnTo>
                  <a:pt x="9006" y="1402"/>
                </a:lnTo>
                <a:lnTo>
                  <a:pt x="8988" y="1400"/>
                </a:lnTo>
                <a:lnTo>
                  <a:pt x="8958" y="1394"/>
                </a:lnTo>
                <a:lnTo>
                  <a:pt x="8932" y="1390"/>
                </a:lnTo>
                <a:lnTo>
                  <a:pt x="8924" y="1386"/>
                </a:lnTo>
                <a:lnTo>
                  <a:pt x="8924" y="1384"/>
                </a:lnTo>
                <a:lnTo>
                  <a:pt x="8928" y="1384"/>
                </a:lnTo>
                <a:lnTo>
                  <a:pt x="8942" y="1380"/>
                </a:lnTo>
                <a:lnTo>
                  <a:pt x="8960" y="1374"/>
                </a:lnTo>
                <a:lnTo>
                  <a:pt x="8982" y="1368"/>
                </a:lnTo>
                <a:lnTo>
                  <a:pt x="8992" y="1362"/>
                </a:lnTo>
                <a:lnTo>
                  <a:pt x="9002" y="1356"/>
                </a:lnTo>
                <a:lnTo>
                  <a:pt x="9010" y="1348"/>
                </a:lnTo>
                <a:lnTo>
                  <a:pt x="9016" y="1338"/>
                </a:lnTo>
                <a:lnTo>
                  <a:pt x="9026" y="1322"/>
                </a:lnTo>
                <a:lnTo>
                  <a:pt x="9034" y="1312"/>
                </a:lnTo>
                <a:lnTo>
                  <a:pt x="9042" y="1306"/>
                </a:lnTo>
                <a:lnTo>
                  <a:pt x="9048" y="1302"/>
                </a:lnTo>
                <a:lnTo>
                  <a:pt x="9054" y="1300"/>
                </a:lnTo>
                <a:lnTo>
                  <a:pt x="9058" y="1294"/>
                </a:lnTo>
                <a:lnTo>
                  <a:pt x="9062" y="1286"/>
                </a:lnTo>
                <a:lnTo>
                  <a:pt x="9066" y="1272"/>
                </a:lnTo>
                <a:lnTo>
                  <a:pt x="9066" y="1256"/>
                </a:lnTo>
                <a:lnTo>
                  <a:pt x="9062" y="1244"/>
                </a:lnTo>
                <a:lnTo>
                  <a:pt x="9056" y="1234"/>
                </a:lnTo>
                <a:lnTo>
                  <a:pt x="9048" y="1224"/>
                </a:lnTo>
                <a:lnTo>
                  <a:pt x="9040" y="1214"/>
                </a:lnTo>
                <a:lnTo>
                  <a:pt x="9034" y="1202"/>
                </a:lnTo>
                <a:lnTo>
                  <a:pt x="9030" y="1186"/>
                </a:lnTo>
                <a:lnTo>
                  <a:pt x="9032" y="1166"/>
                </a:lnTo>
                <a:lnTo>
                  <a:pt x="9038" y="1126"/>
                </a:lnTo>
                <a:lnTo>
                  <a:pt x="9040" y="1110"/>
                </a:lnTo>
                <a:lnTo>
                  <a:pt x="9042" y="1094"/>
                </a:lnTo>
                <a:lnTo>
                  <a:pt x="9040" y="1080"/>
                </a:lnTo>
                <a:lnTo>
                  <a:pt x="9036" y="1068"/>
                </a:lnTo>
                <a:lnTo>
                  <a:pt x="9028" y="1056"/>
                </a:lnTo>
                <a:lnTo>
                  <a:pt x="9014" y="1042"/>
                </a:lnTo>
                <a:lnTo>
                  <a:pt x="9004" y="1032"/>
                </a:lnTo>
                <a:lnTo>
                  <a:pt x="9002" y="1028"/>
                </a:lnTo>
                <a:lnTo>
                  <a:pt x="9002" y="1024"/>
                </a:lnTo>
                <a:lnTo>
                  <a:pt x="9002" y="1020"/>
                </a:lnTo>
                <a:lnTo>
                  <a:pt x="9006" y="1018"/>
                </a:lnTo>
                <a:lnTo>
                  <a:pt x="9014" y="1012"/>
                </a:lnTo>
                <a:lnTo>
                  <a:pt x="9024" y="1004"/>
                </a:lnTo>
                <a:lnTo>
                  <a:pt x="9034" y="994"/>
                </a:lnTo>
                <a:lnTo>
                  <a:pt x="9038" y="988"/>
                </a:lnTo>
                <a:lnTo>
                  <a:pt x="9042" y="982"/>
                </a:lnTo>
                <a:lnTo>
                  <a:pt x="9044" y="974"/>
                </a:lnTo>
                <a:lnTo>
                  <a:pt x="9044" y="964"/>
                </a:lnTo>
                <a:lnTo>
                  <a:pt x="9044" y="952"/>
                </a:lnTo>
                <a:lnTo>
                  <a:pt x="9040" y="944"/>
                </a:lnTo>
                <a:lnTo>
                  <a:pt x="9036" y="936"/>
                </a:lnTo>
                <a:lnTo>
                  <a:pt x="9030" y="932"/>
                </a:lnTo>
                <a:lnTo>
                  <a:pt x="9022" y="928"/>
                </a:lnTo>
                <a:lnTo>
                  <a:pt x="9014" y="924"/>
                </a:lnTo>
                <a:lnTo>
                  <a:pt x="8994" y="922"/>
                </a:lnTo>
                <a:lnTo>
                  <a:pt x="8974" y="922"/>
                </a:lnTo>
                <a:lnTo>
                  <a:pt x="8952" y="922"/>
                </a:lnTo>
                <a:lnTo>
                  <a:pt x="8932" y="924"/>
                </a:lnTo>
                <a:lnTo>
                  <a:pt x="8916" y="922"/>
                </a:lnTo>
                <a:lnTo>
                  <a:pt x="8908" y="920"/>
                </a:lnTo>
                <a:lnTo>
                  <a:pt x="8900" y="922"/>
                </a:lnTo>
                <a:lnTo>
                  <a:pt x="8896" y="926"/>
                </a:lnTo>
                <a:lnTo>
                  <a:pt x="8890" y="932"/>
                </a:lnTo>
                <a:lnTo>
                  <a:pt x="8882" y="946"/>
                </a:lnTo>
                <a:lnTo>
                  <a:pt x="8876" y="966"/>
                </a:lnTo>
                <a:lnTo>
                  <a:pt x="8868" y="986"/>
                </a:lnTo>
                <a:lnTo>
                  <a:pt x="8860" y="1006"/>
                </a:lnTo>
                <a:lnTo>
                  <a:pt x="8854" y="1016"/>
                </a:lnTo>
                <a:lnTo>
                  <a:pt x="8846" y="1024"/>
                </a:lnTo>
                <a:lnTo>
                  <a:pt x="8838" y="1030"/>
                </a:lnTo>
                <a:lnTo>
                  <a:pt x="8826" y="1036"/>
                </a:lnTo>
                <a:lnTo>
                  <a:pt x="8804" y="1048"/>
                </a:lnTo>
                <a:lnTo>
                  <a:pt x="8798" y="1052"/>
                </a:lnTo>
                <a:lnTo>
                  <a:pt x="8794" y="1058"/>
                </a:lnTo>
                <a:lnTo>
                  <a:pt x="8792" y="1062"/>
                </a:lnTo>
                <a:lnTo>
                  <a:pt x="8794" y="1066"/>
                </a:lnTo>
                <a:lnTo>
                  <a:pt x="8800" y="1074"/>
                </a:lnTo>
                <a:lnTo>
                  <a:pt x="8808" y="1082"/>
                </a:lnTo>
                <a:lnTo>
                  <a:pt x="8812" y="1088"/>
                </a:lnTo>
                <a:lnTo>
                  <a:pt x="8814" y="1094"/>
                </a:lnTo>
                <a:lnTo>
                  <a:pt x="8816" y="1102"/>
                </a:lnTo>
                <a:lnTo>
                  <a:pt x="8814" y="1108"/>
                </a:lnTo>
                <a:lnTo>
                  <a:pt x="8812" y="1118"/>
                </a:lnTo>
                <a:lnTo>
                  <a:pt x="8806" y="1128"/>
                </a:lnTo>
                <a:lnTo>
                  <a:pt x="8800" y="1138"/>
                </a:lnTo>
                <a:lnTo>
                  <a:pt x="8798" y="1146"/>
                </a:lnTo>
                <a:lnTo>
                  <a:pt x="8800" y="1154"/>
                </a:lnTo>
                <a:lnTo>
                  <a:pt x="8804" y="1162"/>
                </a:lnTo>
                <a:lnTo>
                  <a:pt x="8812" y="1168"/>
                </a:lnTo>
                <a:lnTo>
                  <a:pt x="8820" y="1174"/>
                </a:lnTo>
                <a:lnTo>
                  <a:pt x="8842" y="1184"/>
                </a:lnTo>
                <a:lnTo>
                  <a:pt x="8862" y="1196"/>
                </a:lnTo>
                <a:lnTo>
                  <a:pt x="8872" y="1200"/>
                </a:lnTo>
                <a:lnTo>
                  <a:pt x="8878" y="1208"/>
                </a:lnTo>
                <a:lnTo>
                  <a:pt x="8884" y="1214"/>
                </a:lnTo>
                <a:lnTo>
                  <a:pt x="8886" y="1220"/>
                </a:lnTo>
                <a:lnTo>
                  <a:pt x="8886" y="1230"/>
                </a:lnTo>
                <a:lnTo>
                  <a:pt x="8880" y="1238"/>
                </a:lnTo>
                <a:lnTo>
                  <a:pt x="8870" y="1254"/>
                </a:lnTo>
                <a:lnTo>
                  <a:pt x="8866" y="1258"/>
                </a:lnTo>
                <a:lnTo>
                  <a:pt x="8862" y="1260"/>
                </a:lnTo>
                <a:lnTo>
                  <a:pt x="8858" y="1260"/>
                </a:lnTo>
                <a:lnTo>
                  <a:pt x="8854" y="1258"/>
                </a:lnTo>
                <a:lnTo>
                  <a:pt x="8844" y="1252"/>
                </a:lnTo>
                <a:lnTo>
                  <a:pt x="8830" y="1240"/>
                </a:lnTo>
                <a:lnTo>
                  <a:pt x="8806" y="1224"/>
                </a:lnTo>
                <a:lnTo>
                  <a:pt x="8772" y="1204"/>
                </a:lnTo>
                <a:lnTo>
                  <a:pt x="8752" y="1194"/>
                </a:lnTo>
                <a:lnTo>
                  <a:pt x="8726" y="1184"/>
                </a:lnTo>
                <a:lnTo>
                  <a:pt x="8698" y="1174"/>
                </a:lnTo>
                <a:lnTo>
                  <a:pt x="8674" y="1166"/>
                </a:lnTo>
                <a:lnTo>
                  <a:pt x="8652" y="1160"/>
                </a:lnTo>
                <a:lnTo>
                  <a:pt x="8630" y="1156"/>
                </a:lnTo>
                <a:lnTo>
                  <a:pt x="8612" y="1152"/>
                </a:lnTo>
                <a:lnTo>
                  <a:pt x="8594" y="1152"/>
                </a:lnTo>
                <a:lnTo>
                  <a:pt x="8580" y="1152"/>
                </a:lnTo>
                <a:lnTo>
                  <a:pt x="8568" y="1152"/>
                </a:lnTo>
                <a:lnTo>
                  <a:pt x="8556" y="1156"/>
                </a:lnTo>
                <a:lnTo>
                  <a:pt x="8548" y="1158"/>
                </a:lnTo>
                <a:lnTo>
                  <a:pt x="8542" y="1162"/>
                </a:lnTo>
                <a:lnTo>
                  <a:pt x="8540" y="1168"/>
                </a:lnTo>
                <a:lnTo>
                  <a:pt x="8538" y="1174"/>
                </a:lnTo>
                <a:lnTo>
                  <a:pt x="8538" y="1180"/>
                </a:lnTo>
                <a:lnTo>
                  <a:pt x="8542" y="1186"/>
                </a:lnTo>
                <a:lnTo>
                  <a:pt x="8548" y="1194"/>
                </a:lnTo>
                <a:lnTo>
                  <a:pt x="8552" y="1198"/>
                </a:lnTo>
                <a:lnTo>
                  <a:pt x="8552" y="1204"/>
                </a:lnTo>
                <a:lnTo>
                  <a:pt x="8552" y="1210"/>
                </a:lnTo>
                <a:lnTo>
                  <a:pt x="8550" y="1216"/>
                </a:lnTo>
                <a:lnTo>
                  <a:pt x="8542" y="1228"/>
                </a:lnTo>
                <a:lnTo>
                  <a:pt x="8530" y="1238"/>
                </a:lnTo>
                <a:lnTo>
                  <a:pt x="8518" y="1244"/>
                </a:lnTo>
                <a:lnTo>
                  <a:pt x="8512" y="1246"/>
                </a:lnTo>
                <a:lnTo>
                  <a:pt x="8506" y="1246"/>
                </a:lnTo>
                <a:lnTo>
                  <a:pt x="8500" y="1244"/>
                </a:lnTo>
                <a:lnTo>
                  <a:pt x="8496" y="1242"/>
                </a:lnTo>
                <a:lnTo>
                  <a:pt x="8494" y="1236"/>
                </a:lnTo>
                <a:lnTo>
                  <a:pt x="8494" y="1230"/>
                </a:lnTo>
                <a:lnTo>
                  <a:pt x="8492" y="1216"/>
                </a:lnTo>
                <a:lnTo>
                  <a:pt x="8490" y="1208"/>
                </a:lnTo>
                <a:lnTo>
                  <a:pt x="8486" y="1206"/>
                </a:lnTo>
                <a:lnTo>
                  <a:pt x="8478" y="1206"/>
                </a:lnTo>
                <a:lnTo>
                  <a:pt x="8470" y="1208"/>
                </a:lnTo>
                <a:lnTo>
                  <a:pt x="8458" y="1214"/>
                </a:lnTo>
                <a:lnTo>
                  <a:pt x="8430" y="1234"/>
                </a:lnTo>
                <a:lnTo>
                  <a:pt x="8416" y="1242"/>
                </a:lnTo>
                <a:lnTo>
                  <a:pt x="8410" y="1242"/>
                </a:lnTo>
                <a:lnTo>
                  <a:pt x="8404" y="1242"/>
                </a:lnTo>
                <a:lnTo>
                  <a:pt x="8394" y="1240"/>
                </a:lnTo>
                <a:lnTo>
                  <a:pt x="8386" y="1236"/>
                </a:lnTo>
                <a:lnTo>
                  <a:pt x="8378" y="1232"/>
                </a:lnTo>
                <a:lnTo>
                  <a:pt x="8366" y="1230"/>
                </a:lnTo>
                <a:lnTo>
                  <a:pt x="8358" y="1232"/>
                </a:lnTo>
                <a:lnTo>
                  <a:pt x="8350" y="1234"/>
                </a:lnTo>
                <a:lnTo>
                  <a:pt x="8330" y="1246"/>
                </a:lnTo>
                <a:lnTo>
                  <a:pt x="8308" y="1256"/>
                </a:lnTo>
                <a:lnTo>
                  <a:pt x="8300" y="1258"/>
                </a:lnTo>
                <a:lnTo>
                  <a:pt x="8294" y="1260"/>
                </a:lnTo>
                <a:lnTo>
                  <a:pt x="8288" y="1260"/>
                </a:lnTo>
                <a:lnTo>
                  <a:pt x="8284" y="1258"/>
                </a:lnTo>
                <a:lnTo>
                  <a:pt x="8280" y="1254"/>
                </a:lnTo>
                <a:lnTo>
                  <a:pt x="8278" y="1250"/>
                </a:lnTo>
                <a:lnTo>
                  <a:pt x="8278" y="1240"/>
                </a:lnTo>
                <a:lnTo>
                  <a:pt x="8280" y="1230"/>
                </a:lnTo>
                <a:lnTo>
                  <a:pt x="8286" y="1220"/>
                </a:lnTo>
                <a:lnTo>
                  <a:pt x="8294" y="1212"/>
                </a:lnTo>
                <a:lnTo>
                  <a:pt x="8300" y="1206"/>
                </a:lnTo>
                <a:lnTo>
                  <a:pt x="8300" y="1204"/>
                </a:lnTo>
                <a:lnTo>
                  <a:pt x="8298" y="1204"/>
                </a:lnTo>
                <a:lnTo>
                  <a:pt x="8290" y="1204"/>
                </a:lnTo>
                <a:lnTo>
                  <a:pt x="8276" y="1206"/>
                </a:lnTo>
                <a:lnTo>
                  <a:pt x="8256" y="1214"/>
                </a:lnTo>
                <a:lnTo>
                  <a:pt x="8230" y="1224"/>
                </a:lnTo>
                <a:lnTo>
                  <a:pt x="8200" y="1236"/>
                </a:lnTo>
                <a:lnTo>
                  <a:pt x="8164" y="1254"/>
                </a:lnTo>
                <a:lnTo>
                  <a:pt x="8130" y="1270"/>
                </a:lnTo>
                <a:lnTo>
                  <a:pt x="8104" y="1278"/>
                </a:lnTo>
                <a:lnTo>
                  <a:pt x="8084" y="1282"/>
                </a:lnTo>
                <a:lnTo>
                  <a:pt x="8068" y="1286"/>
                </a:lnTo>
                <a:lnTo>
                  <a:pt x="8056" y="1288"/>
                </a:lnTo>
                <a:lnTo>
                  <a:pt x="8048" y="1294"/>
                </a:lnTo>
                <a:lnTo>
                  <a:pt x="8040" y="1304"/>
                </a:lnTo>
                <a:lnTo>
                  <a:pt x="8034" y="1322"/>
                </a:lnTo>
                <a:lnTo>
                  <a:pt x="8026" y="1342"/>
                </a:lnTo>
                <a:lnTo>
                  <a:pt x="8020" y="1352"/>
                </a:lnTo>
                <a:lnTo>
                  <a:pt x="8016" y="1356"/>
                </a:lnTo>
                <a:lnTo>
                  <a:pt x="8010" y="1358"/>
                </a:lnTo>
                <a:lnTo>
                  <a:pt x="7996" y="1354"/>
                </a:lnTo>
                <a:lnTo>
                  <a:pt x="7986" y="1356"/>
                </a:lnTo>
                <a:lnTo>
                  <a:pt x="7976" y="1360"/>
                </a:lnTo>
                <a:lnTo>
                  <a:pt x="7966" y="1364"/>
                </a:lnTo>
                <a:lnTo>
                  <a:pt x="7960" y="1364"/>
                </a:lnTo>
                <a:lnTo>
                  <a:pt x="7956" y="1362"/>
                </a:lnTo>
                <a:lnTo>
                  <a:pt x="7954" y="1358"/>
                </a:lnTo>
                <a:lnTo>
                  <a:pt x="7952" y="1352"/>
                </a:lnTo>
                <a:lnTo>
                  <a:pt x="7948" y="1344"/>
                </a:lnTo>
                <a:lnTo>
                  <a:pt x="7942" y="1338"/>
                </a:lnTo>
                <a:lnTo>
                  <a:pt x="7930" y="1330"/>
                </a:lnTo>
                <a:lnTo>
                  <a:pt x="7920" y="1324"/>
                </a:lnTo>
                <a:lnTo>
                  <a:pt x="7918" y="1322"/>
                </a:lnTo>
                <a:lnTo>
                  <a:pt x="7918" y="1318"/>
                </a:lnTo>
                <a:lnTo>
                  <a:pt x="7918" y="1314"/>
                </a:lnTo>
                <a:lnTo>
                  <a:pt x="7920" y="1312"/>
                </a:lnTo>
                <a:lnTo>
                  <a:pt x="7926" y="1304"/>
                </a:lnTo>
                <a:lnTo>
                  <a:pt x="7934" y="1300"/>
                </a:lnTo>
                <a:lnTo>
                  <a:pt x="7946" y="1296"/>
                </a:lnTo>
                <a:lnTo>
                  <a:pt x="7958" y="1292"/>
                </a:lnTo>
                <a:lnTo>
                  <a:pt x="7970" y="1292"/>
                </a:lnTo>
                <a:lnTo>
                  <a:pt x="7976" y="1290"/>
                </a:lnTo>
                <a:lnTo>
                  <a:pt x="7980" y="1288"/>
                </a:lnTo>
                <a:lnTo>
                  <a:pt x="7982" y="1286"/>
                </a:lnTo>
                <a:lnTo>
                  <a:pt x="7984" y="1282"/>
                </a:lnTo>
                <a:lnTo>
                  <a:pt x="7982" y="1274"/>
                </a:lnTo>
                <a:lnTo>
                  <a:pt x="7978" y="1264"/>
                </a:lnTo>
                <a:lnTo>
                  <a:pt x="7968" y="1254"/>
                </a:lnTo>
                <a:lnTo>
                  <a:pt x="7956" y="1246"/>
                </a:lnTo>
                <a:lnTo>
                  <a:pt x="7942" y="1240"/>
                </a:lnTo>
                <a:lnTo>
                  <a:pt x="7934" y="1238"/>
                </a:lnTo>
                <a:lnTo>
                  <a:pt x="7926" y="1238"/>
                </a:lnTo>
                <a:lnTo>
                  <a:pt x="7910" y="1238"/>
                </a:lnTo>
                <a:lnTo>
                  <a:pt x="7892" y="1236"/>
                </a:lnTo>
                <a:lnTo>
                  <a:pt x="7866" y="1230"/>
                </a:lnTo>
                <a:lnTo>
                  <a:pt x="7858" y="1230"/>
                </a:lnTo>
                <a:lnTo>
                  <a:pt x="7856" y="1230"/>
                </a:lnTo>
                <a:lnTo>
                  <a:pt x="7860" y="1236"/>
                </a:lnTo>
                <a:lnTo>
                  <a:pt x="7870" y="1246"/>
                </a:lnTo>
                <a:lnTo>
                  <a:pt x="7876" y="1252"/>
                </a:lnTo>
                <a:lnTo>
                  <a:pt x="7880" y="1258"/>
                </a:lnTo>
                <a:lnTo>
                  <a:pt x="7882" y="1264"/>
                </a:lnTo>
                <a:lnTo>
                  <a:pt x="7884" y="1270"/>
                </a:lnTo>
                <a:lnTo>
                  <a:pt x="7882" y="1284"/>
                </a:lnTo>
                <a:lnTo>
                  <a:pt x="7876" y="1296"/>
                </a:lnTo>
                <a:lnTo>
                  <a:pt x="7872" y="1306"/>
                </a:lnTo>
                <a:lnTo>
                  <a:pt x="7870" y="1318"/>
                </a:lnTo>
                <a:lnTo>
                  <a:pt x="7870" y="1324"/>
                </a:lnTo>
                <a:lnTo>
                  <a:pt x="7874" y="1328"/>
                </a:lnTo>
                <a:lnTo>
                  <a:pt x="7878" y="1334"/>
                </a:lnTo>
                <a:lnTo>
                  <a:pt x="7884" y="1340"/>
                </a:lnTo>
                <a:lnTo>
                  <a:pt x="7896" y="1348"/>
                </a:lnTo>
                <a:lnTo>
                  <a:pt x="7900" y="1352"/>
                </a:lnTo>
                <a:lnTo>
                  <a:pt x="7902" y="1356"/>
                </a:lnTo>
                <a:lnTo>
                  <a:pt x="7902" y="1364"/>
                </a:lnTo>
                <a:lnTo>
                  <a:pt x="7898" y="1372"/>
                </a:lnTo>
                <a:lnTo>
                  <a:pt x="7892" y="1380"/>
                </a:lnTo>
                <a:lnTo>
                  <a:pt x="7888" y="1390"/>
                </a:lnTo>
                <a:lnTo>
                  <a:pt x="7884" y="1400"/>
                </a:lnTo>
                <a:lnTo>
                  <a:pt x="7886" y="1414"/>
                </a:lnTo>
                <a:lnTo>
                  <a:pt x="7886" y="1424"/>
                </a:lnTo>
                <a:lnTo>
                  <a:pt x="7884" y="1422"/>
                </a:lnTo>
                <a:lnTo>
                  <a:pt x="7876" y="1414"/>
                </a:lnTo>
                <a:lnTo>
                  <a:pt x="7864" y="1402"/>
                </a:lnTo>
                <a:lnTo>
                  <a:pt x="7850" y="1390"/>
                </a:lnTo>
                <a:lnTo>
                  <a:pt x="7842" y="1386"/>
                </a:lnTo>
                <a:lnTo>
                  <a:pt x="7832" y="1382"/>
                </a:lnTo>
                <a:lnTo>
                  <a:pt x="7822" y="1382"/>
                </a:lnTo>
                <a:lnTo>
                  <a:pt x="7810" y="1382"/>
                </a:lnTo>
                <a:lnTo>
                  <a:pt x="7798" y="1386"/>
                </a:lnTo>
                <a:lnTo>
                  <a:pt x="7786" y="1394"/>
                </a:lnTo>
                <a:lnTo>
                  <a:pt x="7762" y="1410"/>
                </a:lnTo>
                <a:lnTo>
                  <a:pt x="7740" y="1422"/>
                </a:lnTo>
                <a:lnTo>
                  <a:pt x="7724" y="1432"/>
                </a:lnTo>
                <a:lnTo>
                  <a:pt x="7712" y="1440"/>
                </a:lnTo>
                <a:lnTo>
                  <a:pt x="7706" y="1448"/>
                </a:lnTo>
                <a:lnTo>
                  <a:pt x="7706" y="1452"/>
                </a:lnTo>
                <a:lnTo>
                  <a:pt x="7706" y="1456"/>
                </a:lnTo>
                <a:lnTo>
                  <a:pt x="7712" y="1468"/>
                </a:lnTo>
                <a:lnTo>
                  <a:pt x="7724" y="1482"/>
                </a:lnTo>
                <a:lnTo>
                  <a:pt x="7736" y="1498"/>
                </a:lnTo>
                <a:lnTo>
                  <a:pt x="7738" y="1504"/>
                </a:lnTo>
                <a:lnTo>
                  <a:pt x="7740" y="1508"/>
                </a:lnTo>
                <a:lnTo>
                  <a:pt x="7738" y="1512"/>
                </a:lnTo>
                <a:lnTo>
                  <a:pt x="7736" y="1516"/>
                </a:lnTo>
                <a:lnTo>
                  <a:pt x="7732" y="1518"/>
                </a:lnTo>
                <a:lnTo>
                  <a:pt x="7726" y="1520"/>
                </a:lnTo>
                <a:lnTo>
                  <a:pt x="7710" y="1520"/>
                </a:lnTo>
                <a:lnTo>
                  <a:pt x="7690" y="1516"/>
                </a:lnTo>
                <a:lnTo>
                  <a:pt x="7668" y="1508"/>
                </a:lnTo>
                <a:lnTo>
                  <a:pt x="7642" y="1496"/>
                </a:lnTo>
                <a:lnTo>
                  <a:pt x="7618" y="1486"/>
                </a:lnTo>
                <a:lnTo>
                  <a:pt x="7600" y="1482"/>
                </a:lnTo>
                <a:lnTo>
                  <a:pt x="7586" y="1480"/>
                </a:lnTo>
                <a:lnTo>
                  <a:pt x="7576" y="1482"/>
                </a:lnTo>
                <a:lnTo>
                  <a:pt x="7574" y="1484"/>
                </a:lnTo>
                <a:lnTo>
                  <a:pt x="7572" y="1486"/>
                </a:lnTo>
                <a:lnTo>
                  <a:pt x="7572" y="1494"/>
                </a:lnTo>
                <a:lnTo>
                  <a:pt x="7576" y="1504"/>
                </a:lnTo>
                <a:lnTo>
                  <a:pt x="7584" y="1514"/>
                </a:lnTo>
                <a:lnTo>
                  <a:pt x="7596" y="1524"/>
                </a:lnTo>
                <a:lnTo>
                  <a:pt x="7610" y="1530"/>
                </a:lnTo>
                <a:lnTo>
                  <a:pt x="7632" y="1540"/>
                </a:lnTo>
                <a:lnTo>
                  <a:pt x="7638" y="1544"/>
                </a:lnTo>
                <a:lnTo>
                  <a:pt x="7640" y="1546"/>
                </a:lnTo>
                <a:lnTo>
                  <a:pt x="7640" y="1548"/>
                </a:lnTo>
                <a:lnTo>
                  <a:pt x="7636" y="1554"/>
                </a:lnTo>
                <a:lnTo>
                  <a:pt x="7624" y="1562"/>
                </a:lnTo>
                <a:lnTo>
                  <a:pt x="7610" y="1568"/>
                </a:lnTo>
                <a:lnTo>
                  <a:pt x="7604" y="1570"/>
                </a:lnTo>
                <a:lnTo>
                  <a:pt x="7600" y="1568"/>
                </a:lnTo>
                <a:lnTo>
                  <a:pt x="7592" y="1564"/>
                </a:lnTo>
                <a:lnTo>
                  <a:pt x="7586" y="1558"/>
                </a:lnTo>
                <a:lnTo>
                  <a:pt x="7580" y="1550"/>
                </a:lnTo>
                <a:lnTo>
                  <a:pt x="7570" y="1540"/>
                </a:lnTo>
                <a:lnTo>
                  <a:pt x="7560" y="1532"/>
                </a:lnTo>
                <a:lnTo>
                  <a:pt x="7552" y="1530"/>
                </a:lnTo>
                <a:lnTo>
                  <a:pt x="7544" y="1528"/>
                </a:lnTo>
                <a:lnTo>
                  <a:pt x="7528" y="1524"/>
                </a:lnTo>
                <a:lnTo>
                  <a:pt x="7520" y="1518"/>
                </a:lnTo>
                <a:lnTo>
                  <a:pt x="7516" y="1512"/>
                </a:lnTo>
                <a:lnTo>
                  <a:pt x="7516" y="1506"/>
                </a:lnTo>
                <a:lnTo>
                  <a:pt x="7516" y="1498"/>
                </a:lnTo>
                <a:lnTo>
                  <a:pt x="7514" y="1490"/>
                </a:lnTo>
                <a:lnTo>
                  <a:pt x="7512" y="1482"/>
                </a:lnTo>
                <a:lnTo>
                  <a:pt x="7504" y="1474"/>
                </a:lnTo>
                <a:lnTo>
                  <a:pt x="7498" y="1468"/>
                </a:lnTo>
                <a:lnTo>
                  <a:pt x="7496" y="1464"/>
                </a:lnTo>
                <a:lnTo>
                  <a:pt x="7496" y="1460"/>
                </a:lnTo>
                <a:lnTo>
                  <a:pt x="7496" y="1458"/>
                </a:lnTo>
                <a:lnTo>
                  <a:pt x="7500" y="1452"/>
                </a:lnTo>
                <a:lnTo>
                  <a:pt x="7506" y="1446"/>
                </a:lnTo>
                <a:lnTo>
                  <a:pt x="7512" y="1438"/>
                </a:lnTo>
                <a:lnTo>
                  <a:pt x="7514" y="1432"/>
                </a:lnTo>
                <a:lnTo>
                  <a:pt x="7512" y="1428"/>
                </a:lnTo>
                <a:lnTo>
                  <a:pt x="7510" y="1424"/>
                </a:lnTo>
                <a:lnTo>
                  <a:pt x="7506" y="1418"/>
                </a:lnTo>
                <a:lnTo>
                  <a:pt x="7500" y="1412"/>
                </a:lnTo>
                <a:lnTo>
                  <a:pt x="7484" y="1402"/>
                </a:lnTo>
                <a:lnTo>
                  <a:pt x="7470" y="1394"/>
                </a:lnTo>
                <a:lnTo>
                  <a:pt x="7442" y="1378"/>
                </a:lnTo>
                <a:lnTo>
                  <a:pt x="7432" y="1370"/>
                </a:lnTo>
                <a:lnTo>
                  <a:pt x="7422" y="1364"/>
                </a:lnTo>
                <a:lnTo>
                  <a:pt x="7416" y="1354"/>
                </a:lnTo>
                <a:lnTo>
                  <a:pt x="7412" y="1344"/>
                </a:lnTo>
                <a:lnTo>
                  <a:pt x="7410" y="1336"/>
                </a:lnTo>
                <a:lnTo>
                  <a:pt x="7410" y="1334"/>
                </a:lnTo>
                <a:lnTo>
                  <a:pt x="7420" y="1344"/>
                </a:lnTo>
                <a:lnTo>
                  <a:pt x="7430" y="1352"/>
                </a:lnTo>
                <a:lnTo>
                  <a:pt x="7446" y="1362"/>
                </a:lnTo>
                <a:lnTo>
                  <a:pt x="7466" y="1370"/>
                </a:lnTo>
                <a:lnTo>
                  <a:pt x="7492" y="1376"/>
                </a:lnTo>
                <a:lnTo>
                  <a:pt x="7520" y="1382"/>
                </a:lnTo>
                <a:lnTo>
                  <a:pt x="7548" y="1390"/>
                </a:lnTo>
                <a:lnTo>
                  <a:pt x="7606" y="1408"/>
                </a:lnTo>
                <a:lnTo>
                  <a:pt x="7632" y="1414"/>
                </a:lnTo>
                <a:lnTo>
                  <a:pt x="7646" y="1416"/>
                </a:lnTo>
                <a:lnTo>
                  <a:pt x="7660" y="1416"/>
                </a:lnTo>
                <a:lnTo>
                  <a:pt x="7674" y="1416"/>
                </a:lnTo>
                <a:lnTo>
                  <a:pt x="7686" y="1414"/>
                </a:lnTo>
                <a:lnTo>
                  <a:pt x="7700" y="1408"/>
                </a:lnTo>
                <a:lnTo>
                  <a:pt x="7714" y="1402"/>
                </a:lnTo>
                <a:lnTo>
                  <a:pt x="7738" y="1388"/>
                </a:lnTo>
                <a:lnTo>
                  <a:pt x="7756" y="1374"/>
                </a:lnTo>
                <a:lnTo>
                  <a:pt x="7770" y="1360"/>
                </a:lnTo>
                <a:lnTo>
                  <a:pt x="7774" y="1354"/>
                </a:lnTo>
                <a:lnTo>
                  <a:pt x="7776" y="1346"/>
                </a:lnTo>
                <a:lnTo>
                  <a:pt x="7778" y="1340"/>
                </a:lnTo>
                <a:lnTo>
                  <a:pt x="7778" y="1334"/>
                </a:lnTo>
                <a:lnTo>
                  <a:pt x="7774" y="1326"/>
                </a:lnTo>
                <a:lnTo>
                  <a:pt x="7770" y="1320"/>
                </a:lnTo>
                <a:lnTo>
                  <a:pt x="7764" y="1312"/>
                </a:lnTo>
                <a:lnTo>
                  <a:pt x="7756" y="1304"/>
                </a:lnTo>
                <a:lnTo>
                  <a:pt x="7734" y="1288"/>
                </a:lnTo>
                <a:lnTo>
                  <a:pt x="7694" y="1264"/>
                </a:lnTo>
                <a:lnTo>
                  <a:pt x="7666" y="1252"/>
                </a:lnTo>
                <a:lnTo>
                  <a:pt x="7638" y="1238"/>
                </a:lnTo>
                <a:lnTo>
                  <a:pt x="7594" y="1212"/>
                </a:lnTo>
                <a:lnTo>
                  <a:pt x="7570" y="1198"/>
                </a:lnTo>
                <a:lnTo>
                  <a:pt x="7552" y="1190"/>
                </a:lnTo>
                <a:lnTo>
                  <a:pt x="7538" y="1188"/>
                </a:lnTo>
                <a:lnTo>
                  <a:pt x="7528" y="1188"/>
                </a:lnTo>
                <a:lnTo>
                  <a:pt x="7518" y="1190"/>
                </a:lnTo>
                <a:lnTo>
                  <a:pt x="7508" y="1190"/>
                </a:lnTo>
                <a:lnTo>
                  <a:pt x="7492" y="1188"/>
                </a:lnTo>
                <a:lnTo>
                  <a:pt x="7472" y="1182"/>
                </a:lnTo>
                <a:lnTo>
                  <a:pt x="7452" y="1176"/>
                </a:lnTo>
                <a:lnTo>
                  <a:pt x="7442" y="1170"/>
                </a:lnTo>
                <a:lnTo>
                  <a:pt x="7440" y="1166"/>
                </a:lnTo>
                <a:lnTo>
                  <a:pt x="7440" y="1164"/>
                </a:lnTo>
                <a:lnTo>
                  <a:pt x="7442" y="1160"/>
                </a:lnTo>
                <a:lnTo>
                  <a:pt x="7442" y="1156"/>
                </a:lnTo>
                <a:lnTo>
                  <a:pt x="7436" y="1152"/>
                </a:lnTo>
                <a:lnTo>
                  <a:pt x="7424" y="1146"/>
                </a:lnTo>
                <a:lnTo>
                  <a:pt x="7410" y="1140"/>
                </a:lnTo>
                <a:lnTo>
                  <a:pt x="7402" y="1140"/>
                </a:lnTo>
                <a:lnTo>
                  <a:pt x="7398" y="1144"/>
                </a:lnTo>
                <a:lnTo>
                  <a:pt x="7394" y="1148"/>
                </a:lnTo>
                <a:lnTo>
                  <a:pt x="7390" y="1152"/>
                </a:lnTo>
                <a:lnTo>
                  <a:pt x="7384" y="1156"/>
                </a:lnTo>
                <a:lnTo>
                  <a:pt x="7370" y="1156"/>
                </a:lnTo>
                <a:lnTo>
                  <a:pt x="7350" y="1150"/>
                </a:lnTo>
                <a:lnTo>
                  <a:pt x="7342" y="1150"/>
                </a:lnTo>
                <a:lnTo>
                  <a:pt x="7336" y="1150"/>
                </a:lnTo>
                <a:lnTo>
                  <a:pt x="7332" y="1148"/>
                </a:lnTo>
                <a:lnTo>
                  <a:pt x="7328" y="1146"/>
                </a:lnTo>
                <a:lnTo>
                  <a:pt x="7326" y="1144"/>
                </a:lnTo>
                <a:lnTo>
                  <a:pt x="7322" y="1148"/>
                </a:lnTo>
                <a:lnTo>
                  <a:pt x="7320" y="1152"/>
                </a:lnTo>
                <a:lnTo>
                  <a:pt x="7314" y="1154"/>
                </a:lnTo>
                <a:lnTo>
                  <a:pt x="7304" y="1156"/>
                </a:lnTo>
                <a:lnTo>
                  <a:pt x="7302" y="1154"/>
                </a:lnTo>
                <a:lnTo>
                  <a:pt x="7304" y="1152"/>
                </a:lnTo>
                <a:lnTo>
                  <a:pt x="7306" y="1148"/>
                </a:lnTo>
                <a:lnTo>
                  <a:pt x="7306" y="1142"/>
                </a:lnTo>
                <a:lnTo>
                  <a:pt x="7304" y="1140"/>
                </a:lnTo>
                <a:lnTo>
                  <a:pt x="7302" y="1138"/>
                </a:lnTo>
                <a:lnTo>
                  <a:pt x="7298" y="1136"/>
                </a:lnTo>
                <a:lnTo>
                  <a:pt x="7292" y="1134"/>
                </a:lnTo>
                <a:lnTo>
                  <a:pt x="7282" y="1134"/>
                </a:lnTo>
                <a:lnTo>
                  <a:pt x="7276" y="1130"/>
                </a:lnTo>
                <a:lnTo>
                  <a:pt x="7270" y="1128"/>
                </a:lnTo>
                <a:lnTo>
                  <a:pt x="7264" y="1128"/>
                </a:lnTo>
                <a:lnTo>
                  <a:pt x="7260" y="1126"/>
                </a:lnTo>
                <a:lnTo>
                  <a:pt x="7264" y="1124"/>
                </a:lnTo>
                <a:lnTo>
                  <a:pt x="7276" y="1124"/>
                </a:lnTo>
                <a:lnTo>
                  <a:pt x="7298" y="1128"/>
                </a:lnTo>
                <a:lnTo>
                  <a:pt x="7308" y="1130"/>
                </a:lnTo>
                <a:lnTo>
                  <a:pt x="7318" y="1130"/>
                </a:lnTo>
                <a:lnTo>
                  <a:pt x="7324" y="1128"/>
                </a:lnTo>
                <a:lnTo>
                  <a:pt x="7330" y="1124"/>
                </a:lnTo>
                <a:lnTo>
                  <a:pt x="7338" y="1118"/>
                </a:lnTo>
                <a:lnTo>
                  <a:pt x="7342" y="1116"/>
                </a:lnTo>
                <a:lnTo>
                  <a:pt x="7348" y="1116"/>
                </a:lnTo>
                <a:lnTo>
                  <a:pt x="7352" y="1116"/>
                </a:lnTo>
                <a:lnTo>
                  <a:pt x="7356" y="1116"/>
                </a:lnTo>
                <a:lnTo>
                  <a:pt x="7358" y="1114"/>
                </a:lnTo>
                <a:lnTo>
                  <a:pt x="7360" y="1110"/>
                </a:lnTo>
                <a:lnTo>
                  <a:pt x="7360" y="1108"/>
                </a:lnTo>
                <a:lnTo>
                  <a:pt x="7358" y="1106"/>
                </a:lnTo>
                <a:lnTo>
                  <a:pt x="7356" y="1104"/>
                </a:lnTo>
                <a:lnTo>
                  <a:pt x="7352" y="1104"/>
                </a:lnTo>
                <a:lnTo>
                  <a:pt x="7346" y="1102"/>
                </a:lnTo>
                <a:lnTo>
                  <a:pt x="7342" y="1100"/>
                </a:lnTo>
                <a:lnTo>
                  <a:pt x="7340" y="1096"/>
                </a:lnTo>
                <a:lnTo>
                  <a:pt x="7336" y="1094"/>
                </a:lnTo>
                <a:lnTo>
                  <a:pt x="7332" y="1094"/>
                </a:lnTo>
                <a:lnTo>
                  <a:pt x="7328" y="1092"/>
                </a:lnTo>
                <a:lnTo>
                  <a:pt x="7326" y="1088"/>
                </a:lnTo>
                <a:lnTo>
                  <a:pt x="7320" y="1084"/>
                </a:lnTo>
                <a:lnTo>
                  <a:pt x="7318" y="1084"/>
                </a:lnTo>
                <a:lnTo>
                  <a:pt x="7314" y="1084"/>
                </a:lnTo>
                <a:lnTo>
                  <a:pt x="7308" y="1086"/>
                </a:lnTo>
                <a:lnTo>
                  <a:pt x="7308" y="1084"/>
                </a:lnTo>
                <a:lnTo>
                  <a:pt x="7306" y="1082"/>
                </a:lnTo>
                <a:lnTo>
                  <a:pt x="7298" y="1084"/>
                </a:lnTo>
                <a:lnTo>
                  <a:pt x="7290" y="1084"/>
                </a:lnTo>
                <a:lnTo>
                  <a:pt x="7290" y="1082"/>
                </a:lnTo>
                <a:lnTo>
                  <a:pt x="7290" y="1080"/>
                </a:lnTo>
                <a:lnTo>
                  <a:pt x="7290" y="1078"/>
                </a:lnTo>
                <a:lnTo>
                  <a:pt x="7286" y="1074"/>
                </a:lnTo>
                <a:lnTo>
                  <a:pt x="7280" y="1072"/>
                </a:lnTo>
                <a:lnTo>
                  <a:pt x="7274" y="1072"/>
                </a:lnTo>
                <a:lnTo>
                  <a:pt x="7268" y="1072"/>
                </a:lnTo>
                <a:lnTo>
                  <a:pt x="7262" y="1074"/>
                </a:lnTo>
                <a:lnTo>
                  <a:pt x="7258" y="1078"/>
                </a:lnTo>
                <a:lnTo>
                  <a:pt x="7256" y="1082"/>
                </a:lnTo>
                <a:lnTo>
                  <a:pt x="7254" y="1088"/>
                </a:lnTo>
                <a:lnTo>
                  <a:pt x="7254" y="1098"/>
                </a:lnTo>
                <a:lnTo>
                  <a:pt x="7256" y="1104"/>
                </a:lnTo>
                <a:lnTo>
                  <a:pt x="7254" y="1102"/>
                </a:lnTo>
                <a:lnTo>
                  <a:pt x="7248" y="1100"/>
                </a:lnTo>
                <a:lnTo>
                  <a:pt x="7246" y="1100"/>
                </a:lnTo>
                <a:lnTo>
                  <a:pt x="7242" y="1100"/>
                </a:lnTo>
                <a:lnTo>
                  <a:pt x="7236" y="1102"/>
                </a:lnTo>
                <a:lnTo>
                  <a:pt x="7232" y="1100"/>
                </a:lnTo>
                <a:lnTo>
                  <a:pt x="7232" y="1098"/>
                </a:lnTo>
                <a:lnTo>
                  <a:pt x="7238" y="1094"/>
                </a:lnTo>
                <a:lnTo>
                  <a:pt x="7244" y="1090"/>
                </a:lnTo>
                <a:lnTo>
                  <a:pt x="7248" y="1086"/>
                </a:lnTo>
                <a:lnTo>
                  <a:pt x="7250" y="1084"/>
                </a:lnTo>
                <a:lnTo>
                  <a:pt x="7246" y="1082"/>
                </a:lnTo>
                <a:lnTo>
                  <a:pt x="7240" y="1084"/>
                </a:lnTo>
                <a:lnTo>
                  <a:pt x="7238" y="1082"/>
                </a:lnTo>
                <a:lnTo>
                  <a:pt x="7240" y="1078"/>
                </a:lnTo>
                <a:lnTo>
                  <a:pt x="7242" y="1076"/>
                </a:lnTo>
                <a:lnTo>
                  <a:pt x="7250" y="1074"/>
                </a:lnTo>
                <a:lnTo>
                  <a:pt x="7256" y="1070"/>
                </a:lnTo>
                <a:lnTo>
                  <a:pt x="7258" y="1068"/>
                </a:lnTo>
                <a:lnTo>
                  <a:pt x="7258" y="1066"/>
                </a:lnTo>
                <a:lnTo>
                  <a:pt x="7258" y="1064"/>
                </a:lnTo>
                <a:lnTo>
                  <a:pt x="7256" y="1062"/>
                </a:lnTo>
                <a:lnTo>
                  <a:pt x="7250" y="1064"/>
                </a:lnTo>
                <a:lnTo>
                  <a:pt x="7246" y="1064"/>
                </a:lnTo>
                <a:lnTo>
                  <a:pt x="7246" y="1062"/>
                </a:lnTo>
                <a:lnTo>
                  <a:pt x="7244" y="1060"/>
                </a:lnTo>
                <a:lnTo>
                  <a:pt x="7244" y="1058"/>
                </a:lnTo>
                <a:lnTo>
                  <a:pt x="7244" y="1056"/>
                </a:lnTo>
                <a:lnTo>
                  <a:pt x="7238" y="1058"/>
                </a:lnTo>
                <a:lnTo>
                  <a:pt x="7232" y="1058"/>
                </a:lnTo>
                <a:lnTo>
                  <a:pt x="7230" y="1058"/>
                </a:lnTo>
                <a:lnTo>
                  <a:pt x="7226" y="1056"/>
                </a:lnTo>
                <a:lnTo>
                  <a:pt x="7222" y="1054"/>
                </a:lnTo>
                <a:lnTo>
                  <a:pt x="7220" y="1054"/>
                </a:lnTo>
                <a:lnTo>
                  <a:pt x="7218" y="1058"/>
                </a:lnTo>
                <a:lnTo>
                  <a:pt x="7216" y="1062"/>
                </a:lnTo>
                <a:lnTo>
                  <a:pt x="7214" y="1062"/>
                </a:lnTo>
                <a:lnTo>
                  <a:pt x="7212" y="1062"/>
                </a:lnTo>
                <a:lnTo>
                  <a:pt x="7208" y="1060"/>
                </a:lnTo>
                <a:lnTo>
                  <a:pt x="7206" y="1060"/>
                </a:lnTo>
                <a:lnTo>
                  <a:pt x="7202" y="1064"/>
                </a:lnTo>
                <a:lnTo>
                  <a:pt x="7202" y="1066"/>
                </a:lnTo>
                <a:lnTo>
                  <a:pt x="7202" y="1068"/>
                </a:lnTo>
                <a:lnTo>
                  <a:pt x="7204" y="1070"/>
                </a:lnTo>
                <a:lnTo>
                  <a:pt x="7208" y="1070"/>
                </a:lnTo>
                <a:lnTo>
                  <a:pt x="7214" y="1072"/>
                </a:lnTo>
                <a:lnTo>
                  <a:pt x="7212" y="1074"/>
                </a:lnTo>
                <a:lnTo>
                  <a:pt x="7208" y="1076"/>
                </a:lnTo>
                <a:lnTo>
                  <a:pt x="7208" y="1080"/>
                </a:lnTo>
                <a:lnTo>
                  <a:pt x="7204" y="1082"/>
                </a:lnTo>
                <a:lnTo>
                  <a:pt x="7200" y="1082"/>
                </a:lnTo>
                <a:lnTo>
                  <a:pt x="7200" y="1086"/>
                </a:lnTo>
                <a:lnTo>
                  <a:pt x="7198" y="1088"/>
                </a:lnTo>
                <a:lnTo>
                  <a:pt x="7196" y="1090"/>
                </a:lnTo>
                <a:lnTo>
                  <a:pt x="7194" y="1092"/>
                </a:lnTo>
                <a:lnTo>
                  <a:pt x="7194" y="1096"/>
                </a:lnTo>
                <a:lnTo>
                  <a:pt x="7196" y="1100"/>
                </a:lnTo>
                <a:lnTo>
                  <a:pt x="7194" y="1102"/>
                </a:lnTo>
                <a:lnTo>
                  <a:pt x="7190" y="1102"/>
                </a:lnTo>
                <a:lnTo>
                  <a:pt x="7180" y="1106"/>
                </a:lnTo>
                <a:lnTo>
                  <a:pt x="7176" y="1108"/>
                </a:lnTo>
                <a:lnTo>
                  <a:pt x="7176" y="1102"/>
                </a:lnTo>
                <a:lnTo>
                  <a:pt x="7180" y="1094"/>
                </a:lnTo>
                <a:lnTo>
                  <a:pt x="7180" y="1088"/>
                </a:lnTo>
                <a:lnTo>
                  <a:pt x="7180" y="1084"/>
                </a:lnTo>
                <a:lnTo>
                  <a:pt x="7182" y="1078"/>
                </a:lnTo>
                <a:lnTo>
                  <a:pt x="7184" y="1070"/>
                </a:lnTo>
                <a:lnTo>
                  <a:pt x="7184" y="1068"/>
                </a:lnTo>
                <a:lnTo>
                  <a:pt x="7182" y="1066"/>
                </a:lnTo>
                <a:lnTo>
                  <a:pt x="7178" y="1066"/>
                </a:lnTo>
                <a:lnTo>
                  <a:pt x="7174" y="1070"/>
                </a:lnTo>
                <a:lnTo>
                  <a:pt x="7164" y="1078"/>
                </a:lnTo>
                <a:lnTo>
                  <a:pt x="7140" y="1102"/>
                </a:lnTo>
                <a:lnTo>
                  <a:pt x="7134" y="1108"/>
                </a:lnTo>
                <a:lnTo>
                  <a:pt x="7134" y="1112"/>
                </a:lnTo>
                <a:lnTo>
                  <a:pt x="7134" y="1116"/>
                </a:lnTo>
                <a:lnTo>
                  <a:pt x="7130" y="1122"/>
                </a:lnTo>
                <a:lnTo>
                  <a:pt x="7124" y="1126"/>
                </a:lnTo>
                <a:lnTo>
                  <a:pt x="7122" y="1128"/>
                </a:lnTo>
                <a:lnTo>
                  <a:pt x="7118" y="1126"/>
                </a:lnTo>
                <a:lnTo>
                  <a:pt x="7116" y="1128"/>
                </a:lnTo>
                <a:lnTo>
                  <a:pt x="7112" y="1130"/>
                </a:lnTo>
                <a:lnTo>
                  <a:pt x="7112" y="1128"/>
                </a:lnTo>
                <a:lnTo>
                  <a:pt x="7112" y="1126"/>
                </a:lnTo>
                <a:lnTo>
                  <a:pt x="7116" y="1120"/>
                </a:lnTo>
                <a:lnTo>
                  <a:pt x="7120" y="1114"/>
                </a:lnTo>
                <a:lnTo>
                  <a:pt x="7120" y="1112"/>
                </a:lnTo>
                <a:lnTo>
                  <a:pt x="7120" y="1110"/>
                </a:lnTo>
                <a:lnTo>
                  <a:pt x="7122" y="1106"/>
                </a:lnTo>
                <a:lnTo>
                  <a:pt x="7126" y="1102"/>
                </a:lnTo>
                <a:lnTo>
                  <a:pt x="7124" y="1100"/>
                </a:lnTo>
                <a:lnTo>
                  <a:pt x="7124" y="1098"/>
                </a:lnTo>
                <a:lnTo>
                  <a:pt x="7124" y="1096"/>
                </a:lnTo>
                <a:lnTo>
                  <a:pt x="7132" y="1088"/>
                </a:lnTo>
                <a:lnTo>
                  <a:pt x="7150" y="1072"/>
                </a:lnTo>
                <a:lnTo>
                  <a:pt x="7152" y="1072"/>
                </a:lnTo>
                <a:lnTo>
                  <a:pt x="7150" y="1070"/>
                </a:lnTo>
                <a:lnTo>
                  <a:pt x="7144" y="1070"/>
                </a:lnTo>
                <a:lnTo>
                  <a:pt x="7138" y="1070"/>
                </a:lnTo>
                <a:lnTo>
                  <a:pt x="7136" y="1068"/>
                </a:lnTo>
                <a:lnTo>
                  <a:pt x="7132" y="1064"/>
                </a:lnTo>
                <a:lnTo>
                  <a:pt x="7130" y="1064"/>
                </a:lnTo>
                <a:lnTo>
                  <a:pt x="7128" y="1070"/>
                </a:lnTo>
                <a:lnTo>
                  <a:pt x="7126" y="1076"/>
                </a:lnTo>
                <a:lnTo>
                  <a:pt x="7122" y="1070"/>
                </a:lnTo>
                <a:lnTo>
                  <a:pt x="7118" y="1066"/>
                </a:lnTo>
                <a:lnTo>
                  <a:pt x="7114" y="1066"/>
                </a:lnTo>
                <a:lnTo>
                  <a:pt x="7112" y="1066"/>
                </a:lnTo>
                <a:lnTo>
                  <a:pt x="7108" y="1066"/>
                </a:lnTo>
                <a:lnTo>
                  <a:pt x="7106" y="1066"/>
                </a:lnTo>
                <a:lnTo>
                  <a:pt x="7102" y="1064"/>
                </a:lnTo>
                <a:lnTo>
                  <a:pt x="7098" y="1064"/>
                </a:lnTo>
                <a:lnTo>
                  <a:pt x="7096" y="1066"/>
                </a:lnTo>
                <a:lnTo>
                  <a:pt x="7098" y="1068"/>
                </a:lnTo>
                <a:lnTo>
                  <a:pt x="7100" y="1072"/>
                </a:lnTo>
                <a:lnTo>
                  <a:pt x="7100" y="1076"/>
                </a:lnTo>
                <a:lnTo>
                  <a:pt x="7098" y="1076"/>
                </a:lnTo>
                <a:lnTo>
                  <a:pt x="7094" y="1074"/>
                </a:lnTo>
                <a:lnTo>
                  <a:pt x="7088" y="1072"/>
                </a:lnTo>
                <a:lnTo>
                  <a:pt x="7084" y="1074"/>
                </a:lnTo>
                <a:lnTo>
                  <a:pt x="7086" y="1078"/>
                </a:lnTo>
                <a:lnTo>
                  <a:pt x="7094" y="1082"/>
                </a:lnTo>
                <a:lnTo>
                  <a:pt x="7102" y="1086"/>
                </a:lnTo>
                <a:lnTo>
                  <a:pt x="7106" y="1088"/>
                </a:lnTo>
                <a:lnTo>
                  <a:pt x="7104" y="1088"/>
                </a:lnTo>
                <a:lnTo>
                  <a:pt x="7094" y="1086"/>
                </a:lnTo>
                <a:lnTo>
                  <a:pt x="7088" y="1084"/>
                </a:lnTo>
                <a:lnTo>
                  <a:pt x="7088" y="1086"/>
                </a:lnTo>
                <a:lnTo>
                  <a:pt x="7086" y="1088"/>
                </a:lnTo>
                <a:lnTo>
                  <a:pt x="7084" y="1090"/>
                </a:lnTo>
                <a:lnTo>
                  <a:pt x="7080" y="1094"/>
                </a:lnTo>
                <a:lnTo>
                  <a:pt x="7072" y="1100"/>
                </a:lnTo>
                <a:lnTo>
                  <a:pt x="7060" y="1106"/>
                </a:lnTo>
                <a:lnTo>
                  <a:pt x="7056" y="1110"/>
                </a:lnTo>
                <a:lnTo>
                  <a:pt x="7056" y="1112"/>
                </a:lnTo>
                <a:lnTo>
                  <a:pt x="7050" y="1116"/>
                </a:lnTo>
                <a:lnTo>
                  <a:pt x="7046" y="1118"/>
                </a:lnTo>
                <a:lnTo>
                  <a:pt x="7044" y="1120"/>
                </a:lnTo>
                <a:lnTo>
                  <a:pt x="7044" y="1122"/>
                </a:lnTo>
                <a:lnTo>
                  <a:pt x="7048" y="1124"/>
                </a:lnTo>
                <a:lnTo>
                  <a:pt x="7046" y="1126"/>
                </a:lnTo>
                <a:lnTo>
                  <a:pt x="7044" y="1126"/>
                </a:lnTo>
                <a:lnTo>
                  <a:pt x="7042" y="1128"/>
                </a:lnTo>
                <a:lnTo>
                  <a:pt x="7042" y="1130"/>
                </a:lnTo>
                <a:lnTo>
                  <a:pt x="7046" y="1132"/>
                </a:lnTo>
                <a:lnTo>
                  <a:pt x="7052" y="1134"/>
                </a:lnTo>
                <a:lnTo>
                  <a:pt x="7054" y="1136"/>
                </a:lnTo>
                <a:lnTo>
                  <a:pt x="7052" y="1136"/>
                </a:lnTo>
                <a:lnTo>
                  <a:pt x="7048" y="1136"/>
                </a:lnTo>
                <a:lnTo>
                  <a:pt x="7040" y="1136"/>
                </a:lnTo>
                <a:lnTo>
                  <a:pt x="7034" y="1132"/>
                </a:lnTo>
                <a:lnTo>
                  <a:pt x="7034" y="1130"/>
                </a:lnTo>
                <a:lnTo>
                  <a:pt x="7034" y="1128"/>
                </a:lnTo>
                <a:lnTo>
                  <a:pt x="7036" y="1124"/>
                </a:lnTo>
                <a:lnTo>
                  <a:pt x="7034" y="1122"/>
                </a:lnTo>
                <a:lnTo>
                  <a:pt x="7028" y="1118"/>
                </a:lnTo>
                <a:lnTo>
                  <a:pt x="7018" y="1116"/>
                </a:lnTo>
                <a:lnTo>
                  <a:pt x="7012" y="1116"/>
                </a:lnTo>
                <a:lnTo>
                  <a:pt x="7008" y="1116"/>
                </a:lnTo>
                <a:lnTo>
                  <a:pt x="7006" y="1114"/>
                </a:lnTo>
                <a:lnTo>
                  <a:pt x="7004" y="1114"/>
                </a:lnTo>
                <a:lnTo>
                  <a:pt x="7002" y="1114"/>
                </a:lnTo>
                <a:lnTo>
                  <a:pt x="6998" y="1114"/>
                </a:lnTo>
                <a:lnTo>
                  <a:pt x="6992" y="1112"/>
                </a:lnTo>
                <a:lnTo>
                  <a:pt x="6990" y="1112"/>
                </a:lnTo>
                <a:lnTo>
                  <a:pt x="6988" y="1120"/>
                </a:lnTo>
                <a:lnTo>
                  <a:pt x="6988" y="1124"/>
                </a:lnTo>
                <a:lnTo>
                  <a:pt x="6984" y="1120"/>
                </a:lnTo>
                <a:lnTo>
                  <a:pt x="6982" y="1116"/>
                </a:lnTo>
                <a:lnTo>
                  <a:pt x="6978" y="1114"/>
                </a:lnTo>
                <a:lnTo>
                  <a:pt x="6974" y="1114"/>
                </a:lnTo>
                <a:lnTo>
                  <a:pt x="6968" y="1114"/>
                </a:lnTo>
                <a:lnTo>
                  <a:pt x="6964" y="1118"/>
                </a:lnTo>
                <a:lnTo>
                  <a:pt x="6964" y="1120"/>
                </a:lnTo>
                <a:lnTo>
                  <a:pt x="6966" y="1122"/>
                </a:lnTo>
                <a:lnTo>
                  <a:pt x="6970" y="1124"/>
                </a:lnTo>
                <a:lnTo>
                  <a:pt x="6972" y="1124"/>
                </a:lnTo>
                <a:lnTo>
                  <a:pt x="6972" y="1126"/>
                </a:lnTo>
                <a:lnTo>
                  <a:pt x="6974" y="1128"/>
                </a:lnTo>
                <a:lnTo>
                  <a:pt x="6978" y="1128"/>
                </a:lnTo>
                <a:lnTo>
                  <a:pt x="6982" y="1128"/>
                </a:lnTo>
                <a:lnTo>
                  <a:pt x="6986" y="1132"/>
                </a:lnTo>
                <a:lnTo>
                  <a:pt x="6988" y="1134"/>
                </a:lnTo>
                <a:lnTo>
                  <a:pt x="6992" y="1134"/>
                </a:lnTo>
                <a:lnTo>
                  <a:pt x="6994" y="1134"/>
                </a:lnTo>
                <a:lnTo>
                  <a:pt x="6992" y="1138"/>
                </a:lnTo>
                <a:lnTo>
                  <a:pt x="6990" y="1140"/>
                </a:lnTo>
                <a:lnTo>
                  <a:pt x="6990" y="1142"/>
                </a:lnTo>
                <a:lnTo>
                  <a:pt x="6996" y="1150"/>
                </a:lnTo>
                <a:lnTo>
                  <a:pt x="6998" y="1154"/>
                </a:lnTo>
                <a:lnTo>
                  <a:pt x="6996" y="1152"/>
                </a:lnTo>
                <a:lnTo>
                  <a:pt x="6980" y="1140"/>
                </a:lnTo>
                <a:lnTo>
                  <a:pt x="6970" y="1134"/>
                </a:lnTo>
                <a:lnTo>
                  <a:pt x="6964" y="1134"/>
                </a:lnTo>
                <a:lnTo>
                  <a:pt x="6962" y="1136"/>
                </a:lnTo>
                <a:lnTo>
                  <a:pt x="6964" y="1138"/>
                </a:lnTo>
                <a:lnTo>
                  <a:pt x="6964" y="1140"/>
                </a:lnTo>
                <a:lnTo>
                  <a:pt x="6964" y="1142"/>
                </a:lnTo>
                <a:lnTo>
                  <a:pt x="6960" y="1144"/>
                </a:lnTo>
                <a:lnTo>
                  <a:pt x="6958" y="1144"/>
                </a:lnTo>
                <a:lnTo>
                  <a:pt x="6956" y="1142"/>
                </a:lnTo>
                <a:lnTo>
                  <a:pt x="6958" y="1140"/>
                </a:lnTo>
                <a:lnTo>
                  <a:pt x="6958" y="1138"/>
                </a:lnTo>
                <a:lnTo>
                  <a:pt x="6956" y="1138"/>
                </a:lnTo>
                <a:lnTo>
                  <a:pt x="6950" y="1142"/>
                </a:lnTo>
                <a:lnTo>
                  <a:pt x="6938" y="1152"/>
                </a:lnTo>
                <a:lnTo>
                  <a:pt x="6936" y="1152"/>
                </a:lnTo>
                <a:lnTo>
                  <a:pt x="6934" y="1154"/>
                </a:lnTo>
                <a:lnTo>
                  <a:pt x="6934" y="1162"/>
                </a:lnTo>
                <a:lnTo>
                  <a:pt x="6932" y="1168"/>
                </a:lnTo>
                <a:lnTo>
                  <a:pt x="6928" y="1172"/>
                </a:lnTo>
                <a:lnTo>
                  <a:pt x="6922" y="1180"/>
                </a:lnTo>
                <a:lnTo>
                  <a:pt x="6914" y="1186"/>
                </a:lnTo>
                <a:lnTo>
                  <a:pt x="6922" y="1172"/>
                </a:lnTo>
                <a:lnTo>
                  <a:pt x="6926" y="1160"/>
                </a:lnTo>
                <a:lnTo>
                  <a:pt x="6928" y="1150"/>
                </a:lnTo>
                <a:lnTo>
                  <a:pt x="6928" y="1140"/>
                </a:lnTo>
                <a:lnTo>
                  <a:pt x="6926" y="1136"/>
                </a:lnTo>
                <a:lnTo>
                  <a:pt x="6924" y="1138"/>
                </a:lnTo>
                <a:lnTo>
                  <a:pt x="6922" y="1142"/>
                </a:lnTo>
                <a:lnTo>
                  <a:pt x="6920" y="1142"/>
                </a:lnTo>
                <a:lnTo>
                  <a:pt x="6918" y="1140"/>
                </a:lnTo>
                <a:lnTo>
                  <a:pt x="6916" y="1140"/>
                </a:lnTo>
                <a:lnTo>
                  <a:pt x="6908" y="1150"/>
                </a:lnTo>
                <a:lnTo>
                  <a:pt x="6906" y="1156"/>
                </a:lnTo>
                <a:lnTo>
                  <a:pt x="6906" y="1160"/>
                </a:lnTo>
                <a:lnTo>
                  <a:pt x="6908" y="1160"/>
                </a:lnTo>
                <a:lnTo>
                  <a:pt x="6904" y="1164"/>
                </a:lnTo>
                <a:lnTo>
                  <a:pt x="6902" y="1166"/>
                </a:lnTo>
                <a:lnTo>
                  <a:pt x="6898" y="1166"/>
                </a:lnTo>
                <a:lnTo>
                  <a:pt x="6898" y="1162"/>
                </a:lnTo>
                <a:lnTo>
                  <a:pt x="6900" y="1158"/>
                </a:lnTo>
                <a:lnTo>
                  <a:pt x="6902" y="1152"/>
                </a:lnTo>
                <a:lnTo>
                  <a:pt x="6902" y="1150"/>
                </a:lnTo>
                <a:lnTo>
                  <a:pt x="6900" y="1148"/>
                </a:lnTo>
                <a:lnTo>
                  <a:pt x="6896" y="1148"/>
                </a:lnTo>
                <a:lnTo>
                  <a:pt x="6888" y="1150"/>
                </a:lnTo>
                <a:lnTo>
                  <a:pt x="6882" y="1152"/>
                </a:lnTo>
                <a:lnTo>
                  <a:pt x="6870" y="1160"/>
                </a:lnTo>
                <a:lnTo>
                  <a:pt x="6868" y="1162"/>
                </a:lnTo>
                <a:lnTo>
                  <a:pt x="6870" y="1164"/>
                </a:lnTo>
                <a:lnTo>
                  <a:pt x="6872" y="1166"/>
                </a:lnTo>
                <a:lnTo>
                  <a:pt x="6872" y="1168"/>
                </a:lnTo>
                <a:lnTo>
                  <a:pt x="6872" y="1170"/>
                </a:lnTo>
                <a:lnTo>
                  <a:pt x="6872" y="1174"/>
                </a:lnTo>
                <a:lnTo>
                  <a:pt x="6874" y="1174"/>
                </a:lnTo>
                <a:lnTo>
                  <a:pt x="6882" y="1178"/>
                </a:lnTo>
                <a:lnTo>
                  <a:pt x="6886" y="1178"/>
                </a:lnTo>
                <a:lnTo>
                  <a:pt x="6890" y="1182"/>
                </a:lnTo>
                <a:lnTo>
                  <a:pt x="6892" y="1186"/>
                </a:lnTo>
                <a:lnTo>
                  <a:pt x="6894" y="1192"/>
                </a:lnTo>
                <a:lnTo>
                  <a:pt x="6884" y="1188"/>
                </a:lnTo>
                <a:lnTo>
                  <a:pt x="6884" y="1186"/>
                </a:lnTo>
                <a:lnTo>
                  <a:pt x="6886" y="1184"/>
                </a:lnTo>
                <a:lnTo>
                  <a:pt x="6880" y="1182"/>
                </a:lnTo>
                <a:lnTo>
                  <a:pt x="6874" y="1180"/>
                </a:lnTo>
                <a:lnTo>
                  <a:pt x="6870" y="1178"/>
                </a:lnTo>
                <a:lnTo>
                  <a:pt x="6868" y="1172"/>
                </a:lnTo>
                <a:lnTo>
                  <a:pt x="6864" y="1168"/>
                </a:lnTo>
                <a:lnTo>
                  <a:pt x="6858" y="1168"/>
                </a:lnTo>
                <a:lnTo>
                  <a:pt x="6850" y="1172"/>
                </a:lnTo>
                <a:lnTo>
                  <a:pt x="6850" y="1174"/>
                </a:lnTo>
                <a:lnTo>
                  <a:pt x="6858" y="1180"/>
                </a:lnTo>
                <a:lnTo>
                  <a:pt x="6862" y="1184"/>
                </a:lnTo>
                <a:lnTo>
                  <a:pt x="6860" y="1186"/>
                </a:lnTo>
                <a:lnTo>
                  <a:pt x="6856" y="1184"/>
                </a:lnTo>
                <a:lnTo>
                  <a:pt x="6852" y="1180"/>
                </a:lnTo>
                <a:lnTo>
                  <a:pt x="6842" y="1172"/>
                </a:lnTo>
                <a:lnTo>
                  <a:pt x="6838" y="1172"/>
                </a:lnTo>
                <a:lnTo>
                  <a:pt x="6838" y="1174"/>
                </a:lnTo>
                <a:lnTo>
                  <a:pt x="6840" y="1178"/>
                </a:lnTo>
                <a:lnTo>
                  <a:pt x="6838" y="1180"/>
                </a:lnTo>
                <a:lnTo>
                  <a:pt x="6836" y="1182"/>
                </a:lnTo>
                <a:lnTo>
                  <a:pt x="6834" y="1184"/>
                </a:lnTo>
                <a:lnTo>
                  <a:pt x="6836" y="1190"/>
                </a:lnTo>
                <a:lnTo>
                  <a:pt x="6836" y="1194"/>
                </a:lnTo>
                <a:lnTo>
                  <a:pt x="6836" y="1196"/>
                </a:lnTo>
                <a:lnTo>
                  <a:pt x="6830" y="1198"/>
                </a:lnTo>
                <a:lnTo>
                  <a:pt x="6822" y="1200"/>
                </a:lnTo>
                <a:lnTo>
                  <a:pt x="6818" y="1202"/>
                </a:lnTo>
                <a:lnTo>
                  <a:pt x="6814" y="1206"/>
                </a:lnTo>
                <a:lnTo>
                  <a:pt x="6812" y="1210"/>
                </a:lnTo>
                <a:lnTo>
                  <a:pt x="6814" y="1212"/>
                </a:lnTo>
                <a:lnTo>
                  <a:pt x="6818" y="1214"/>
                </a:lnTo>
                <a:lnTo>
                  <a:pt x="6822" y="1214"/>
                </a:lnTo>
                <a:lnTo>
                  <a:pt x="6816" y="1216"/>
                </a:lnTo>
                <a:lnTo>
                  <a:pt x="6808" y="1220"/>
                </a:lnTo>
                <a:lnTo>
                  <a:pt x="6804" y="1222"/>
                </a:lnTo>
                <a:lnTo>
                  <a:pt x="6802" y="1226"/>
                </a:lnTo>
                <a:lnTo>
                  <a:pt x="6798" y="1228"/>
                </a:lnTo>
                <a:lnTo>
                  <a:pt x="6792" y="1230"/>
                </a:lnTo>
                <a:lnTo>
                  <a:pt x="6786" y="1230"/>
                </a:lnTo>
                <a:lnTo>
                  <a:pt x="6780" y="1232"/>
                </a:lnTo>
                <a:lnTo>
                  <a:pt x="6774" y="1240"/>
                </a:lnTo>
                <a:lnTo>
                  <a:pt x="6772" y="1244"/>
                </a:lnTo>
                <a:lnTo>
                  <a:pt x="6772" y="1246"/>
                </a:lnTo>
                <a:lnTo>
                  <a:pt x="6776" y="1248"/>
                </a:lnTo>
                <a:lnTo>
                  <a:pt x="6780" y="1246"/>
                </a:lnTo>
                <a:lnTo>
                  <a:pt x="6790" y="1244"/>
                </a:lnTo>
                <a:lnTo>
                  <a:pt x="6792" y="1244"/>
                </a:lnTo>
                <a:lnTo>
                  <a:pt x="6794" y="1244"/>
                </a:lnTo>
                <a:lnTo>
                  <a:pt x="6794" y="1246"/>
                </a:lnTo>
                <a:lnTo>
                  <a:pt x="6796" y="1248"/>
                </a:lnTo>
                <a:lnTo>
                  <a:pt x="6808" y="1242"/>
                </a:lnTo>
                <a:lnTo>
                  <a:pt x="6812" y="1240"/>
                </a:lnTo>
                <a:lnTo>
                  <a:pt x="6814" y="1240"/>
                </a:lnTo>
                <a:lnTo>
                  <a:pt x="6812" y="1244"/>
                </a:lnTo>
                <a:lnTo>
                  <a:pt x="6804" y="1250"/>
                </a:lnTo>
                <a:lnTo>
                  <a:pt x="6794" y="1254"/>
                </a:lnTo>
                <a:lnTo>
                  <a:pt x="6786" y="1254"/>
                </a:lnTo>
                <a:lnTo>
                  <a:pt x="6784" y="1252"/>
                </a:lnTo>
                <a:lnTo>
                  <a:pt x="6780" y="1252"/>
                </a:lnTo>
                <a:lnTo>
                  <a:pt x="6772" y="1250"/>
                </a:lnTo>
                <a:lnTo>
                  <a:pt x="6764" y="1252"/>
                </a:lnTo>
                <a:lnTo>
                  <a:pt x="6756" y="1254"/>
                </a:lnTo>
                <a:lnTo>
                  <a:pt x="6754" y="1258"/>
                </a:lnTo>
                <a:lnTo>
                  <a:pt x="6758" y="1260"/>
                </a:lnTo>
                <a:lnTo>
                  <a:pt x="6760" y="1262"/>
                </a:lnTo>
                <a:lnTo>
                  <a:pt x="6760" y="1264"/>
                </a:lnTo>
                <a:lnTo>
                  <a:pt x="6764" y="1264"/>
                </a:lnTo>
                <a:lnTo>
                  <a:pt x="6770" y="1266"/>
                </a:lnTo>
                <a:lnTo>
                  <a:pt x="6768" y="1270"/>
                </a:lnTo>
                <a:lnTo>
                  <a:pt x="6764" y="1274"/>
                </a:lnTo>
                <a:lnTo>
                  <a:pt x="6762" y="1278"/>
                </a:lnTo>
                <a:lnTo>
                  <a:pt x="6762" y="1282"/>
                </a:lnTo>
                <a:lnTo>
                  <a:pt x="6760" y="1286"/>
                </a:lnTo>
                <a:lnTo>
                  <a:pt x="6758" y="1284"/>
                </a:lnTo>
                <a:lnTo>
                  <a:pt x="6756" y="1278"/>
                </a:lnTo>
                <a:lnTo>
                  <a:pt x="6754" y="1272"/>
                </a:lnTo>
                <a:lnTo>
                  <a:pt x="6754" y="1266"/>
                </a:lnTo>
                <a:lnTo>
                  <a:pt x="6754" y="1262"/>
                </a:lnTo>
                <a:lnTo>
                  <a:pt x="6750" y="1262"/>
                </a:lnTo>
                <a:lnTo>
                  <a:pt x="6748" y="1266"/>
                </a:lnTo>
                <a:lnTo>
                  <a:pt x="6744" y="1270"/>
                </a:lnTo>
                <a:lnTo>
                  <a:pt x="6742" y="1272"/>
                </a:lnTo>
                <a:lnTo>
                  <a:pt x="6742" y="1270"/>
                </a:lnTo>
                <a:lnTo>
                  <a:pt x="6740" y="1268"/>
                </a:lnTo>
                <a:lnTo>
                  <a:pt x="6736" y="1268"/>
                </a:lnTo>
                <a:lnTo>
                  <a:pt x="6730" y="1270"/>
                </a:lnTo>
                <a:lnTo>
                  <a:pt x="6726" y="1272"/>
                </a:lnTo>
                <a:lnTo>
                  <a:pt x="6724" y="1274"/>
                </a:lnTo>
                <a:lnTo>
                  <a:pt x="6724" y="1276"/>
                </a:lnTo>
                <a:lnTo>
                  <a:pt x="6726" y="1278"/>
                </a:lnTo>
                <a:lnTo>
                  <a:pt x="6728" y="1276"/>
                </a:lnTo>
                <a:lnTo>
                  <a:pt x="6732" y="1276"/>
                </a:lnTo>
                <a:lnTo>
                  <a:pt x="6740" y="1276"/>
                </a:lnTo>
                <a:lnTo>
                  <a:pt x="6746" y="1278"/>
                </a:lnTo>
                <a:lnTo>
                  <a:pt x="6750" y="1280"/>
                </a:lnTo>
                <a:lnTo>
                  <a:pt x="6748" y="1282"/>
                </a:lnTo>
                <a:lnTo>
                  <a:pt x="6744" y="1282"/>
                </a:lnTo>
                <a:lnTo>
                  <a:pt x="6734" y="1284"/>
                </a:lnTo>
                <a:lnTo>
                  <a:pt x="6716" y="1286"/>
                </a:lnTo>
                <a:lnTo>
                  <a:pt x="6704" y="1290"/>
                </a:lnTo>
                <a:lnTo>
                  <a:pt x="6702" y="1294"/>
                </a:lnTo>
                <a:lnTo>
                  <a:pt x="6704" y="1296"/>
                </a:lnTo>
                <a:lnTo>
                  <a:pt x="6706" y="1296"/>
                </a:lnTo>
                <a:lnTo>
                  <a:pt x="6706" y="1298"/>
                </a:lnTo>
                <a:lnTo>
                  <a:pt x="6702" y="1300"/>
                </a:lnTo>
                <a:lnTo>
                  <a:pt x="6700" y="1302"/>
                </a:lnTo>
                <a:lnTo>
                  <a:pt x="6704" y="1304"/>
                </a:lnTo>
                <a:lnTo>
                  <a:pt x="6710" y="1304"/>
                </a:lnTo>
                <a:lnTo>
                  <a:pt x="6714" y="1304"/>
                </a:lnTo>
                <a:lnTo>
                  <a:pt x="6720" y="1298"/>
                </a:lnTo>
                <a:lnTo>
                  <a:pt x="6726" y="1294"/>
                </a:lnTo>
                <a:lnTo>
                  <a:pt x="6732" y="1294"/>
                </a:lnTo>
                <a:lnTo>
                  <a:pt x="6736" y="1294"/>
                </a:lnTo>
                <a:lnTo>
                  <a:pt x="6744" y="1296"/>
                </a:lnTo>
                <a:lnTo>
                  <a:pt x="6742" y="1298"/>
                </a:lnTo>
                <a:lnTo>
                  <a:pt x="6734" y="1298"/>
                </a:lnTo>
                <a:lnTo>
                  <a:pt x="6724" y="1300"/>
                </a:lnTo>
                <a:lnTo>
                  <a:pt x="6718" y="1304"/>
                </a:lnTo>
                <a:lnTo>
                  <a:pt x="6720" y="1306"/>
                </a:lnTo>
                <a:lnTo>
                  <a:pt x="6718" y="1308"/>
                </a:lnTo>
                <a:lnTo>
                  <a:pt x="6710" y="1310"/>
                </a:lnTo>
                <a:lnTo>
                  <a:pt x="6700" y="1312"/>
                </a:lnTo>
                <a:lnTo>
                  <a:pt x="6700" y="1314"/>
                </a:lnTo>
                <a:lnTo>
                  <a:pt x="6700" y="1316"/>
                </a:lnTo>
                <a:lnTo>
                  <a:pt x="6706" y="1318"/>
                </a:lnTo>
                <a:lnTo>
                  <a:pt x="6706" y="1320"/>
                </a:lnTo>
                <a:lnTo>
                  <a:pt x="6706" y="1322"/>
                </a:lnTo>
                <a:lnTo>
                  <a:pt x="6704" y="1322"/>
                </a:lnTo>
                <a:lnTo>
                  <a:pt x="6702" y="1320"/>
                </a:lnTo>
                <a:lnTo>
                  <a:pt x="6698" y="1320"/>
                </a:lnTo>
                <a:lnTo>
                  <a:pt x="6694" y="1322"/>
                </a:lnTo>
                <a:lnTo>
                  <a:pt x="6688" y="1328"/>
                </a:lnTo>
                <a:lnTo>
                  <a:pt x="6688" y="1330"/>
                </a:lnTo>
                <a:lnTo>
                  <a:pt x="6692" y="1332"/>
                </a:lnTo>
                <a:lnTo>
                  <a:pt x="6696" y="1332"/>
                </a:lnTo>
                <a:lnTo>
                  <a:pt x="6700" y="1330"/>
                </a:lnTo>
                <a:lnTo>
                  <a:pt x="6708" y="1330"/>
                </a:lnTo>
                <a:lnTo>
                  <a:pt x="6720" y="1330"/>
                </a:lnTo>
                <a:lnTo>
                  <a:pt x="6736" y="1332"/>
                </a:lnTo>
                <a:lnTo>
                  <a:pt x="6732" y="1334"/>
                </a:lnTo>
                <a:lnTo>
                  <a:pt x="6730" y="1336"/>
                </a:lnTo>
                <a:lnTo>
                  <a:pt x="6730" y="1338"/>
                </a:lnTo>
                <a:lnTo>
                  <a:pt x="6732" y="1342"/>
                </a:lnTo>
                <a:lnTo>
                  <a:pt x="6728" y="1340"/>
                </a:lnTo>
                <a:lnTo>
                  <a:pt x="6722" y="1336"/>
                </a:lnTo>
                <a:lnTo>
                  <a:pt x="6718" y="1334"/>
                </a:lnTo>
                <a:lnTo>
                  <a:pt x="6712" y="1332"/>
                </a:lnTo>
                <a:lnTo>
                  <a:pt x="6704" y="1334"/>
                </a:lnTo>
                <a:lnTo>
                  <a:pt x="6698" y="1334"/>
                </a:lnTo>
                <a:lnTo>
                  <a:pt x="6692" y="1336"/>
                </a:lnTo>
                <a:lnTo>
                  <a:pt x="6686" y="1338"/>
                </a:lnTo>
                <a:lnTo>
                  <a:pt x="6682" y="1338"/>
                </a:lnTo>
                <a:lnTo>
                  <a:pt x="6680" y="1338"/>
                </a:lnTo>
                <a:lnTo>
                  <a:pt x="6678" y="1340"/>
                </a:lnTo>
                <a:lnTo>
                  <a:pt x="6674" y="1340"/>
                </a:lnTo>
                <a:lnTo>
                  <a:pt x="6672" y="1340"/>
                </a:lnTo>
                <a:lnTo>
                  <a:pt x="6672" y="1342"/>
                </a:lnTo>
                <a:lnTo>
                  <a:pt x="6672" y="1346"/>
                </a:lnTo>
                <a:lnTo>
                  <a:pt x="6672" y="1348"/>
                </a:lnTo>
                <a:lnTo>
                  <a:pt x="6670" y="1350"/>
                </a:lnTo>
                <a:lnTo>
                  <a:pt x="6666" y="1350"/>
                </a:lnTo>
                <a:lnTo>
                  <a:pt x="6660" y="1352"/>
                </a:lnTo>
                <a:lnTo>
                  <a:pt x="6652" y="1352"/>
                </a:lnTo>
                <a:lnTo>
                  <a:pt x="6654" y="1356"/>
                </a:lnTo>
                <a:lnTo>
                  <a:pt x="6658" y="1360"/>
                </a:lnTo>
                <a:lnTo>
                  <a:pt x="6658" y="1362"/>
                </a:lnTo>
                <a:lnTo>
                  <a:pt x="6656" y="1364"/>
                </a:lnTo>
                <a:lnTo>
                  <a:pt x="6652" y="1366"/>
                </a:lnTo>
                <a:lnTo>
                  <a:pt x="6648" y="1366"/>
                </a:lnTo>
                <a:lnTo>
                  <a:pt x="6646" y="1366"/>
                </a:lnTo>
                <a:lnTo>
                  <a:pt x="6642" y="1370"/>
                </a:lnTo>
                <a:lnTo>
                  <a:pt x="6638" y="1374"/>
                </a:lnTo>
                <a:lnTo>
                  <a:pt x="6640" y="1374"/>
                </a:lnTo>
                <a:lnTo>
                  <a:pt x="6644" y="1376"/>
                </a:lnTo>
                <a:lnTo>
                  <a:pt x="6642" y="1378"/>
                </a:lnTo>
                <a:lnTo>
                  <a:pt x="6640" y="1380"/>
                </a:lnTo>
                <a:lnTo>
                  <a:pt x="6640" y="1382"/>
                </a:lnTo>
                <a:lnTo>
                  <a:pt x="6638" y="1382"/>
                </a:lnTo>
                <a:lnTo>
                  <a:pt x="6634" y="1382"/>
                </a:lnTo>
                <a:lnTo>
                  <a:pt x="6632" y="1382"/>
                </a:lnTo>
                <a:lnTo>
                  <a:pt x="6630" y="1382"/>
                </a:lnTo>
                <a:lnTo>
                  <a:pt x="6632" y="1386"/>
                </a:lnTo>
                <a:lnTo>
                  <a:pt x="6634" y="1388"/>
                </a:lnTo>
                <a:lnTo>
                  <a:pt x="6634" y="1390"/>
                </a:lnTo>
                <a:lnTo>
                  <a:pt x="6632" y="1394"/>
                </a:lnTo>
                <a:lnTo>
                  <a:pt x="6632" y="1396"/>
                </a:lnTo>
                <a:lnTo>
                  <a:pt x="6638" y="1398"/>
                </a:lnTo>
                <a:lnTo>
                  <a:pt x="6642" y="1398"/>
                </a:lnTo>
                <a:lnTo>
                  <a:pt x="6638" y="1400"/>
                </a:lnTo>
                <a:lnTo>
                  <a:pt x="6632" y="1402"/>
                </a:lnTo>
                <a:lnTo>
                  <a:pt x="6632" y="1404"/>
                </a:lnTo>
                <a:lnTo>
                  <a:pt x="6638" y="1404"/>
                </a:lnTo>
                <a:lnTo>
                  <a:pt x="6648" y="1402"/>
                </a:lnTo>
                <a:lnTo>
                  <a:pt x="6674" y="1396"/>
                </a:lnTo>
                <a:lnTo>
                  <a:pt x="6678" y="1396"/>
                </a:lnTo>
                <a:lnTo>
                  <a:pt x="6676" y="1398"/>
                </a:lnTo>
                <a:lnTo>
                  <a:pt x="6666" y="1402"/>
                </a:lnTo>
                <a:lnTo>
                  <a:pt x="6656" y="1404"/>
                </a:lnTo>
                <a:lnTo>
                  <a:pt x="6638" y="1408"/>
                </a:lnTo>
                <a:lnTo>
                  <a:pt x="6630" y="1408"/>
                </a:lnTo>
                <a:lnTo>
                  <a:pt x="6622" y="1412"/>
                </a:lnTo>
                <a:lnTo>
                  <a:pt x="6616" y="1414"/>
                </a:lnTo>
                <a:lnTo>
                  <a:pt x="6620" y="1414"/>
                </a:lnTo>
                <a:lnTo>
                  <a:pt x="6626" y="1414"/>
                </a:lnTo>
                <a:lnTo>
                  <a:pt x="6630" y="1416"/>
                </a:lnTo>
                <a:lnTo>
                  <a:pt x="6630" y="1418"/>
                </a:lnTo>
                <a:lnTo>
                  <a:pt x="6628" y="1422"/>
                </a:lnTo>
                <a:lnTo>
                  <a:pt x="6624" y="1422"/>
                </a:lnTo>
                <a:lnTo>
                  <a:pt x="6620" y="1426"/>
                </a:lnTo>
                <a:lnTo>
                  <a:pt x="6616" y="1432"/>
                </a:lnTo>
                <a:lnTo>
                  <a:pt x="6614" y="1436"/>
                </a:lnTo>
                <a:lnTo>
                  <a:pt x="6612" y="1438"/>
                </a:lnTo>
                <a:lnTo>
                  <a:pt x="6608" y="1438"/>
                </a:lnTo>
                <a:lnTo>
                  <a:pt x="6604" y="1440"/>
                </a:lnTo>
                <a:lnTo>
                  <a:pt x="6604" y="1444"/>
                </a:lnTo>
                <a:lnTo>
                  <a:pt x="6606" y="1450"/>
                </a:lnTo>
                <a:lnTo>
                  <a:pt x="6608" y="1450"/>
                </a:lnTo>
                <a:lnTo>
                  <a:pt x="6612" y="1450"/>
                </a:lnTo>
                <a:lnTo>
                  <a:pt x="6612" y="1454"/>
                </a:lnTo>
                <a:lnTo>
                  <a:pt x="6612" y="1458"/>
                </a:lnTo>
                <a:lnTo>
                  <a:pt x="6612" y="1460"/>
                </a:lnTo>
                <a:lnTo>
                  <a:pt x="6608" y="1464"/>
                </a:lnTo>
                <a:lnTo>
                  <a:pt x="6604" y="1468"/>
                </a:lnTo>
                <a:lnTo>
                  <a:pt x="6602" y="1468"/>
                </a:lnTo>
                <a:lnTo>
                  <a:pt x="6604" y="1470"/>
                </a:lnTo>
                <a:lnTo>
                  <a:pt x="6606" y="1474"/>
                </a:lnTo>
                <a:lnTo>
                  <a:pt x="6606" y="1478"/>
                </a:lnTo>
                <a:lnTo>
                  <a:pt x="6602" y="1482"/>
                </a:lnTo>
                <a:lnTo>
                  <a:pt x="6596" y="1484"/>
                </a:lnTo>
                <a:lnTo>
                  <a:pt x="6588" y="1484"/>
                </a:lnTo>
                <a:lnTo>
                  <a:pt x="6586" y="1486"/>
                </a:lnTo>
                <a:lnTo>
                  <a:pt x="6582" y="1488"/>
                </a:lnTo>
                <a:lnTo>
                  <a:pt x="6576" y="1490"/>
                </a:lnTo>
                <a:lnTo>
                  <a:pt x="6572" y="1490"/>
                </a:lnTo>
                <a:lnTo>
                  <a:pt x="6568" y="1492"/>
                </a:lnTo>
                <a:lnTo>
                  <a:pt x="6564" y="1494"/>
                </a:lnTo>
                <a:lnTo>
                  <a:pt x="6562" y="1494"/>
                </a:lnTo>
                <a:lnTo>
                  <a:pt x="6552" y="1492"/>
                </a:lnTo>
                <a:lnTo>
                  <a:pt x="6546" y="1494"/>
                </a:lnTo>
                <a:lnTo>
                  <a:pt x="6544" y="1496"/>
                </a:lnTo>
                <a:lnTo>
                  <a:pt x="6544" y="1498"/>
                </a:lnTo>
                <a:lnTo>
                  <a:pt x="6548" y="1498"/>
                </a:lnTo>
                <a:lnTo>
                  <a:pt x="6552" y="1498"/>
                </a:lnTo>
                <a:lnTo>
                  <a:pt x="6560" y="1498"/>
                </a:lnTo>
                <a:lnTo>
                  <a:pt x="6562" y="1500"/>
                </a:lnTo>
                <a:lnTo>
                  <a:pt x="6564" y="1500"/>
                </a:lnTo>
                <a:lnTo>
                  <a:pt x="6564" y="1504"/>
                </a:lnTo>
                <a:lnTo>
                  <a:pt x="6562" y="1506"/>
                </a:lnTo>
                <a:lnTo>
                  <a:pt x="6564" y="1506"/>
                </a:lnTo>
                <a:lnTo>
                  <a:pt x="6570" y="1502"/>
                </a:lnTo>
                <a:lnTo>
                  <a:pt x="6576" y="1500"/>
                </a:lnTo>
                <a:lnTo>
                  <a:pt x="6578" y="1500"/>
                </a:lnTo>
                <a:lnTo>
                  <a:pt x="6576" y="1504"/>
                </a:lnTo>
                <a:lnTo>
                  <a:pt x="6570" y="1506"/>
                </a:lnTo>
                <a:lnTo>
                  <a:pt x="6568" y="1508"/>
                </a:lnTo>
                <a:lnTo>
                  <a:pt x="6570" y="1512"/>
                </a:lnTo>
                <a:lnTo>
                  <a:pt x="6574" y="1514"/>
                </a:lnTo>
                <a:lnTo>
                  <a:pt x="6574" y="1516"/>
                </a:lnTo>
                <a:lnTo>
                  <a:pt x="6570" y="1520"/>
                </a:lnTo>
                <a:lnTo>
                  <a:pt x="6570" y="1524"/>
                </a:lnTo>
                <a:lnTo>
                  <a:pt x="6568" y="1524"/>
                </a:lnTo>
                <a:lnTo>
                  <a:pt x="6562" y="1526"/>
                </a:lnTo>
                <a:lnTo>
                  <a:pt x="6560" y="1526"/>
                </a:lnTo>
                <a:lnTo>
                  <a:pt x="6558" y="1524"/>
                </a:lnTo>
                <a:lnTo>
                  <a:pt x="6554" y="1520"/>
                </a:lnTo>
                <a:lnTo>
                  <a:pt x="6552" y="1516"/>
                </a:lnTo>
                <a:lnTo>
                  <a:pt x="6552" y="1514"/>
                </a:lnTo>
                <a:lnTo>
                  <a:pt x="6548" y="1514"/>
                </a:lnTo>
                <a:lnTo>
                  <a:pt x="6546" y="1516"/>
                </a:lnTo>
                <a:lnTo>
                  <a:pt x="6546" y="1518"/>
                </a:lnTo>
                <a:lnTo>
                  <a:pt x="6546" y="1520"/>
                </a:lnTo>
                <a:lnTo>
                  <a:pt x="6544" y="1520"/>
                </a:lnTo>
                <a:lnTo>
                  <a:pt x="6536" y="1522"/>
                </a:lnTo>
                <a:lnTo>
                  <a:pt x="6532" y="1524"/>
                </a:lnTo>
                <a:lnTo>
                  <a:pt x="6530" y="1528"/>
                </a:lnTo>
                <a:lnTo>
                  <a:pt x="6530" y="1530"/>
                </a:lnTo>
                <a:lnTo>
                  <a:pt x="6530" y="1534"/>
                </a:lnTo>
                <a:lnTo>
                  <a:pt x="6528" y="1536"/>
                </a:lnTo>
                <a:lnTo>
                  <a:pt x="6524" y="1538"/>
                </a:lnTo>
                <a:lnTo>
                  <a:pt x="6520" y="1538"/>
                </a:lnTo>
                <a:lnTo>
                  <a:pt x="6516" y="1540"/>
                </a:lnTo>
                <a:lnTo>
                  <a:pt x="6514" y="1544"/>
                </a:lnTo>
                <a:lnTo>
                  <a:pt x="6512" y="1552"/>
                </a:lnTo>
                <a:lnTo>
                  <a:pt x="6510" y="1556"/>
                </a:lnTo>
                <a:lnTo>
                  <a:pt x="6502" y="1562"/>
                </a:lnTo>
                <a:lnTo>
                  <a:pt x="6496" y="1566"/>
                </a:lnTo>
                <a:lnTo>
                  <a:pt x="6494" y="1570"/>
                </a:lnTo>
                <a:lnTo>
                  <a:pt x="6492" y="1572"/>
                </a:lnTo>
                <a:lnTo>
                  <a:pt x="6490" y="1576"/>
                </a:lnTo>
                <a:lnTo>
                  <a:pt x="6492" y="1578"/>
                </a:lnTo>
                <a:lnTo>
                  <a:pt x="6496" y="1576"/>
                </a:lnTo>
                <a:lnTo>
                  <a:pt x="6500" y="1574"/>
                </a:lnTo>
                <a:lnTo>
                  <a:pt x="6502" y="1574"/>
                </a:lnTo>
                <a:lnTo>
                  <a:pt x="6502" y="1576"/>
                </a:lnTo>
                <a:lnTo>
                  <a:pt x="6502" y="1578"/>
                </a:lnTo>
                <a:lnTo>
                  <a:pt x="6504" y="1580"/>
                </a:lnTo>
                <a:lnTo>
                  <a:pt x="6506" y="1582"/>
                </a:lnTo>
                <a:lnTo>
                  <a:pt x="6506" y="1584"/>
                </a:lnTo>
                <a:lnTo>
                  <a:pt x="6508" y="1586"/>
                </a:lnTo>
                <a:lnTo>
                  <a:pt x="6510" y="1588"/>
                </a:lnTo>
                <a:lnTo>
                  <a:pt x="6520" y="1586"/>
                </a:lnTo>
                <a:lnTo>
                  <a:pt x="6532" y="1582"/>
                </a:lnTo>
                <a:lnTo>
                  <a:pt x="6546" y="1572"/>
                </a:lnTo>
                <a:lnTo>
                  <a:pt x="6552" y="1566"/>
                </a:lnTo>
                <a:lnTo>
                  <a:pt x="6554" y="1564"/>
                </a:lnTo>
                <a:lnTo>
                  <a:pt x="6552" y="1562"/>
                </a:lnTo>
                <a:lnTo>
                  <a:pt x="6548" y="1562"/>
                </a:lnTo>
                <a:lnTo>
                  <a:pt x="6544" y="1562"/>
                </a:lnTo>
                <a:lnTo>
                  <a:pt x="6542" y="1562"/>
                </a:lnTo>
                <a:lnTo>
                  <a:pt x="6546" y="1560"/>
                </a:lnTo>
                <a:lnTo>
                  <a:pt x="6554" y="1554"/>
                </a:lnTo>
                <a:lnTo>
                  <a:pt x="6558" y="1552"/>
                </a:lnTo>
                <a:lnTo>
                  <a:pt x="6560" y="1552"/>
                </a:lnTo>
                <a:lnTo>
                  <a:pt x="6566" y="1552"/>
                </a:lnTo>
                <a:lnTo>
                  <a:pt x="6568" y="1554"/>
                </a:lnTo>
                <a:lnTo>
                  <a:pt x="6562" y="1558"/>
                </a:lnTo>
                <a:lnTo>
                  <a:pt x="6558" y="1560"/>
                </a:lnTo>
                <a:lnTo>
                  <a:pt x="6556" y="1562"/>
                </a:lnTo>
                <a:lnTo>
                  <a:pt x="6558" y="1564"/>
                </a:lnTo>
                <a:lnTo>
                  <a:pt x="6564" y="1566"/>
                </a:lnTo>
                <a:lnTo>
                  <a:pt x="6568" y="1568"/>
                </a:lnTo>
                <a:lnTo>
                  <a:pt x="6564" y="1570"/>
                </a:lnTo>
                <a:lnTo>
                  <a:pt x="6544" y="1580"/>
                </a:lnTo>
                <a:lnTo>
                  <a:pt x="6538" y="1584"/>
                </a:lnTo>
                <a:lnTo>
                  <a:pt x="6540" y="1584"/>
                </a:lnTo>
                <a:lnTo>
                  <a:pt x="6542" y="1584"/>
                </a:lnTo>
                <a:lnTo>
                  <a:pt x="6542" y="1586"/>
                </a:lnTo>
                <a:lnTo>
                  <a:pt x="6540" y="1588"/>
                </a:lnTo>
                <a:lnTo>
                  <a:pt x="6544" y="1590"/>
                </a:lnTo>
                <a:lnTo>
                  <a:pt x="6546" y="1592"/>
                </a:lnTo>
                <a:lnTo>
                  <a:pt x="6544" y="1594"/>
                </a:lnTo>
                <a:lnTo>
                  <a:pt x="6538" y="1594"/>
                </a:lnTo>
                <a:lnTo>
                  <a:pt x="6528" y="1592"/>
                </a:lnTo>
                <a:lnTo>
                  <a:pt x="6520" y="1592"/>
                </a:lnTo>
                <a:lnTo>
                  <a:pt x="6514" y="1594"/>
                </a:lnTo>
                <a:lnTo>
                  <a:pt x="6510" y="1596"/>
                </a:lnTo>
                <a:lnTo>
                  <a:pt x="6506" y="1600"/>
                </a:lnTo>
                <a:lnTo>
                  <a:pt x="6506" y="1598"/>
                </a:lnTo>
                <a:lnTo>
                  <a:pt x="6506" y="1594"/>
                </a:lnTo>
                <a:lnTo>
                  <a:pt x="6502" y="1586"/>
                </a:lnTo>
                <a:lnTo>
                  <a:pt x="6498" y="1580"/>
                </a:lnTo>
                <a:lnTo>
                  <a:pt x="6494" y="1580"/>
                </a:lnTo>
                <a:lnTo>
                  <a:pt x="6490" y="1582"/>
                </a:lnTo>
                <a:lnTo>
                  <a:pt x="6484" y="1584"/>
                </a:lnTo>
                <a:lnTo>
                  <a:pt x="6480" y="1586"/>
                </a:lnTo>
                <a:lnTo>
                  <a:pt x="6478" y="1586"/>
                </a:lnTo>
                <a:lnTo>
                  <a:pt x="6476" y="1590"/>
                </a:lnTo>
                <a:lnTo>
                  <a:pt x="6476" y="1594"/>
                </a:lnTo>
                <a:lnTo>
                  <a:pt x="6474" y="1592"/>
                </a:lnTo>
                <a:lnTo>
                  <a:pt x="6468" y="1590"/>
                </a:lnTo>
                <a:lnTo>
                  <a:pt x="6462" y="1592"/>
                </a:lnTo>
                <a:lnTo>
                  <a:pt x="6446" y="1598"/>
                </a:lnTo>
                <a:lnTo>
                  <a:pt x="6444" y="1600"/>
                </a:lnTo>
                <a:lnTo>
                  <a:pt x="6444" y="1602"/>
                </a:lnTo>
                <a:lnTo>
                  <a:pt x="6450" y="1606"/>
                </a:lnTo>
                <a:lnTo>
                  <a:pt x="6452" y="1608"/>
                </a:lnTo>
                <a:lnTo>
                  <a:pt x="6454" y="1610"/>
                </a:lnTo>
                <a:lnTo>
                  <a:pt x="6450" y="1612"/>
                </a:lnTo>
                <a:lnTo>
                  <a:pt x="6444" y="1612"/>
                </a:lnTo>
                <a:lnTo>
                  <a:pt x="6438" y="1614"/>
                </a:lnTo>
                <a:lnTo>
                  <a:pt x="6436" y="1614"/>
                </a:lnTo>
                <a:lnTo>
                  <a:pt x="6436" y="1616"/>
                </a:lnTo>
                <a:lnTo>
                  <a:pt x="6438" y="1618"/>
                </a:lnTo>
                <a:lnTo>
                  <a:pt x="6440" y="1620"/>
                </a:lnTo>
                <a:lnTo>
                  <a:pt x="6432" y="1618"/>
                </a:lnTo>
                <a:lnTo>
                  <a:pt x="6424" y="1616"/>
                </a:lnTo>
                <a:lnTo>
                  <a:pt x="6426" y="1618"/>
                </a:lnTo>
                <a:lnTo>
                  <a:pt x="6428" y="1622"/>
                </a:lnTo>
                <a:lnTo>
                  <a:pt x="6428" y="1624"/>
                </a:lnTo>
                <a:lnTo>
                  <a:pt x="6424" y="1624"/>
                </a:lnTo>
                <a:lnTo>
                  <a:pt x="6412" y="1626"/>
                </a:lnTo>
                <a:lnTo>
                  <a:pt x="6402" y="1624"/>
                </a:lnTo>
                <a:lnTo>
                  <a:pt x="6394" y="1624"/>
                </a:lnTo>
                <a:lnTo>
                  <a:pt x="6388" y="1624"/>
                </a:lnTo>
                <a:lnTo>
                  <a:pt x="6386" y="1628"/>
                </a:lnTo>
                <a:lnTo>
                  <a:pt x="6388" y="1632"/>
                </a:lnTo>
                <a:lnTo>
                  <a:pt x="6388" y="1634"/>
                </a:lnTo>
                <a:lnTo>
                  <a:pt x="6392" y="1636"/>
                </a:lnTo>
                <a:lnTo>
                  <a:pt x="6396" y="1638"/>
                </a:lnTo>
                <a:lnTo>
                  <a:pt x="6404" y="1638"/>
                </a:lnTo>
                <a:lnTo>
                  <a:pt x="6410" y="1636"/>
                </a:lnTo>
                <a:lnTo>
                  <a:pt x="6410" y="1638"/>
                </a:lnTo>
                <a:lnTo>
                  <a:pt x="6406" y="1642"/>
                </a:lnTo>
                <a:lnTo>
                  <a:pt x="6404" y="1646"/>
                </a:lnTo>
                <a:lnTo>
                  <a:pt x="6406" y="1648"/>
                </a:lnTo>
                <a:lnTo>
                  <a:pt x="6408" y="1652"/>
                </a:lnTo>
                <a:lnTo>
                  <a:pt x="6402" y="1650"/>
                </a:lnTo>
                <a:lnTo>
                  <a:pt x="6388" y="1646"/>
                </a:lnTo>
                <a:lnTo>
                  <a:pt x="6380" y="1646"/>
                </a:lnTo>
                <a:lnTo>
                  <a:pt x="6370" y="1648"/>
                </a:lnTo>
                <a:lnTo>
                  <a:pt x="6362" y="1650"/>
                </a:lnTo>
                <a:lnTo>
                  <a:pt x="6360" y="1652"/>
                </a:lnTo>
                <a:lnTo>
                  <a:pt x="6362" y="1654"/>
                </a:lnTo>
                <a:lnTo>
                  <a:pt x="6366" y="1654"/>
                </a:lnTo>
                <a:lnTo>
                  <a:pt x="6378" y="1656"/>
                </a:lnTo>
                <a:lnTo>
                  <a:pt x="6384" y="1658"/>
                </a:lnTo>
                <a:lnTo>
                  <a:pt x="6386" y="1662"/>
                </a:lnTo>
                <a:lnTo>
                  <a:pt x="6388" y="1666"/>
                </a:lnTo>
                <a:lnTo>
                  <a:pt x="6384" y="1664"/>
                </a:lnTo>
                <a:lnTo>
                  <a:pt x="6382" y="1662"/>
                </a:lnTo>
                <a:lnTo>
                  <a:pt x="6376" y="1662"/>
                </a:lnTo>
                <a:lnTo>
                  <a:pt x="6368" y="1662"/>
                </a:lnTo>
                <a:lnTo>
                  <a:pt x="6360" y="1664"/>
                </a:lnTo>
                <a:lnTo>
                  <a:pt x="6352" y="1668"/>
                </a:lnTo>
                <a:lnTo>
                  <a:pt x="6348" y="1670"/>
                </a:lnTo>
                <a:lnTo>
                  <a:pt x="6348" y="1672"/>
                </a:lnTo>
                <a:lnTo>
                  <a:pt x="6348" y="1674"/>
                </a:lnTo>
                <a:lnTo>
                  <a:pt x="6348" y="1676"/>
                </a:lnTo>
                <a:lnTo>
                  <a:pt x="6342" y="1676"/>
                </a:lnTo>
                <a:lnTo>
                  <a:pt x="6338" y="1674"/>
                </a:lnTo>
                <a:lnTo>
                  <a:pt x="6336" y="1676"/>
                </a:lnTo>
                <a:lnTo>
                  <a:pt x="6338" y="1678"/>
                </a:lnTo>
                <a:lnTo>
                  <a:pt x="6338" y="1680"/>
                </a:lnTo>
                <a:lnTo>
                  <a:pt x="6330" y="1680"/>
                </a:lnTo>
                <a:lnTo>
                  <a:pt x="6314" y="1678"/>
                </a:lnTo>
                <a:lnTo>
                  <a:pt x="6312" y="1678"/>
                </a:lnTo>
                <a:lnTo>
                  <a:pt x="6316" y="1684"/>
                </a:lnTo>
                <a:lnTo>
                  <a:pt x="6318" y="1686"/>
                </a:lnTo>
                <a:lnTo>
                  <a:pt x="6316" y="1686"/>
                </a:lnTo>
                <a:lnTo>
                  <a:pt x="6312" y="1686"/>
                </a:lnTo>
                <a:lnTo>
                  <a:pt x="6306" y="1686"/>
                </a:lnTo>
                <a:lnTo>
                  <a:pt x="6306" y="1688"/>
                </a:lnTo>
                <a:lnTo>
                  <a:pt x="6308" y="1690"/>
                </a:lnTo>
                <a:lnTo>
                  <a:pt x="6312" y="1692"/>
                </a:lnTo>
                <a:lnTo>
                  <a:pt x="6318" y="1694"/>
                </a:lnTo>
                <a:lnTo>
                  <a:pt x="6330" y="1694"/>
                </a:lnTo>
                <a:lnTo>
                  <a:pt x="6344" y="1694"/>
                </a:lnTo>
                <a:lnTo>
                  <a:pt x="6350" y="1696"/>
                </a:lnTo>
                <a:lnTo>
                  <a:pt x="6358" y="1698"/>
                </a:lnTo>
                <a:lnTo>
                  <a:pt x="6366" y="1702"/>
                </a:lnTo>
                <a:lnTo>
                  <a:pt x="6364" y="1702"/>
                </a:lnTo>
                <a:lnTo>
                  <a:pt x="6356" y="1702"/>
                </a:lnTo>
                <a:lnTo>
                  <a:pt x="6352" y="1702"/>
                </a:lnTo>
                <a:lnTo>
                  <a:pt x="6350" y="1702"/>
                </a:lnTo>
                <a:lnTo>
                  <a:pt x="6346" y="1704"/>
                </a:lnTo>
                <a:lnTo>
                  <a:pt x="6344" y="1702"/>
                </a:lnTo>
                <a:lnTo>
                  <a:pt x="6338" y="1698"/>
                </a:lnTo>
                <a:lnTo>
                  <a:pt x="6334" y="1696"/>
                </a:lnTo>
                <a:lnTo>
                  <a:pt x="6328" y="1696"/>
                </a:lnTo>
                <a:lnTo>
                  <a:pt x="6322" y="1698"/>
                </a:lnTo>
                <a:lnTo>
                  <a:pt x="6314" y="1702"/>
                </a:lnTo>
                <a:lnTo>
                  <a:pt x="6308" y="1706"/>
                </a:lnTo>
                <a:lnTo>
                  <a:pt x="6306" y="1710"/>
                </a:lnTo>
                <a:lnTo>
                  <a:pt x="6308" y="1714"/>
                </a:lnTo>
                <a:lnTo>
                  <a:pt x="6312" y="1716"/>
                </a:lnTo>
                <a:lnTo>
                  <a:pt x="6316" y="1720"/>
                </a:lnTo>
                <a:lnTo>
                  <a:pt x="6316" y="1722"/>
                </a:lnTo>
                <a:lnTo>
                  <a:pt x="6312" y="1724"/>
                </a:lnTo>
                <a:lnTo>
                  <a:pt x="6306" y="1728"/>
                </a:lnTo>
                <a:lnTo>
                  <a:pt x="6308" y="1730"/>
                </a:lnTo>
                <a:lnTo>
                  <a:pt x="6312" y="1732"/>
                </a:lnTo>
                <a:lnTo>
                  <a:pt x="6312" y="1734"/>
                </a:lnTo>
                <a:lnTo>
                  <a:pt x="6312" y="1736"/>
                </a:lnTo>
                <a:lnTo>
                  <a:pt x="6310" y="1738"/>
                </a:lnTo>
                <a:lnTo>
                  <a:pt x="6310" y="1740"/>
                </a:lnTo>
                <a:lnTo>
                  <a:pt x="6310" y="1744"/>
                </a:lnTo>
                <a:lnTo>
                  <a:pt x="6312" y="1746"/>
                </a:lnTo>
                <a:lnTo>
                  <a:pt x="6316" y="1748"/>
                </a:lnTo>
                <a:lnTo>
                  <a:pt x="6320" y="1748"/>
                </a:lnTo>
                <a:lnTo>
                  <a:pt x="6326" y="1748"/>
                </a:lnTo>
                <a:lnTo>
                  <a:pt x="6332" y="1744"/>
                </a:lnTo>
                <a:lnTo>
                  <a:pt x="6338" y="1742"/>
                </a:lnTo>
                <a:lnTo>
                  <a:pt x="6344" y="1742"/>
                </a:lnTo>
                <a:lnTo>
                  <a:pt x="6354" y="1744"/>
                </a:lnTo>
                <a:lnTo>
                  <a:pt x="6362" y="1744"/>
                </a:lnTo>
                <a:lnTo>
                  <a:pt x="6366" y="1744"/>
                </a:lnTo>
                <a:lnTo>
                  <a:pt x="6368" y="1740"/>
                </a:lnTo>
                <a:lnTo>
                  <a:pt x="6370" y="1736"/>
                </a:lnTo>
                <a:lnTo>
                  <a:pt x="6372" y="1736"/>
                </a:lnTo>
                <a:lnTo>
                  <a:pt x="6376" y="1738"/>
                </a:lnTo>
                <a:lnTo>
                  <a:pt x="6384" y="1742"/>
                </a:lnTo>
                <a:lnTo>
                  <a:pt x="6388" y="1742"/>
                </a:lnTo>
                <a:lnTo>
                  <a:pt x="6394" y="1742"/>
                </a:lnTo>
                <a:lnTo>
                  <a:pt x="6404" y="1742"/>
                </a:lnTo>
                <a:lnTo>
                  <a:pt x="6410" y="1742"/>
                </a:lnTo>
                <a:lnTo>
                  <a:pt x="6408" y="1744"/>
                </a:lnTo>
                <a:lnTo>
                  <a:pt x="6400" y="1746"/>
                </a:lnTo>
                <a:lnTo>
                  <a:pt x="6394" y="1748"/>
                </a:lnTo>
                <a:lnTo>
                  <a:pt x="6392" y="1752"/>
                </a:lnTo>
                <a:lnTo>
                  <a:pt x="6392" y="1754"/>
                </a:lnTo>
                <a:lnTo>
                  <a:pt x="6392" y="1756"/>
                </a:lnTo>
                <a:lnTo>
                  <a:pt x="6392" y="1758"/>
                </a:lnTo>
                <a:lnTo>
                  <a:pt x="6384" y="1750"/>
                </a:lnTo>
                <a:lnTo>
                  <a:pt x="6378" y="1746"/>
                </a:lnTo>
                <a:lnTo>
                  <a:pt x="6374" y="1744"/>
                </a:lnTo>
                <a:lnTo>
                  <a:pt x="6372" y="1746"/>
                </a:lnTo>
                <a:lnTo>
                  <a:pt x="6370" y="1748"/>
                </a:lnTo>
                <a:lnTo>
                  <a:pt x="6366" y="1750"/>
                </a:lnTo>
                <a:lnTo>
                  <a:pt x="6364" y="1752"/>
                </a:lnTo>
                <a:lnTo>
                  <a:pt x="6360" y="1750"/>
                </a:lnTo>
                <a:lnTo>
                  <a:pt x="6356" y="1748"/>
                </a:lnTo>
                <a:lnTo>
                  <a:pt x="6350" y="1748"/>
                </a:lnTo>
                <a:lnTo>
                  <a:pt x="6340" y="1750"/>
                </a:lnTo>
                <a:lnTo>
                  <a:pt x="6330" y="1754"/>
                </a:lnTo>
                <a:lnTo>
                  <a:pt x="6324" y="1754"/>
                </a:lnTo>
                <a:lnTo>
                  <a:pt x="6320" y="1754"/>
                </a:lnTo>
                <a:lnTo>
                  <a:pt x="6310" y="1752"/>
                </a:lnTo>
                <a:lnTo>
                  <a:pt x="6310" y="1754"/>
                </a:lnTo>
                <a:lnTo>
                  <a:pt x="6310" y="1760"/>
                </a:lnTo>
                <a:lnTo>
                  <a:pt x="6310" y="1764"/>
                </a:lnTo>
                <a:lnTo>
                  <a:pt x="6312" y="1764"/>
                </a:lnTo>
                <a:lnTo>
                  <a:pt x="6316" y="1766"/>
                </a:lnTo>
                <a:lnTo>
                  <a:pt x="6320" y="1766"/>
                </a:lnTo>
                <a:lnTo>
                  <a:pt x="6322" y="1768"/>
                </a:lnTo>
                <a:lnTo>
                  <a:pt x="6322" y="1770"/>
                </a:lnTo>
                <a:lnTo>
                  <a:pt x="6322" y="1774"/>
                </a:lnTo>
                <a:lnTo>
                  <a:pt x="6320" y="1774"/>
                </a:lnTo>
                <a:lnTo>
                  <a:pt x="6314" y="1772"/>
                </a:lnTo>
                <a:lnTo>
                  <a:pt x="6310" y="1770"/>
                </a:lnTo>
                <a:lnTo>
                  <a:pt x="6308" y="1772"/>
                </a:lnTo>
                <a:lnTo>
                  <a:pt x="6310" y="1774"/>
                </a:lnTo>
                <a:lnTo>
                  <a:pt x="6312" y="1778"/>
                </a:lnTo>
                <a:lnTo>
                  <a:pt x="6314" y="1780"/>
                </a:lnTo>
                <a:lnTo>
                  <a:pt x="6318" y="1780"/>
                </a:lnTo>
                <a:lnTo>
                  <a:pt x="6322" y="1780"/>
                </a:lnTo>
                <a:lnTo>
                  <a:pt x="6324" y="1782"/>
                </a:lnTo>
                <a:lnTo>
                  <a:pt x="6324" y="1786"/>
                </a:lnTo>
                <a:lnTo>
                  <a:pt x="6322" y="1790"/>
                </a:lnTo>
                <a:lnTo>
                  <a:pt x="6320" y="1792"/>
                </a:lnTo>
                <a:lnTo>
                  <a:pt x="6314" y="1796"/>
                </a:lnTo>
                <a:lnTo>
                  <a:pt x="6310" y="1798"/>
                </a:lnTo>
                <a:lnTo>
                  <a:pt x="6320" y="1808"/>
                </a:lnTo>
                <a:lnTo>
                  <a:pt x="6324" y="1810"/>
                </a:lnTo>
                <a:lnTo>
                  <a:pt x="6328" y="1806"/>
                </a:lnTo>
                <a:lnTo>
                  <a:pt x="6330" y="1806"/>
                </a:lnTo>
                <a:lnTo>
                  <a:pt x="6332" y="1808"/>
                </a:lnTo>
                <a:lnTo>
                  <a:pt x="6334" y="1810"/>
                </a:lnTo>
                <a:lnTo>
                  <a:pt x="6336" y="1810"/>
                </a:lnTo>
                <a:lnTo>
                  <a:pt x="6338" y="1808"/>
                </a:lnTo>
                <a:lnTo>
                  <a:pt x="6338" y="1814"/>
                </a:lnTo>
                <a:lnTo>
                  <a:pt x="6338" y="1818"/>
                </a:lnTo>
                <a:lnTo>
                  <a:pt x="6338" y="1820"/>
                </a:lnTo>
                <a:lnTo>
                  <a:pt x="6340" y="1820"/>
                </a:lnTo>
                <a:lnTo>
                  <a:pt x="6342" y="1818"/>
                </a:lnTo>
                <a:lnTo>
                  <a:pt x="6344" y="1816"/>
                </a:lnTo>
                <a:lnTo>
                  <a:pt x="6344" y="1812"/>
                </a:lnTo>
                <a:lnTo>
                  <a:pt x="6346" y="1806"/>
                </a:lnTo>
                <a:lnTo>
                  <a:pt x="6348" y="1804"/>
                </a:lnTo>
                <a:lnTo>
                  <a:pt x="6350" y="1802"/>
                </a:lnTo>
                <a:lnTo>
                  <a:pt x="6352" y="1804"/>
                </a:lnTo>
                <a:lnTo>
                  <a:pt x="6354" y="1806"/>
                </a:lnTo>
                <a:lnTo>
                  <a:pt x="6350" y="1812"/>
                </a:lnTo>
                <a:lnTo>
                  <a:pt x="6346" y="1820"/>
                </a:lnTo>
                <a:lnTo>
                  <a:pt x="6338" y="1826"/>
                </a:lnTo>
                <a:lnTo>
                  <a:pt x="6336" y="1828"/>
                </a:lnTo>
                <a:lnTo>
                  <a:pt x="6334" y="1828"/>
                </a:lnTo>
                <a:lnTo>
                  <a:pt x="6338" y="1832"/>
                </a:lnTo>
                <a:lnTo>
                  <a:pt x="6342" y="1834"/>
                </a:lnTo>
                <a:lnTo>
                  <a:pt x="6342" y="1836"/>
                </a:lnTo>
                <a:lnTo>
                  <a:pt x="6340" y="1838"/>
                </a:lnTo>
                <a:lnTo>
                  <a:pt x="6336" y="1840"/>
                </a:lnTo>
                <a:lnTo>
                  <a:pt x="6334" y="1840"/>
                </a:lnTo>
                <a:lnTo>
                  <a:pt x="6332" y="1840"/>
                </a:lnTo>
                <a:lnTo>
                  <a:pt x="6328" y="1838"/>
                </a:lnTo>
                <a:lnTo>
                  <a:pt x="6320" y="1844"/>
                </a:lnTo>
                <a:lnTo>
                  <a:pt x="6318" y="1848"/>
                </a:lnTo>
                <a:lnTo>
                  <a:pt x="6316" y="1852"/>
                </a:lnTo>
                <a:lnTo>
                  <a:pt x="6316" y="1858"/>
                </a:lnTo>
                <a:lnTo>
                  <a:pt x="6318" y="1862"/>
                </a:lnTo>
                <a:lnTo>
                  <a:pt x="6324" y="1866"/>
                </a:lnTo>
                <a:lnTo>
                  <a:pt x="6328" y="1866"/>
                </a:lnTo>
                <a:lnTo>
                  <a:pt x="6330" y="1864"/>
                </a:lnTo>
                <a:lnTo>
                  <a:pt x="6330" y="1862"/>
                </a:lnTo>
                <a:lnTo>
                  <a:pt x="6332" y="1862"/>
                </a:lnTo>
                <a:lnTo>
                  <a:pt x="6336" y="1864"/>
                </a:lnTo>
                <a:lnTo>
                  <a:pt x="6338" y="1864"/>
                </a:lnTo>
                <a:lnTo>
                  <a:pt x="6340" y="1862"/>
                </a:lnTo>
                <a:lnTo>
                  <a:pt x="6342" y="1858"/>
                </a:lnTo>
                <a:lnTo>
                  <a:pt x="6344" y="1858"/>
                </a:lnTo>
                <a:lnTo>
                  <a:pt x="6348" y="1858"/>
                </a:lnTo>
                <a:lnTo>
                  <a:pt x="6350" y="1862"/>
                </a:lnTo>
                <a:lnTo>
                  <a:pt x="6348" y="1864"/>
                </a:lnTo>
                <a:lnTo>
                  <a:pt x="6346" y="1866"/>
                </a:lnTo>
                <a:lnTo>
                  <a:pt x="6344" y="1868"/>
                </a:lnTo>
                <a:lnTo>
                  <a:pt x="6346" y="1870"/>
                </a:lnTo>
                <a:lnTo>
                  <a:pt x="6348" y="1872"/>
                </a:lnTo>
                <a:lnTo>
                  <a:pt x="6346" y="1876"/>
                </a:lnTo>
                <a:lnTo>
                  <a:pt x="6344" y="1878"/>
                </a:lnTo>
                <a:lnTo>
                  <a:pt x="6346" y="1882"/>
                </a:lnTo>
                <a:lnTo>
                  <a:pt x="6348" y="1884"/>
                </a:lnTo>
                <a:lnTo>
                  <a:pt x="6346" y="1886"/>
                </a:lnTo>
                <a:lnTo>
                  <a:pt x="6342" y="1888"/>
                </a:lnTo>
                <a:lnTo>
                  <a:pt x="6338" y="1890"/>
                </a:lnTo>
                <a:lnTo>
                  <a:pt x="6336" y="1888"/>
                </a:lnTo>
                <a:lnTo>
                  <a:pt x="6332" y="1884"/>
                </a:lnTo>
                <a:lnTo>
                  <a:pt x="6330" y="1884"/>
                </a:lnTo>
                <a:lnTo>
                  <a:pt x="6328" y="1892"/>
                </a:lnTo>
                <a:lnTo>
                  <a:pt x="6326" y="1904"/>
                </a:lnTo>
                <a:lnTo>
                  <a:pt x="6330" y="1910"/>
                </a:lnTo>
                <a:lnTo>
                  <a:pt x="6338" y="1916"/>
                </a:lnTo>
                <a:lnTo>
                  <a:pt x="6342" y="1918"/>
                </a:lnTo>
                <a:lnTo>
                  <a:pt x="6346" y="1918"/>
                </a:lnTo>
                <a:lnTo>
                  <a:pt x="6348" y="1920"/>
                </a:lnTo>
                <a:lnTo>
                  <a:pt x="6352" y="1926"/>
                </a:lnTo>
                <a:lnTo>
                  <a:pt x="6358" y="1928"/>
                </a:lnTo>
                <a:lnTo>
                  <a:pt x="6372" y="1934"/>
                </a:lnTo>
                <a:lnTo>
                  <a:pt x="6374" y="1936"/>
                </a:lnTo>
                <a:lnTo>
                  <a:pt x="6374" y="1938"/>
                </a:lnTo>
                <a:lnTo>
                  <a:pt x="6372" y="1940"/>
                </a:lnTo>
                <a:lnTo>
                  <a:pt x="6372" y="1942"/>
                </a:lnTo>
                <a:lnTo>
                  <a:pt x="6374" y="1944"/>
                </a:lnTo>
                <a:lnTo>
                  <a:pt x="6376" y="1946"/>
                </a:lnTo>
                <a:lnTo>
                  <a:pt x="6378" y="1944"/>
                </a:lnTo>
                <a:lnTo>
                  <a:pt x="6380" y="1942"/>
                </a:lnTo>
                <a:lnTo>
                  <a:pt x="6384" y="1944"/>
                </a:lnTo>
                <a:lnTo>
                  <a:pt x="6390" y="1946"/>
                </a:lnTo>
                <a:lnTo>
                  <a:pt x="6390" y="1948"/>
                </a:lnTo>
                <a:lnTo>
                  <a:pt x="6390" y="1950"/>
                </a:lnTo>
                <a:lnTo>
                  <a:pt x="6394" y="1948"/>
                </a:lnTo>
                <a:lnTo>
                  <a:pt x="6404" y="1946"/>
                </a:lnTo>
                <a:lnTo>
                  <a:pt x="6418" y="1944"/>
                </a:lnTo>
                <a:lnTo>
                  <a:pt x="6430" y="1942"/>
                </a:lnTo>
                <a:lnTo>
                  <a:pt x="6436" y="1940"/>
                </a:lnTo>
                <a:lnTo>
                  <a:pt x="6440" y="1938"/>
                </a:lnTo>
                <a:lnTo>
                  <a:pt x="6444" y="1934"/>
                </a:lnTo>
                <a:lnTo>
                  <a:pt x="6452" y="1930"/>
                </a:lnTo>
                <a:lnTo>
                  <a:pt x="6458" y="1926"/>
                </a:lnTo>
                <a:lnTo>
                  <a:pt x="6464" y="1918"/>
                </a:lnTo>
                <a:lnTo>
                  <a:pt x="6466" y="1914"/>
                </a:lnTo>
                <a:lnTo>
                  <a:pt x="6470" y="1912"/>
                </a:lnTo>
                <a:lnTo>
                  <a:pt x="6474" y="1910"/>
                </a:lnTo>
                <a:lnTo>
                  <a:pt x="6478" y="1910"/>
                </a:lnTo>
                <a:lnTo>
                  <a:pt x="6478" y="1906"/>
                </a:lnTo>
                <a:lnTo>
                  <a:pt x="6478" y="1904"/>
                </a:lnTo>
                <a:lnTo>
                  <a:pt x="6480" y="1902"/>
                </a:lnTo>
                <a:lnTo>
                  <a:pt x="6484" y="1902"/>
                </a:lnTo>
                <a:lnTo>
                  <a:pt x="6488" y="1900"/>
                </a:lnTo>
                <a:lnTo>
                  <a:pt x="6488" y="1898"/>
                </a:lnTo>
                <a:lnTo>
                  <a:pt x="6486" y="1896"/>
                </a:lnTo>
                <a:lnTo>
                  <a:pt x="6482" y="1894"/>
                </a:lnTo>
                <a:lnTo>
                  <a:pt x="6482" y="1892"/>
                </a:lnTo>
                <a:lnTo>
                  <a:pt x="6488" y="1892"/>
                </a:lnTo>
                <a:lnTo>
                  <a:pt x="6494" y="1890"/>
                </a:lnTo>
                <a:lnTo>
                  <a:pt x="6496" y="1888"/>
                </a:lnTo>
                <a:lnTo>
                  <a:pt x="6496" y="1884"/>
                </a:lnTo>
                <a:lnTo>
                  <a:pt x="6498" y="1880"/>
                </a:lnTo>
                <a:lnTo>
                  <a:pt x="6500" y="1882"/>
                </a:lnTo>
                <a:lnTo>
                  <a:pt x="6504" y="1886"/>
                </a:lnTo>
                <a:lnTo>
                  <a:pt x="6506" y="1886"/>
                </a:lnTo>
                <a:lnTo>
                  <a:pt x="6508" y="1886"/>
                </a:lnTo>
                <a:lnTo>
                  <a:pt x="6514" y="1884"/>
                </a:lnTo>
                <a:lnTo>
                  <a:pt x="6518" y="1884"/>
                </a:lnTo>
                <a:lnTo>
                  <a:pt x="6522" y="1882"/>
                </a:lnTo>
                <a:lnTo>
                  <a:pt x="6522" y="1876"/>
                </a:lnTo>
                <a:lnTo>
                  <a:pt x="6524" y="1872"/>
                </a:lnTo>
                <a:lnTo>
                  <a:pt x="6524" y="1870"/>
                </a:lnTo>
                <a:lnTo>
                  <a:pt x="6528" y="1866"/>
                </a:lnTo>
                <a:lnTo>
                  <a:pt x="6530" y="1866"/>
                </a:lnTo>
                <a:lnTo>
                  <a:pt x="6530" y="1864"/>
                </a:lnTo>
                <a:lnTo>
                  <a:pt x="6528" y="1858"/>
                </a:lnTo>
                <a:lnTo>
                  <a:pt x="6524" y="1854"/>
                </a:lnTo>
                <a:lnTo>
                  <a:pt x="6522" y="1848"/>
                </a:lnTo>
                <a:lnTo>
                  <a:pt x="6524" y="1846"/>
                </a:lnTo>
                <a:lnTo>
                  <a:pt x="6528" y="1848"/>
                </a:lnTo>
                <a:lnTo>
                  <a:pt x="6530" y="1850"/>
                </a:lnTo>
                <a:lnTo>
                  <a:pt x="6532" y="1850"/>
                </a:lnTo>
                <a:lnTo>
                  <a:pt x="6534" y="1848"/>
                </a:lnTo>
                <a:lnTo>
                  <a:pt x="6536" y="1846"/>
                </a:lnTo>
                <a:lnTo>
                  <a:pt x="6536" y="1848"/>
                </a:lnTo>
                <a:lnTo>
                  <a:pt x="6536" y="1852"/>
                </a:lnTo>
                <a:lnTo>
                  <a:pt x="6534" y="1854"/>
                </a:lnTo>
                <a:lnTo>
                  <a:pt x="6534" y="1856"/>
                </a:lnTo>
                <a:lnTo>
                  <a:pt x="6536" y="1860"/>
                </a:lnTo>
                <a:lnTo>
                  <a:pt x="6540" y="1864"/>
                </a:lnTo>
                <a:lnTo>
                  <a:pt x="6540" y="1870"/>
                </a:lnTo>
                <a:lnTo>
                  <a:pt x="6540" y="1872"/>
                </a:lnTo>
                <a:lnTo>
                  <a:pt x="6546" y="1874"/>
                </a:lnTo>
                <a:lnTo>
                  <a:pt x="6550" y="1874"/>
                </a:lnTo>
                <a:lnTo>
                  <a:pt x="6554" y="1876"/>
                </a:lnTo>
                <a:lnTo>
                  <a:pt x="6560" y="1878"/>
                </a:lnTo>
                <a:lnTo>
                  <a:pt x="6558" y="1880"/>
                </a:lnTo>
                <a:lnTo>
                  <a:pt x="6558" y="1884"/>
                </a:lnTo>
                <a:lnTo>
                  <a:pt x="6556" y="1888"/>
                </a:lnTo>
                <a:lnTo>
                  <a:pt x="6558" y="1894"/>
                </a:lnTo>
                <a:lnTo>
                  <a:pt x="6560" y="1902"/>
                </a:lnTo>
                <a:lnTo>
                  <a:pt x="6560" y="1910"/>
                </a:lnTo>
                <a:lnTo>
                  <a:pt x="6560" y="1920"/>
                </a:lnTo>
                <a:lnTo>
                  <a:pt x="6560" y="1924"/>
                </a:lnTo>
                <a:lnTo>
                  <a:pt x="6564" y="1930"/>
                </a:lnTo>
                <a:lnTo>
                  <a:pt x="6566" y="1932"/>
                </a:lnTo>
                <a:lnTo>
                  <a:pt x="6570" y="1934"/>
                </a:lnTo>
                <a:lnTo>
                  <a:pt x="6576" y="1930"/>
                </a:lnTo>
                <a:lnTo>
                  <a:pt x="6580" y="1928"/>
                </a:lnTo>
                <a:lnTo>
                  <a:pt x="6582" y="1928"/>
                </a:lnTo>
                <a:lnTo>
                  <a:pt x="6584" y="1932"/>
                </a:lnTo>
                <a:lnTo>
                  <a:pt x="6586" y="1936"/>
                </a:lnTo>
                <a:lnTo>
                  <a:pt x="6586" y="1940"/>
                </a:lnTo>
                <a:lnTo>
                  <a:pt x="6584" y="1946"/>
                </a:lnTo>
                <a:lnTo>
                  <a:pt x="6582" y="1954"/>
                </a:lnTo>
                <a:lnTo>
                  <a:pt x="6582" y="1960"/>
                </a:lnTo>
                <a:lnTo>
                  <a:pt x="6584" y="1968"/>
                </a:lnTo>
                <a:lnTo>
                  <a:pt x="6592" y="1988"/>
                </a:lnTo>
                <a:lnTo>
                  <a:pt x="6602" y="2010"/>
                </a:lnTo>
                <a:lnTo>
                  <a:pt x="6612" y="2028"/>
                </a:lnTo>
                <a:lnTo>
                  <a:pt x="6618" y="2032"/>
                </a:lnTo>
                <a:lnTo>
                  <a:pt x="6622" y="2034"/>
                </a:lnTo>
                <a:lnTo>
                  <a:pt x="6628" y="2034"/>
                </a:lnTo>
                <a:lnTo>
                  <a:pt x="6628" y="2036"/>
                </a:lnTo>
                <a:lnTo>
                  <a:pt x="6630" y="2038"/>
                </a:lnTo>
                <a:lnTo>
                  <a:pt x="6626" y="2042"/>
                </a:lnTo>
                <a:lnTo>
                  <a:pt x="6620" y="2046"/>
                </a:lnTo>
                <a:lnTo>
                  <a:pt x="6618" y="2048"/>
                </a:lnTo>
                <a:lnTo>
                  <a:pt x="6618" y="2050"/>
                </a:lnTo>
                <a:lnTo>
                  <a:pt x="6620" y="2056"/>
                </a:lnTo>
                <a:lnTo>
                  <a:pt x="6622" y="2060"/>
                </a:lnTo>
                <a:lnTo>
                  <a:pt x="6616" y="2058"/>
                </a:lnTo>
                <a:lnTo>
                  <a:pt x="6610" y="2056"/>
                </a:lnTo>
                <a:lnTo>
                  <a:pt x="6610" y="2058"/>
                </a:lnTo>
                <a:lnTo>
                  <a:pt x="6618" y="2068"/>
                </a:lnTo>
                <a:lnTo>
                  <a:pt x="6624" y="2076"/>
                </a:lnTo>
                <a:lnTo>
                  <a:pt x="6628" y="2086"/>
                </a:lnTo>
                <a:lnTo>
                  <a:pt x="6630" y="2094"/>
                </a:lnTo>
                <a:lnTo>
                  <a:pt x="6630" y="2098"/>
                </a:lnTo>
                <a:lnTo>
                  <a:pt x="6628" y="2104"/>
                </a:lnTo>
                <a:lnTo>
                  <a:pt x="6626" y="2110"/>
                </a:lnTo>
                <a:lnTo>
                  <a:pt x="6626" y="2114"/>
                </a:lnTo>
                <a:lnTo>
                  <a:pt x="6632" y="2116"/>
                </a:lnTo>
                <a:lnTo>
                  <a:pt x="6638" y="2114"/>
                </a:lnTo>
                <a:lnTo>
                  <a:pt x="6656" y="2112"/>
                </a:lnTo>
                <a:lnTo>
                  <a:pt x="6666" y="2112"/>
                </a:lnTo>
                <a:lnTo>
                  <a:pt x="6674" y="2112"/>
                </a:lnTo>
                <a:lnTo>
                  <a:pt x="6680" y="2110"/>
                </a:lnTo>
                <a:lnTo>
                  <a:pt x="6682" y="2106"/>
                </a:lnTo>
                <a:lnTo>
                  <a:pt x="6684" y="2092"/>
                </a:lnTo>
                <a:lnTo>
                  <a:pt x="6684" y="2084"/>
                </a:lnTo>
                <a:lnTo>
                  <a:pt x="6686" y="2078"/>
                </a:lnTo>
                <a:lnTo>
                  <a:pt x="6690" y="2074"/>
                </a:lnTo>
                <a:lnTo>
                  <a:pt x="6694" y="2074"/>
                </a:lnTo>
                <a:lnTo>
                  <a:pt x="6702" y="2074"/>
                </a:lnTo>
                <a:lnTo>
                  <a:pt x="6702" y="2070"/>
                </a:lnTo>
                <a:lnTo>
                  <a:pt x="6702" y="2068"/>
                </a:lnTo>
                <a:lnTo>
                  <a:pt x="6704" y="2066"/>
                </a:lnTo>
                <a:lnTo>
                  <a:pt x="6710" y="2064"/>
                </a:lnTo>
                <a:lnTo>
                  <a:pt x="6718" y="2064"/>
                </a:lnTo>
                <a:lnTo>
                  <a:pt x="6728" y="2062"/>
                </a:lnTo>
                <a:lnTo>
                  <a:pt x="6734" y="2064"/>
                </a:lnTo>
                <a:lnTo>
                  <a:pt x="6744" y="2068"/>
                </a:lnTo>
                <a:lnTo>
                  <a:pt x="6746" y="2068"/>
                </a:lnTo>
                <a:lnTo>
                  <a:pt x="6748" y="2066"/>
                </a:lnTo>
                <a:lnTo>
                  <a:pt x="6754" y="2054"/>
                </a:lnTo>
                <a:lnTo>
                  <a:pt x="6760" y="2038"/>
                </a:lnTo>
                <a:lnTo>
                  <a:pt x="6766" y="2026"/>
                </a:lnTo>
                <a:lnTo>
                  <a:pt x="6770" y="2018"/>
                </a:lnTo>
                <a:lnTo>
                  <a:pt x="6772" y="2010"/>
                </a:lnTo>
                <a:lnTo>
                  <a:pt x="6772" y="2002"/>
                </a:lnTo>
                <a:lnTo>
                  <a:pt x="6774" y="1992"/>
                </a:lnTo>
                <a:lnTo>
                  <a:pt x="6776" y="1984"/>
                </a:lnTo>
                <a:lnTo>
                  <a:pt x="6776" y="1976"/>
                </a:lnTo>
                <a:lnTo>
                  <a:pt x="6776" y="1972"/>
                </a:lnTo>
                <a:lnTo>
                  <a:pt x="6776" y="1968"/>
                </a:lnTo>
                <a:lnTo>
                  <a:pt x="6780" y="1962"/>
                </a:lnTo>
                <a:lnTo>
                  <a:pt x="6782" y="1956"/>
                </a:lnTo>
                <a:lnTo>
                  <a:pt x="6782" y="1952"/>
                </a:lnTo>
                <a:lnTo>
                  <a:pt x="6782" y="1948"/>
                </a:lnTo>
                <a:lnTo>
                  <a:pt x="6780" y="1944"/>
                </a:lnTo>
                <a:lnTo>
                  <a:pt x="6782" y="1940"/>
                </a:lnTo>
                <a:lnTo>
                  <a:pt x="6784" y="1934"/>
                </a:lnTo>
                <a:lnTo>
                  <a:pt x="6782" y="1928"/>
                </a:lnTo>
                <a:lnTo>
                  <a:pt x="6780" y="1924"/>
                </a:lnTo>
                <a:lnTo>
                  <a:pt x="6780" y="1922"/>
                </a:lnTo>
                <a:lnTo>
                  <a:pt x="6782" y="1920"/>
                </a:lnTo>
                <a:lnTo>
                  <a:pt x="6786" y="1920"/>
                </a:lnTo>
                <a:lnTo>
                  <a:pt x="6786" y="1918"/>
                </a:lnTo>
                <a:lnTo>
                  <a:pt x="6784" y="1916"/>
                </a:lnTo>
                <a:lnTo>
                  <a:pt x="6784" y="1912"/>
                </a:lnTo>
                <a:lnTo>
                  <a:pt x="6786" y="1910"/>
                </a:lnTo>
                <a:lnTo>
                  <a:pt x="6796" y="1906"/>
                </a:lnTo>
                <a:lnTo>
                  <a:pt x="6810" y="1900"/>
                </a:lnTo>
                <a:lnTo>
                  <a:pt x="6814" y="1896"/>
                </a:lnTo>
                <a:lnTo>
                  <a:pt x="6816" y="1892"/>
                </a:lnTo>
                <a:lnTo>
                  <a:pt x="6818" y="1888"/>
                </a:lnTo>
                <a:lnTo>
                  <a:pt x="6820" y="1886"/>
                </a:lnTo>
                <a:lnTo>
                  <a:pt x="6822" y="1888"/>
                </a:lnTo>
                <a:lnTo>
                  <a:pt x="6826" y="1892"/>
                </a:lnTo>
                <a:lnTo>
                  <a:pt x="6828" y="1892"/>
                </a:lnTo>
                <a:lnTo>
                  <a:pt x="6830" y="1890"/>
                </a:lnTo>
                <a:lnTo>
                  <a:pt x="6836" y="1882"/>
                </a:lnTo>
                <a:lnTo>
                  <a:pt x="6842" y="1880"/>
                </a:lnTo>
                <a:lnTo>
                  <a:pt x="6848" y="1876"/>
                </a:lnTo>
                <a:lnTo>
                  <a:pt x="6848" y="1874"/>
                </a:lnTo>
                <a:lnTo>
                  <a:pt x="6848" y="1872"/>
                </a:lnTo>
                <a:lnTo>
                  <a:pt x="6850" y="1872"/>
                </a:lnTo>
                <a:lnTo>
                  <a:pt x="6854" y="1870"/>
                </a:lnTo>
                <a:lnTo>
                  <a:pt x="6856" y="1868"/>
                </a:lnTo>
                <a:lnTo>
                  <a:pt x="6858" y="1866"/>
                </a:lnTo>
                <a:lnTo>
                  <a:pt x="6856" y="1864"/>
                </a:lnTo>
                <a:lnTo>
                  <a:pt x="6854" y="1858"/>
                </a:lnTo>
                <a:lnTo>
                  <a:pt x="6852" y="1856"/>
                </a:lnTo>
                <a:lnTo>
                  <a:pt x="6848" y="1858"/>
                </a:lnTo>
                <a:lnTo>
                  <a:pt x="6836" y="1864"/>
                </a:lnTo>
                <a:lnTo>
                  <a:pt x="6828" y="1866"/>
                </a:lnTo>
                <a:lnTo>
                  <a:pt x="6820" y="1868"/>
                </a:lnTo>
                <a:lnTo>
                  <a:pt x="6812" y="1866"/>
                </a:lnTo>
                <a:lnTo>
                  <a:pt x="6806" y="1862"/>
                </a:lnTo>
                <a:lnTo>
                  <a:pt x="6798" y="1858"/>
                </a:lnTo>
                <a:lnTo>
                  <a:pt x="6788" y="1856"/>
                </a:lnTo>
                <a:lnTo>
                  <a:pt x="6778" y="1854"/>
                </a:lnTo>
                <a:lnTo>
                  <a:pt x="6770" y="1856"/>
                </a:lnTo>
                <a:lnTo>
                  <a:pt x="6762" y="1856"/>
                </a:lnTo>
                <a:lnTo>
                  <a:pt x="6768" y="1852"/>
                </a:lnTo>
                <a:lnTo>
                  <a:pt x="6776" y="1848"/>
                </a:lnTo>
                <a:lnTo>
                  <a:pt x="6782" y="1846"/>
                </a:lnTo>
                <a:lnTo>
                  <a:pt x="6794" y="1848"/>
                </a:lnTo>
                <a:lnTo>
                  <a:pt x="6802" y="1850"/>
                </a:lnTo>
                <a:lnTo>
                  <a:pt x="6806" y="1850"/>
                </a:lnTo>
                <a:lnTo>
                  <a:pt x="6808" y="1850"/>
                </a:lnTo>
                <a:lnTo>
                  <a:pt x="6810" y="1848"/>
                </a:lnTo>
                <a:lnTo>
                  <a:pt x="6814" y="1850"/>
                </a:lnTo>
                <a:lnTo>
                  <a:pt x="6820" y="1856"/>
                </a:lnTo>
                <a:lnTo>
                  <a:pt x="6826" y="1860"/>
                </a:lnTo>
                <a:lnTo>
                  <a:pt x="6830" y="1862"/>
                </a:lnTo>
                <a:lnTo>
                  <a:pt x="6834" y="1860"/>
                </a:lnTo>
                <a:lnTo>
                  <a:pt x="6862" y="1844"/>
                </a:lnTo>
                <a:lnTo>
                  <a:pt x="6874" y="1836"/>
                </a:lnTo>
                <a:lnTo>
                  <a:pt x="6876" y="1832"/>
                </a:lnTo>
                <a:lnTo>
                  <a:pt x="6876" y="1828"/>
                </a:lnTo>
                <a:lnTo>
                  <a:pt x="6868" y="1818"/>
                </a:lnTo>
                <a:lnTo>
                  <a:pt x="6862" y="1814"/>
                </a:lnTo>
                <a:lnTo>
                  <a:pt x="6856" y="1812"/>
                </a:lnTo>
                <a:lnTo>
                  <a:pt x="6852" y="1812"/>
                </a:lnTo>
                <a:lnTo>
                  <a:pt x="6852" y="1806"/>
                </a:lnTo>
                <a:lnTo>
                  <a:pt x="6854" y="1802"/>
                </a:lnTo>
                <a:lnTo>
                  <a:pt x="6852" y="1800"/>
                </a:lnTo>
                <a:lnTo>
                  <a:pt x="6850" y="1798"/>
                </a:lnTo>
                <a:lnTo>
                  <a:pt x="6842" y="1794"/>
                </a:lnTo>
                <a:lnTo>
                  <a:pt x="6838" y="1788"/>
                </a:lnTo>
                <a:lnTo>
                  <a:pt x="6832" y="1784"/>
                </a:lnTo>
                <a:lnTo>
                  <a:pt x="6828" y="1784"/>
                </a:lnTo>
                <a:lnTo>
                  <a:pt x="6824" y="1784"/>
                </a:lnTo>
                <a:lnTo>
                  <a:pt x="6818" y="1786"/>
                </a:lnTo>
                <a:lnTo>
                  <a:pt x="6818" y="1782"/>
                </a:lnTo>
                <a:lnTo>
                  <a:pt x="6816" y="1780"/>
                </a:lnTo>
                <a:lnTo>
                  <a:pt x="6816" y="1778"/>
                </a:lnTo>
                <a:lnTo>
                  <a:pt x="6812" y="1778"/>
                </a:lnTo>
                <a:lnTo>
                  <a:pt x="6808" y="1778"/>
                </a:lnTo>
                <a:lnTo>
                  <a:pt x="6806" y="1776"/>
                </a:lnTo>
                <a:lnTo>
                  <a:pt x="6804" y="1768"/>
                </a:lnTo>
                <a:lnTo>
                  <a:pt x="6800" y="1758"/>
                </a:lnTo>
                <a:lnTo>
                  <a:pt x="6800" y="1746"/>
                </a:lnTo>
                <a:lnTo>
                  <a:pt x="6800" y="1734"/>
                </a:lnTo>
                <a:lnTo>
                  <a:pt x="6800" y="1722"/>
                </a:lnTo>
                <a:lnTo>
                  <a:pt x="6804" y="1716"/>
                </a:lnTo>
                <a:lnTo>
                  <a:pt x="6806" y="1714"/>
                </a:lnTo>
                <a:lnTo>
                  <a:pt x="6808" y="1712"/>
                </a:lnTo>
                <a:lnTo>
                  <a:pt x="6812" y="1712"/>
                </a:lnTo>
                <a:lnTo>
                  <a:pt x="6812" y="1710"/>
                </a:lnTo>
                <a:lnTo>
                  <a:pt x="6812" y="1702"/>
                </a:lnTo>
                <a:lnTo>
                  <a:pt x="6810" y="1692"/>
                </a:lnTo>
                <a:lnTo>
                  <a:pt x="6810" y="1686"/>
                </a:lnTo>
                <a:lnTo>
                  <a:pt x="6814" y="1678"/>
                </a:lnTo>
                <a:lnTo>
                  <a:pt x="6816" y="1672"/>
                </a:lnTo>
                <a:lnTo>
                  <a:pt x="6816" y="1670"/>
                </a:lnTo>
                <a:lnTo>
                  <a:pt x="6816" y="1668"/>
                </a:lnTo>
                <a:lnTo>
                  <a:pt x="6812" y="1668"/>
                </a:lnTo>
                <a:lnTo>
                  <a:pt x="6808" y="1668"/>
                </a:lnTo>
                <a:lnTo>
                  <a:pt x="6806" y="1664"/>
                </a:lnTo>
                <a:lnTo>
                  <a:pt x="6806" y="1660"/>
                </a:lnTo>
                <a:lnTo>
                  <a:pt x="6806" y="1654"/>
                </a:lnTo>
                <a:lnTo>
                  <a:pt x="6810" y="1656"/>
                </a:lnTo>
                <a:lnTo>
                  <a:pt x="6814" y="1658"/>
                </a:lnTo>
                <a:lnTo>
                  <a:pt x="6820" y="1658"/>
                </a:lnTo>
                <a:lnTo>
                  <a:pt x="6826" y="1656"/>
                </a:lnTo>
                <a:lnTo>
                  <a:pt x="6832" y="1652"/>
                </a:lnTo>
                <a:lnTo>
                  <a:pt x="6834" y="1650"/>
                </a:lnTo>
                <a:lnTo>
                  <a:pt x="6832" y="1646"/>
                </a:lnTo>
                <a:lnTo>
                  <a:pt x="6830" y="1644"/>
                </a:lnTo>
                <a:lnTo>
                  <a:pt x="6828" y="1642"/>
                </a:lnTo>
                <a:lnTo>
                  <a:pt x="6826" y="1640"/>
                </a:lnTo>
                <a:lnTo>
                  <a:pt x="6830" y="1638"/>
                </a:lnTo>
                <a:lnTo>
                  <a:pt x="6836" y="1638"/>
                </a:lnTo>
                <a:lnTo>
                  <a:pt x="6844" y="1634"/>
                </a:lnTo>
                <a:lnTo>
                  <a:pt x="6850" y="1630"/>
                </a:lnTo>
                <a:lnTo>
                  <a:pt x="6854" y="1624"/>
                </a:lnTo>
                <a:lnTo>
                  <a:pt x="6856" y="1620"/>
                </a:lnTo>
                <a:lnTo>
                  <a:pt x="6862" y="1610"/>
                </a:lnTo>
                <a:lnTo>
                  <a:pt x="6866" y="1608"/>
                </a:lnTo>
                <a:lnTo>
                  <a:pt x="6870" y="1610"/>
                </a:lnTo>
                <a:lnTo>
                  <a:pt x="6874" y="1612"/>
                </a:lnTo>
                <a:lnTo>
                  <a:pt x="6878" y="1610"/>
                </a:lnTo>
                <a:lnTo>
                  <a:pt x="6880" y="1602"/>
                </a:lnTo>
                <a:lnTo>
                  <a:pt x="6884" y="1594"/>
                </a:lnTo>
                <a:lnTo>
                  <a:pt x="6888" y="1592"/>
                </a:lnTo>
                <a:lnTo>
                  <a:pt x="6892" y="1592"/>
                </a:lnTo>
                <a:lnTo>
                  <a:pt x="6898" y="1592"/>
                </a:lnTo>
                <a:lnTo>
                  <a:pt x="6902" y="1590"/>
                </a:lnTo>
                <a:lnTo>
                  <a:pt x="6906" y="1586"/>
                </a:lnTo>
                <a:lnTo>
                  <a:pt x="6910" y="1582"/>
                </a:lnTo>
                <a:lnTo>
                  <a:pt x="6912" y="1580"/>
                </a:lnTo>
                <a:lnTo>
                  <a:pt x="6916" y="1582"/>
                </a:lnTo>
                <a:lnTo>
                  <a:pt x="6920" y="1582"/>
                </a:lnTo>
                <a:lnTo>
                  <a:pt x="6922" y="1580"/>
                </a:lnTo>
                <a:lnTo>
                  <a:pt x="6926" y="1576"/>
                </a:lnTo>
                <a:lnTo>
                  <a:pt x="6928" y="1572"/>
                </a:lnTo>
                <a:lnTo>
                  <a:pt x="6930" y="1570"/>
                </a:lnTo>
                <a:lnTo>
                  <a:pt x="6934" y="1570"/>
                </a:lnTo>
                <a:lnTo>
                  <a:pt x="6938" y="1570"/>
                </a:lnTo>
                <a:lnTo>
                  <a:pt x="6942" y="1568"/>
                </a:lnTo>
                <a:lnTo>
                  <a:pt x="6946" y="1558"/>
                </a:lnTo>
                <a:lnTo>
                  <a:pt x="6954" y="1544"/>
                </a:lnTo>
                <a:lnTo>
                  <a:pt x="6960" y="1538"/>
                </a:lnTo>
                <a:lnTo>
                  <a:pt x="6968" y="1530"/>
                </a:lnTo>
                <a:lnTo>
                  <a:pt x="6974" y="1526"/>
                </a:lnTo>
                <a:lnTo>
                  <a:pt x="6976" y="1524"/>
                </a:lnTo>
                <a:lnTo>
                  <a:pt x="6976" y="1520"/>
                </a:lnTo>
                <a:lnTo>
                  <a:pt x="6974" y="1520"/>
                </a:lnTo>
                <a:lnTo>
                  <a:pt x="6968" y="1514"/>
                </a:lnTo>
                <a:lnTo>
                  <a:pt x="6964" y="1512"/>
                </a:lnTo>
                <a:lnTo>
                  <a:pt x="6962" y="1506"/>
                </a:lnTo>
                <a:lnTo>
                  <a:pt x="6960" y="1502"/>
                </a:lnTo>
                <a:lnTo>
                  <a:pt x="6962" y="1498"/>
                </a:lnTo>
                <a:lnTo>
                  <a:pt x="6966" y="1492"/>
                </a:lnTo>
                <a:lnTo>
                  <a:pt x="6972" y="1486"/>
                </a:lnTo>
                <a:lnTo>
                  <a:pt x="6974" y="1480"/>
                </a:lnTo>
                <a:lnTo>
                  <a:pt x="6976" y="1474"/>
                </a:lnTo>
                <a:lnTo>
                  <a:pt x="6978" y="1468"/>
                </a:lnTo>
                <a:lnTo>
                  <a:pt x="6980" y="1464"/>
                </a:lnTo>
                <a:lnTo>
                  <a:pt x="6982" y="1462"/>
                </a:lnTo>
                <a:lnTo>
                  <a:pt x="6986" y="1460"/>
                </a:lnTo>
                <a:lnTo>
                  <a:pt x="6992" y="1460"/>
                </a:lnTo>
                <a:lnTo>
                  <a:pt x="6994" y="1458"/>
                </a:lnTo>
                <a:lnTo>
                  <a:pt x="6994" y="1456"/>
                </a:lnTo>
                <a:lnTo>
                  <a:pt x="6998" y="1450"/>
                </a:lnTo>
                <a:lnTo>
                  <a:pt x="7004" y="1444"/>
                </a:lnTo>
                <a:lnTo>
                  <a:pt x="7022" y="1430"/>
                </a:lnTo>
                <a:lnTo>
                  <a:pt x="7026" y="1428"/>
                </a:lnTo>
                <a:lnTo>
                  <a:pt x="7028" y="1430"/>
                </a:lnTo>
                <a:lnTo>
                  <a:pt x="7030" y="1434"/>
                </a:lnTo>
                <a:lnTo>
                  <a:pt x="7032" y="1436"/>
                </a:lnTo>
                <a:lnTo>
                  <a:pt x="7034" y="1438"/>
                </a:lnTo>
                <a:lnTo>
                  <a:pt x="7038" y="1438"/>
                </a:lnTo>
                <a:lnTo>
                  <a:pt x="7042" y="1436"/>
                </a:lnTo>
                <a:lnTo>
                  <a:pt x="7048" y="1434"/>
                </a:lnTo>
                <a:lnTo>
                  <a:pt x="7054" y="1432"/>
                </a:lnTo>
                <a:lnTo>
                  <a:pt x="7062" y="1434"/>
                </a:lnTo>
                <a:lnTo>
                  <a:pt x="7072" y="1434"/>
                </a:lnTo>
                <a:lnTo>
                  <a:pt x="7076" y="1434"/>
                </a:lnTo>
                <a:lnTo>
                  <a:pt x="7082" y="1432"/>
                </a:lnTo>
                <a:lnTo>
                  <a:pt x="7092" y="1434"/>
                </a:lnTo>
                <a:lnTo>
                  <a:pt x="7098" y="1438"/>
                </a:lnTo>
                <a:lnTo>
                  <a:pt x="7102" y="1440"/>
                </a:lnTo>
                <a:lnTo>
                  <a:pt x="7112" y="1444"/>
                </a:lnTo>
                <a:lnTo>
                  <a:pt x="7122" y="1448"/>
                </a:lnTo>
                <a:lnTo>
                  <a:pt x="7126" y="1450"/>
                </a:lnTo>
                <a:lnTo>
                  <a:pt x="7126" y="1454"/>
                </a:lnTo>
                <a:lnTo>
                  <a:pt x="7126" y="1462"/>
                </a:lnTo>
                <a:lnTo>
                  <a:pt x="7124" y="1472"/>
                </a:lnTo>
                <a:lnTo>
                  <a:pt x="7124" y="1480"/>
                </a:lnTo>
                <a:lnTo>
                  <a:pt x="7126" y="1484"/>
                </a:lnTo>
                <a:lnTo>
                  <a:pt x="7130" y="1486"/>
                </a:lnTo>
                <a:lnTo>
                  <a:pt x="7130" y="1490"/>
                </a:lnTo>
                <a:lnTo>
                  <a:pt x="7128" y="1494"/>
                </a:lnTo>
                <a:lnTo>
                  <a:pt x="7124" y="1494"/>
                </a:lnTo>
                <a:lnTo>
                  <a:pt x="7118" y="1494"/>
                </a:lnTo>
                <a:lnTo>
                  <a:pt x="7106" y="1496"/>
                </a:lnTo>
                <a:lnTo>
                  <a:pt x="7100" y="1498"/>
                </a:lnTo>
                <a:lnTo>
                  <a:pt x="7096" y="1502"/>
                </a:lnTo>
                <a:lnTo>
                  <a:pt x="7090" y="1512"/>
                </a:lnTo>
                <a:lnTo>
                  <a:pt x="7082" y="1526"/>
                </a:lnTo>
                <a:lnTo>
                  <a:pt x="7076" y="1532"/>
                </a:lnTo>
                <a:lnTo>
                  <a:pt x="7066" y="1540"/>
                </a:lnTo>
                <a:lnTo>
                  <a:pt x="7058" y="1546"/>
                </a:lnTo>
                <a:lnTo>
                  <a:pt x="7052" y="1550"/>
                </a:lnTo>
                <a:lnTo>
                  <a:pt x="7050" y="1554"/>
                </a:lnTo>
                <a:lnTo>
                  <a:pt x="7050" y="1556"/>
                </a:lnTo>
                <a:lnTo>
                  <a:pt x="7050" y="1558"/>
                </a:lnTo>
                <a:lnTo>
                  <a:pt x="7044" y="1560"/>
                </a:lnTo>
                <a:lnTo>
                  <a:pt x="7038" y="1562"/>
                </a:lnTo>
                <a:lnTo>
                  <a:pt x="7034" y="1566"/>
                </a:lnTo>
                <a:lnTo>
                  <a:pt x="7030" y="1572"/>
                </a:lnTo>
                <a:lnTo>
                  <a:pt x="7028" y="1576"/>
                </a:lnTo>
                <a:lnTo>
                  <a:pt x="7026" y="1578"/>
                </a:lnTo>
                <a:lnTo>
                  <a:pt x="7024" y="1576"/>
                </a:lnTo>
                <a:lnTo>
                  <a:pt x="7020" y="1576"/>
                </a:lnTo>
                <a:lnTo>
                  <a:pt x="7016" y="1578"/>
                </a:lnTo>
                <a:lnTo>
                  <a:pt x="7014" y="1582"/>
                </a:lnTo>
                <a:lnTo>
                  <a:pt x="7010" y="1586"/>
                </a:lnTo>
                <a:lnTo>
                  <a:pt x="7008" y="1588"/>
                </a:lnTo>
                <a:lnTo>
                  <a:pt x="7006" y="1588"/>
                </a:lnTo>
                <a:lnTo>
                  <a:pt x="7004" y="1588"/>
                </a:lnTo>
                <a:lnTo>
                  <a:pt x="7002" y="1590"/>
                </a:lnTo>
                <a:lnTo>
                  <a:pt x="7002" y="1596"/>
                </a:lnTo>
                <a:lnTo>
                  <a:pt x="7002" y="1602"/>
                </a:lnTo>
                <a:lnTo>
                  <a:pt x="7002" y="1606"/>
                </a:lnTo>
                <a:lnTo>
                  <a:pt x="6998" y="1610"/>
                </a:lnTo>
                <a:lnTo>
                  <a:pt x="6996" y="1610"/>
                </a:lnTo>
                <a:lnTo>
                  <a:pt x="6992" y="1612"/>
                </a:lnTo>
                <a:lnTo>
                  <a:pt x="6984" y="1610"/>
                </a:lnTo>
                <a:lnTo>
                  <a:pt x="6978" y="1608"/>
                </a:lnTo>
                <a:lnTo>
                  <a:pt x="6976" y="1610"/>
                </a:lnTo>
                <a:lnTo>
                  <a:pt x="6976" y="1612"/>
                </a:lnTo>
                <a:lnTo>
                  <a:pt x="6974" y="1616"/>
                </a:lnTo>
                <a:lnTo>
                  <a:pt x="6972" y="1622"/>
                </a:lnTo>
                <a:lnTo>
                  <a:pt x="6964" y="1632"/>
                </a:lnTo>
                <a:lnTo>
                  <a:pt x="6960" y="1638"/>
                </a:lnTo>
                <a:lnTo>
                  <a:pt x="6958" y="1646"/>
                </a:lnTo>
                <a:lnTo>
                  <a:pt x="6960" y="1654"/>
                </a:lnTo>
                <a:lnTo>
                  <a:pt x="6962" y="1664"/>
                </a:lnTo>
                <a:lnTo>
                  <a:pt x="6966" y="1672"/>
                </a:lnTo>
                <a:lnTo>
                  <a:pt x="6966" y="1678"/>
                </a:lnTo>
                <a:lnTo>
                  <a:pt x="6966" y="1680"/>
                </a:lnTo>
                <a:lnTo>
                  <a:pt x="6964" y="1684"/>
                </a:lnTo>
                <a:lnTo>
                  <a:pt x="6962" y="1686"/>
                </a:lnTo>
                <a:lnTo>
                  <a:pt x="6962" y="1690"/>
                </a:lnTo>
                <a:lnTo>
                  <a:pt x="6966" y="1696"/>
                </a:lnTo>
                <a:lnTo>
                  <a:pt x="6972" y="1704"/>
                </a:lnTo>
                <a:lnTo>
                  <a:pt x="6978" y="1710"/>
                </a:lnTo>
                <a:lnTo>
                  <a:pt x="6978" y="1714"/>
                </a:lnTo>
                <a:lnTo>
                  <a:pt x="6978" y="1716"/>
                </a:lnTo>
                <a:lnTo>
                  <a:pt x="6976" y="1716"/>
                </a:lnTo>
                <a:lnTo>
                  <a:pt x="6972" y="1718"/>
                </a:lnTo>
                <a:lnTo>
                  <a:pt x="6970" y="1720"/>
                </a:lnTo>
                <a:lnTo>
                  <a:pt x="6970" y="1724"/>
                </a:lnTo>
                <a:lnTo>
                  <a:pt x="6972" y="1732"/>
                </a:lnTo>
                <a:lnTo>
                  <a:pt x="6972" y="1740"/>
                </a:lnTo>
                <a:lnTo>
                  <a:pt x="6968" y="1762"/>
                </a:lnTo>
                <a:lnTo>
                  <a:pt x="6964" y="1772"/>
                </a:lnTo>
                <a:lnTo>
                  <a:pt x="6964" y="1780"/>
                </a:lnTo>
                <a:lnTo>
                  <a:pt x="6966" y="1782"/>
                </a:lnTo>
                <a:lnTo>
                  <a:pt x="6970" y="1784"/>
                </a:lnTo>
                <a:lnTo>
                  <a:pt x="6982" y="1788"/>
                </a:lnTo>
                <a:lnTo>
                  <a:pt x="7006" y="1792"/>
                </a:lnTo>
                <a:lnTo>
                  <a:pt x="7012" y="1796"/>
                </a:lnTo>
                <a:lnTo>
                  <a:pt x="7014" y="1798"/>
                </a:lnTo>
                <a:lnTo>
                  <a:pt x="7012" y="1802"/>
                </a:lnTo>
                <a:lnTo>
                  <a:pt x="7012" y="1810"/>
                </a:lnTo>
                <a:lnTo>
                  <a:pt x="7014" y="1818"/>
                </a:lnTo>
                <a:lnTo>
                  <a:pt x="7016" y="1820"/>
                </a:lnTo>
                <a:lnTo>
                  <a:pt x="7018" y="1822"/>
                </a:lnTo>
                <a:lnTo>
                  <a:pt x="7020" y="1820"/>
                </a:lnTo>
                <a:lnTo>
                  <a:pt x="7024" y="1818"/>
                </a:lnTo>
                <a:lnTo>
                  <a:pt x="7030" y="1812"/>
                </a:lnTo>
                <a:lnTo>
                  <a:pt x="7036" y="1812"/>
                </a:lnTo>
                <a:lnTo>
                  <a:pt x="7038" y="1812"/>
                </a:lnTo>
                <a:lnTo>
                  <a:pt x="7040" y="1814"/>
                </a:lnTo>
                <a:lnTo>
                  <a:pt x="7038" y="1818"/>
                </a:lnTo>
                <a:lnTo>
                  <a:pt x="7036" y="1822"/>
                </a:lnTo>
                <a:lnTo>
                  <a:pt x="7032" y="1830"/>
                </a:lnTo>
                <a:lnTo>
                  <a:pt x="7030" y="1832"/>
                </a:lnTo>
                <a:lnTo>
                  <a:pt x="7036" y="1832"/>
                </a:lnTo>
                <a:lnTo>
                  <a:pt x="7050" y="1824"/>
                </a:lnTo>
                <a:lnTo>
                  <a:pt x="7060" y="1822"/>
                </a:lnTo>
                <a:lnTo>
                  <a:pt x="7074" y="1820"/>
                </a:lnTo>
                <a:lnTo>
                  <a:pt x="7092" y="1816"/>
                </a:lnTo>
                <a:lnTo>
                  <a:pt x="7122" y="1806"/>
                </a:lnTo>
                <a:lnTo>
                  <a:pt x="7132" y="1802"/>
                </a:lnTo>
                <a:lnTo>
                  <a:pt x="7138" y="1800"/>
                </a:lnTo>
                <a:lnTo>
                  <a:pt x="7144" y="1802"/>
                </a:lnTo>
                <a:lnTo>
                  <a:pt x="7146" y="1802"/>
                </a:lnTo>
                <a:lnTo>
                  <a:pt x="7150" y="1804"/>
                </a:lnTo>
                <a:lnTo>
                  <a:pt x="7154" y="1798"/>
                </a:lnTo>
                <a:lnTo>
                  <a:pt x="7160" y="1794"/>
                </a:lnTo>
                <a:lnTo>
                  <a:pt x="7164" y="1794"/>
                </a:lnTo>
                <a:lnTo>
                  <a:pt x="7168" y="1796"/>
                </a:lnTo>
                <a:lnTo>
                  <a:pt x="7174" y="1794"/>
                </a:lnTo>
                <a:lnTo>
                  <a:pt x="7182" y="1792"/>
                </a:lnTo>
                <a:lnTo>
                  <a:pt x="7190" y="1788"/>
                </a:lnTo>
                <a:lnTo>
                  <a:pt x="7196" y="1788"/>
                </a:lnTo>
                <a:lnTo>
                  <a:pt x="7206" y="1788"/>
                </a:lnTo>
                <a:lnTo>
                  <a:pt x="7216" y="1788"/>
                </a:lnTo>
                <a:lnTo>
                  <a:pt x="7222" y="1786"/>
                </a:lnTo>
                <a:lnTo>
                  <a:pt x="7230" y="1784"/>
                </a:lnTo>
                <a:lnTo>
                  <a:pt x="7234" y="1786"/>
                </a:lnTo>
                <a:lnTo>
                  <a:pt x="7240" y="1786"/>
                </a:lnTo>
                <a:lnTo>
                  <a:pt x="7250" y="1780"/>
                </a:lnTo>
                <a:lnTo>
                  <a:pt x="7258" y="1772"/>
                </a:lnTo>
                <a:lnTo>
                  <a:pt x="7262" y="1772"/>
                </a:lnTo>
                <a:lnTo>
                  <a:pt x="7264" y="1772"/>
                </a:lnTo>
                <a:lnTo>
                  <a:pt x="7266" y="1774"/>
                </a:lnTo>
                <a:lnTo>
                  <a:pt x="7262" y="1776"/>
                </a:lnTo>
                <a:lnTo>
                  <a:pt x="7260" y="1778"/>
                </a:lnTo>
                <a:lnTo>
                  <a:pt x="7262" y="1784"/>
                </a:lnTo>
                <a:lnTo>
                  <a:pt x="7264" y="1788"/>
                </a:lnTo>
                <a:lnTo>
                  <a:pt x="7262" y="1788"/>
                </a:lnTo>
                <a:lnTo>
                  <a:pt x="7258" y="1786"/>
                </a:lnTo>
                <a:lnTo>
                  <a:pt x="7254" y="1786"/>
                </a:lnTo>
                <a:lnTo>
                  <a:pt x="7256" y="1792"/>
                </a:lnTo>
                <a:lnTo>
                  <a:pt x="7262" y="1798"/>
                </a:lnTo>
                <a:lnTo>
                  <a:pt x="7266" y="1798"/>
                </a:lnTo>
                <a:lnTo>
                  <a:pt x="7268" y="1798"/>
                </a:lnTo>
                <a:lnTo>
                  <a:pt x="7272" y="1804"/>
                </a:lnTo>
                <a:lnTo>
                  <a:pt x="7276" y="1806"/>
                </a:lnTo>
                <a:lnTo>
                  <a:pt x="7282" y="1808"/>
                </a:lnTo>
                <a:lnTo>
                  <a:pt x="7292" y="1808"/>
                </a:lnTo>
                <a:lnTo>
                  <a:pt x="7302" y="1808"/>
                </a:lnTo>
                <a:lnTo>
                  <a:pt x="7308" y="1810"/>
                </a:lnTo>
                <a:lnTo>
                  <a:pt x="7310" y="1812"/>
                </a:lnTo>
                <a:lnTo>
                  <a:pt x="7312" y="1816"/>
                </a:lnTo>
                <a:lnTo>
                  <a:pt x="7316" y="1818"/>
                </a:lnTo>
                <a:lnTo>
                  <a:pt x="7322" y="1820"/>
                </a:lnTo>
                <a:lnTo>
                  <a:pt x="7326" y="1820"/>
                </a:lnTo>
                <a:lnTo>
                  <a:pt x="7326" y="1822"/>
                </a:lnTo>
                <a:lnTo>
                  <a:pt x="7326" y="1824"/>
                </a:lnTo>
                <a:lnTo>
                  <a:pt x="7322" y="1828"/>
                </a:lnTo>
                <a:lnTo>
                  <a:pt x="7318" y="1828"/>
                </a:lnTo>
                <a:lnTo>
                  <a:pt x="7294" y="1820"/>
                </a:lnTo>
                <a:lnTo>
                  <a:pt x="7286" y="1820"/>
                </a:lnTo>
                <a:lnTo>
                  <a:pt x="7280" y="1820"/>
                </a:lnTo>
                <a:lnTo>
                  <a:pt x="7278" y="1824"/>
                </a:lnTo>
                <a:lnTo>
                  <a:pt x="7276" y="1826"/>
                </a:lnTo>
                <a:lnTo>
                  <a:pt x="7274" y="1830"/>
                </a:lnTo>
                <a:lnTo>
                  <a:pt x="7272" y="1832"/>
                </a:lnTo>
                <a:lnTo>
                  <a:pt x="7268" y="1834"/>
                </a:lnTo>
                <a:lnTo>
                  <a:pt x="7264" y="1832"/>
                </a:lnTo>
                <a:lnTo>
                  <a:pt x="7258" y="1830"/>
                </a:lnTo>
                <a:lnTo>
                  <a:pt x="7254" y="1830"/>
                </a:lnTo>
                <a:lnTo>
                  <a:pt x="7254" y="1834"/>
                </a:lnTo>
                <a:lnTo>
                  <a:pt x="7254" y="1836"/>
                </a:lnTo>
                <a:lnTo>
                  <a:pt x="7252" y="1840"/>
                </a:lnTo>
                <a:lnTo>
                  <a:pt x="7250" y="1840"/>
                </a:lnTo>
                <a:lnTo>
                  <a:pt x="7244" y="1838"/>
                </a:lnTo>
                <a:lnTo>
                  <a:pt x="7240" y="1834"/>
                </a:lnTo>
                <a:lnTo>
                  <a:pt x="7236" y="1834"/>
                </a:lnTo>
                <a:lnTo>
                  <a:pt x="7236" y="1836"/>
                </a:lnTo>
                <a:lnTo>
                  <a:pt x="7236" y="1838"/>
                </a:lnTo>
                <a:lnTo>
                  <a:pt x="7238" y="1846"/>
                </a:lnTo>
                <a:lnTo>
                  <a:pt x="7238" y="1850"/>
                </a:lnTo>
                <a:lnTo>
                  <a:pt x="7236" y="1854"/>
                </a:lnTo>
                <a:lnTo>
                  <a:pt x="7226" y="1858"/>
                </a:lnTo>
                <a:lnTo>
                  <a:pt x="7214" y="1858"/>
                </a:lnTo>
                <a:lnTo>
                  <a:pt x="7204" y="1858"/>
                </a:lnTo>
                <a:lnTo>
                  <a:pt x="7192" y="1854"/>
                </a:lnTo>
                <a:lnTo>
                  <a:pt x="7182" y="1848"/>
                </a:lnTo>
                <a:lnTo>
                  <a:pt x="7172" y="1846"/>
                </a:lnTo>
                <a:lnTo>
                  <a:pt x="7160" y="1846"/>
                </a:lnTo>
                <a:lnTo>
                  <a:pt x="7144" y="1842"/>
                </a:lnTo>
                <a:lnTo>
                  <a:pt x="7138" y="1842"/>
                </a:lnTo>
                <a:lnTo>
                  <a:pt x="7134" y="1842"/>
                </a:lnTo>
                <a:lnTo>
                  <a:pt x="7132" y="1844"/>
                </a:lnTo>
                <a:lnTo>
                  <a:pt x="7132" y="1846"/>
                </a:lnTo>
                <a:lnTo>
                  <a:pt x="7130" y="1850"/>
                </a:lnTo>
                <a:lnTo>
                  <a:pt x="7126" y="1852"/>
                </a:lnTo>
                <a:lnTo>
                  <a:pt x="7120" y="1852"/>
                </a:lnTo>
                <a:lnTo>
                  <a:pt x="7106" y="1850"/>
                </a:lnTo>
                <a:lnTo>
                  <a:pt x="7092" y="1852"/>
                </a:lnTo>
                <a:lnTo>
                  <a:pt x="7082" y="1856"/>
                </a:lnTo>
                <a:lnTo>
                  <a:pt x="7078" y="1858"/>
                </a:lnTo>
                <a:lnTo>
                  <a:pt x="7076" y="1862"/>
                </a:lnTo>
                <a:lnTo>
                  <a:pt x="7074" y="1864"/>
                </a:lnTo>
                <a:lnTo>
                  <a:pt x="7072" y="1866"/>
                </a:lnTo>
                <a:lnTo>
                  <a:pt x="7064" y="1868"/>
                </a:lnTo>
                <a:lnTo>
                  <a:pt x="7058" y="1872"/>
                </a:lnTo>
                <a:lnTo>
                  <a:pt x="7056" y="1874"/>
                </a:lnTo>
                <a:lnTo>
                  <a:pt x="7054" y="1880"/>
                </a:lnTo>
                <a:lnTo>
                  <a:pt x="7052" y="1890"/>
                </a:lnTo>
                <a:lnTo>
                  <a:pt x="7052" y="1898"/>
                </a:lnTo>
                <a:lnTo>
                  <a:pt x="7054" y="1904"/>
                </a:lnTo>
                <a:lnTo>
                  <a:pt x="7056" y="1912"/>
                </a:lnTo>
                <a:lnTo>
                  <a:pt x="7062" y="1920"/>
                </a:lnTo>
                <a:lnTo>
                  <a:pt x="7066" y="1928"/>
                </a:lnTo>
                <a:lnTo>
                  <a:pt x="7070" y="1930"/>
                </a:lnTo>
                <a:lnTo>
                  <a:pt x="7074" y="1932"/>
                </a:lnTo>
                <a:lnTo>
                  <a:pt x="7080" y="1930"/>
                </a:lnTo>
                <a:lnTo>
                  <a:pt x="7086" y="1928"/>
                </a:lnTo>
                <a:lnTo>
                  <a:pt x="7094" y="1924"/>
                </a:lnTo>
                <a:lnTo>
                  <a:pt x="7096" y="1924"/>
                </a:lnTo>
                <a:lnTo>
                  <a:pt x="7096" y="1928"/>
                </a:lnTo>
                <a:lnTo>
                  <a:pt x="7086" y="1956"/>
                </a:lnTo>
                <a:lnTo>
                  <a:pt x="7086" y="1964"/>
                </a:lnTo>
                <a:lnTo>
                  <a:pt x="7088" y="1972"/>
                </a:lnTo>
                <a:lnTo>
                  <a:pt x="7092" y="1986"/>
                </a:lnTo>
                <a:lnTo>
                  <a:pt x="7092" y="1992"/>
                </a:lnTo>
                <a:lnTo>
                  <a:pt x="7090" y="1998"/>
                </a:lnTo>
                <a:lnTo>
                  <a:pt x="7086" y="2004"/>
                </a:lnTo>
                <a:lnTo>
                  <a:pt x="7076" y="2008"/>
                </a:lnTo>
                <a:lnTo>
                  <a:pt x="7064" y="2012"/>
                </a:lnTo>
                <a:lnTo>
                  <a:pt x="7054" y="2010"/>
                </a:lnTo>
                <a:lnTo>
                  <a:pt x="7048" y="2008"/>
                </a:lnTo>
                <a:lnTo>
                  <a:pt x="7044" y="2002"/>
                </a:lnTo>
                <a:lnTo>
                  <a:pt x="7038" y="1990"/>
                </a:lnTo>
                <a:lnTo>
                  <a:pt x="7034" y="1984"/>
                </a:lnTo>
                <a:lnTo>
                  <a:pt x="7028" y="1980"/>
                </a:lnTo>
                <a:lnTo>
                  <a:pt x="7022" y="1976"/>
                </a:lnTo>
                <a:lnTo>
                  <a:pt x="7018" y="1974"/>
                </a:lnTo>
                <a:lnTo>
                  <a:pt x="7018" y="1970"/>
                </a:lnTo>
                <a:lnTo>
                  <a:pt x="7018" y="1968"/>
                </a:lnTo>
                <a:lnTo>
                  <a:pt x="7018" y="1966"/>
                </a:lnTo>
                <a:lnTo>
                  <a:pt x="7016" y="1964"/>
                </a:lnTo>
                <a:lnTo>
                  <a:pt x="7010" y="1966"/>
                </a:lnTo>
                <a:lnTo>
                  <a:pt x="6986" y="1974"/>
                </a:lnTo>
                <a:lnTo>
                  <a:pt x="6980" y="1978"/>
                </a:lnTo>
                <a:lnTo>
                  <a:pt x="6976" y="1980"/>
                </a:lnTo>
                <a:lnTo>
                  <a:pt x="6970" y="1992"/>
                </a:lnTo>
                <a:lnTo>
                  <a:pt x="6968" y="1996"/>
                </a:lnTo>
                <a:lnTo>
                  <a:pt x="6970" y="2002"/>
                </a:lnTo>
                <a:lnTo>
                  <a:pt x="6970" y="2006"/>
                </a:lnTo>
                <a:lnTo>
                  <a:pt x="6970" y="2008"/>
                </a:lnTo>
                <a:lnTo>
                  <a:pt x="6966" y="2012"/>
                </a:lnTo>
                <a:lnTo>
                  <a:pt x="6960" y="2018"/>
                </a:lnTo>
                <a:lnTo>
                  <a:pt x="6956" y="2022"/>
                </a:lnTo>
                <a:lnTo>
                  <a:pt x="6954" y="2026"/>
                </a:lnTo>
                <a:lnTo>
                  <a:pt x="6952" y="2038"/>
                </a:lnTo>
                <a:lnTo>
                  <a:pt x="6952" y="2048"/>
                </a:lnTo>
                <a:lnTo>
                  <a:pt x="6952" y="2070"/>
                </a:lnTo>
                <a:lnTo>
                  <a:pt x="6954" y="2084"/>
                </a:lnTo>
                <a:lnTo>
                  <a:pt x="6954" y="2088"/>
                </a:lnTo>
                <a:lnTo>
                  <a:pt x="6958" y="2094"/>
                </a:lnTo>
                <a:lnTo>
                  <a:pt x="6962" y="2100"/>
                </a:lnTo>
                <a:lnTo>
                  <a:pt x="6964" y="2108"/>
                </a:lnTo>
                <a:lnTo>
                  <a:pt x="6964" y="2120"/>
                </a:lnTo>
                <a:lnTo>
                  <a:pt x="6964" y="2124"/>
                </a:lnTo>
                <a:lnTo>
                  <a:pt x="6962" y="2124"/>
                </a:lnTo>
                <a:lnTo>
                  <a:pt x="6960" y="2126"/>
                </a:lnTo>
                <a:lnTo>
                  <a:pt x="6962" y="2134"/>
                </a:lnTo>
                <a:lnTo>
                  <a:pt x="6962" y="2136"/>
                </a:lnTo>
                <a:lnTo>
                  <a:pt x="6960" y="2138"/>
                </a:lnTo>
                <a:lnTo>
                  <a:pt x="6956" y="2142"/>
                </a:lnTo>
                <a:lnTo>
                  <a:pt x="6948" y="2142"/>
                </a:lnTo>
                <a:lnTo>
                  <a:pt x="6942" y="2142"/>
                </a:lnTo>
                <a:lnTo>
                  <a:pt x="6942" y="2140"/>
                </a:lnTo>
                <a:lnTo>
                  <a:pt x="6940" y="2140"/>
                </a:lnTo>
                <a:lnTo>
                  <a:pt x="6942" y="2134"/>
                </a:lnTo>
                <a:lnTo>
                  <a:pt x="6952" y="2122"/>
                </a:lnTo>
                <a:lnTo>
                  <a:pt x="6954" y="2118"/>
                </a:lnTo>
                <a:lnTo>
                  <a:pt x="6952" y="2118"/>
                </a:lnTo>
                <a:lnTo>
                  <a:pt x="6940" y="2130"/>
                </a:lnTo>
                <a:lnTo>
                  <a:pt x="6934" y="2138"/>
                </a:lnTo>
                <a:lnTo>
                  <a:pt x="6930" y="2138"/>
                </a:lnTo>
                <a:lnTo>
                  <a:pt x="6924" y="2138"/>
                </a:lnTo>
                <a:lnTo>
                  <a:pt x="6916" y="2138"/>
                </a:lnTo>
                <a:lnTo>
                  <a:pt x="6912" y="2140"/>
                </a:lnTo>
                <a:lnTo>
                  <a:pt x="6910" y="2142"/>
                </a:lnTo>
                <a:lnTo>
                  <a:pt x="6908" y="2148"/>
                </a:lnTo>
                <a:lnTo>
                  <a:pt x="6910" y="2152"/>
                </a:lnTo>
                <a:lnTo>
                  <a:pt x="6908" y="2158"/>
                </a:lnTo>
                <a:lnTo>
                  <a:pt x="6904" y="2162"/>
                </a:lnTo>
                <a:lnTo>
                  <a:pt x="6898" y="2168"/>
                </a:lnTo>
                <a:lnTo>
                  <a:pt x="6886" y="2174"/>
                </a:lnTo>
                <a:lnTo>
                  <a:pt x="6874" y="2176"/>
                </a:lnTo>
                <a:lnTo>
                  <a:pt x="6866" y="2176"/>
                </a:lnTo>
                <a:lnTo>
                  <a:pt x="6862" y="2174"/>
                </a:lnTo>
                <a:lnTo>
                  <a:pt x="6858" y="2170"/>
                </a:lnTo>
                <a:lnTo>
                  <a:pt x="6854" y="2166"/>
                </a:lnTo>
                <a:lnTo>
                  <a:pt x="6850" y="2154"/>
                </a:lnTo>
                <a:lnTo>
                  <a:pt x="6852" y="2154"/>
                </a:lnTo>
                <a:lnTo>
                  <a:pt x="6858" y="2158"/>
                </a:lnTo>
                <a:lnTo>
                  <a:pt x="6864" y="2162"/>
                </a:lnTo>
                <a:lnTo>
                  <a:pt x="6868" y="2162"/>
                </a:lnTo>
                <a:lnTo>
                  <a:pt x="6868" y="2160"/>
                </a:lnTo>
                <a:lnTo>
                  <a:pt x="6866" y="2158"/>
                </a:lnTo>
                <a:lnTo>
                  <a:pt x="6852" y="2150"/>
                </a:lnTo>
                <a:lnTo>
                  <a:pt x="6844" y="2146"/>
                </a:lnTo>
                <a:lnTo>
                  <a:pt x="6836" y="2146"/>
                </a:lnTo>
                <a:lnTo>
                  <a:pt x="6822" y="2148"/>
                </a:lnTo>
                <a:lnTo>
                  <a:pt x="6802" y="2152"/>
                </a:lnTo>
                <a:lnTo>
                  <a:pt x="6798" y="2156"/>
                </a:lnTo>
                <a:lnTo>
                  <a:pt x="6794" y="2158"/>
                </a:lnTo>
                <a:lnTo>
                  <a:pt x="6784" y="2162"/>
                </a:lnTo>
                <a:lnTo>
                  <a:pt x="6776" y="2164"/>
                </a:lnTo>
                <a:lnTo>
                  <a:pt x="6770" y="2168"/>
                </a:lnTo>
                <a:lnTo>
                  <a:pt x="6766" y="2172"/>
                </a:lnTo>
                <a:lnTo>
                  <a:pt x="6764" y="2176"/>
                </a:lnTo>
                <a:lnTo>
                  <a:pt x="6760" y="2178"/>
                </a:lnTo>
                <a:lnTo>
                  <a:pt x="6752" y="2182"/>
                </a:lnTo>
                <a:lnTo>
                  <a:pt x="6738" y="2186"/>
                </a:lnTo>
                <a:lnTo>
                  <a:pt x="6718" y="2192"/>
                </a:lnTo>
                <a:lnTo>
                  <a:pt x="6704" y="2198"/>
                </a:lnTo>
                <a:lnTo>
                  <a:pt x="6692" y="2202"/>
                </a:lnTo>
                <a:lnTo>
                  <a:pt x="6686" y="2202"/>
                </a:lnTo>
                <a:lnTo>
                  <a:pt x="6680" y="2202"/>
                </a:lnTo>
                <a:lnTo>
                  <a:pt x="6676" y="2200"/>
                </a:lnTo>
                <a:lnTo>
                  <a:pt x="6672" y="2196"/>
                </a:lnTo>
                <a:lnTo>
                  <a:pt x="6664" y="2188"/>
                </a:lnTo>
                <a:lnTo>
                  <a:pt x="6664" y="2192"/>
                </a:lnTo>
                <a:lnTo>
                  <a:pt x="6668" y="2200"/>
                </a:lnTo>
                <a:lnTo>
                  <a:pt x="6668" y="2202"/>
                </a:lnTo>
                <a:lnTo>
                  <a:pt x="6668" y="2204"/>
                </a:lnTo>
                <a:lnTo>
                  <a:pt x="6666" y="2206"/>
                </a:lnTo>
                <a:lnTo>
                  <a:pt x="6666" y="2208"/>
                </a:lnTo>
                <a:lnTo>
                  <a:pt x="6670" y="2208"/>
                </a:lnTo>
                <a:lnTo>
                  <a:pt x="6674" y="2206"/>
                </a:lnTo>
                <a:lnTo>
                  <a:pt x="6678" y="2206"/>
                </a:lnTo>
                <a:lnTo>
                  <a:pt x="6680" y="2206"/>
                </a:lnTo>
                <a:lnTo>
                  <a:pt x="6684" y="2210"/>
                </a:lnTo>
                <a:lnTo>
                  <a:pt x="6686" y="2208"/>
                </a:lnTo>
                <a:lnTo>
                  <a:pt x="6688" y="2208"/>
                </a:lnTo>
                <a:lnTo>
                  <a:pt x="6692" y="2208"/>
                </a:lnTo>
                <a:lnTo>
                  <a:pt x="6694" y="2210"/>
                </a:lnTo>
                <a:lnTo>
                  <a:pt x="6694" y="2218"/>
                </a:lnTo>
                <a:lnTo>
                  <a:pt x="6694" y="2220"/>
                </a:lnTo>
                <a:lnTo>
                  <a:pt x="6692" y="2220"/>
                </a:lnTo>
                <a:lnTo>
                  <a:pt x="6688" y="2218"/>
                </a:lnTo>
                <a:lnTo>
                  <a:pt x="6682" y="2216"/>
                </a:lnTo>
                <a:lnTo>
                  <a:pt x="6680" y="2214"/>
                </a:lnTo>
                <a:lnTo>
                  <a:pt x="6670" y="2212"/>
                </a:lnTo>
                <a:lnTo>
                  <a:pt x="6664" y="2210"/>
                </a:lnTo>
                <a:lnTo>
                  <a:pt x="6664" y="2208"/>
                </a:lnTo>
                <a:lnTo>
                  <a:pt x="6664" y="2204"/>
                </a:lnTo>
                <a:lnTo>
                  <a:pt x="6664" y="2200"/>
                </a:lnTo>
                <a:lnTo>
                  <a:pt x="6662" y="2198"/>
                </a:lnTo>
                <a:lnTo>
                  <a:pt x="6662" y="2194"/>
                </a:lnTo>
                <a:lnTo>
                  <a:pt x="6660" y="2188"/>
                </a:lnTo>
                <a:lnTo>
                  <a:pt x="6658" y="2188"/>
                </a:lnTo>
                <a:lnTo>
                  <a:pt x="6654" y="2190"/>
                </a:lnTo>
                <a:lnTo>
                  <a:pt x="6646" y="2190"/>
                </a:lnTo>
                <a:lnTo>
                  <a:pt x="6642" y="2188"/>
                </a:lnTo>
                <a:lnTo>
                  <a:pt x="6638" y="2184"/>
                </a:lnTo>
                <a:lnTo>
                  <a:pt x="6634" y="2178"/>
                </a:lnTo>
                <a:lnTo>
                  <a:pt x="6632" y="2174"/>
                </a:lnTo>
                <a:lnTo>
                  <a:pt x="6632" y="2172"/>
                </a:lnTo>
                <a:lnTo>
                  <a:pt x="6628" y="2172"/>
                </a:lnTo>
                <a:lnTo>
                  <a:pt x="6622" y="2172"/>
                </a:lnTo>
                <a:lnTo>
                  <a:pt x="6618" y="2170"/>
                </a:lnTo>
                <a:lnTo>
                  <a:pt x="6614" y="2168"/>
                </a:lnTo>
                <a:lnTo>
                  <a:pt x="6612" y="2168"/>
                </a:lnTo>
                <a:lnTo>
                  <a:pt x="6608" y="2172"/>
                </a:lnTo>
                <a:lnTo>
                  <a:pt x="6604" y="2178"/>
                </a:lnTo>
                <a:lnTo>
                  <a:pt x="6596" y="2184"/>
                </a:lnTo>
                <a:lnTo>
                  <a:pt x="6592" y="2186"/>
                </a:lnTo>
                <a:lnTo>
                  <a:pt x="6586" y="2188"/>
                </a:lnTo>
                <a:lnTo>
                  <a:pt x="6580" y="2188"/>
                </a:lnTo>
                <a:lnTo>
                  <a:pt x="6576" y="2190"/>
                </a:lnTo>
                <a:lnTo>
                  <a:pt x="6572" y="2198"/>
                </a:lnTo>
                <a:lnTo>
                  <a:pt x="6568" y="2202"/>
                </a:lnTo>
                <a:lnTo>
                  <a:pt x="6566" y="2202"/>
                </a:lnTo>
                <a:lnTo>
                  <a:pt x="6562" y="2200"/>
                </a:lnTo>
                <a:lnTo>
                  <a:pt x="6558" y="2198"/>
                </a:lnTo>
                <a:lnTo>
                  <a:pt x="6554" y="2198"/>
                </a:lnTo>
                <a:lnTo>
                  <a:pt x="6550" y="2198"/>
                </a:lnTo>
                <a:lnTo>
                  <a:pt x="6544" y="2200"/>
                </a:lnTo>
                <a:lnTo>
                  <a:pt x="6542" y="2200"/>
                </a:lnTo>
                <a:lnTo>
                  <a:pt x="6540" y="2198"/>
                </a:lnTo>
                <a:lnTo>
                  <a:pt x="6540" y="2196"/>
                </a:lnTo>
                <a:lnTo>
                  <a:pt x="6542" y="2194"/>
                </a:lnTo>
                <a:lnTo>
                  <a:pt x="6548" y="2190"/>
                </a:lnTo>
                <a:lnTo>
                  <a:pt x="6554" y="2186"/>
                </a:lnTo>
                <a:lnTo>
                  <a:pt x="6556" y="2184"/>
                </a:lnTo>
                <a:lnTo>
                  <a:pt x="6554" y="2182"/>
                </a:lnTo>
                <a:lnTo>
                  <a:pt x="6554" y="2180"/>
                </a:lnTo>
                <a:lnTo>
                  <a:pt x="6556" y="2176"/>
                </a:lnTo>
                <a:lnTo>
                  <a:pt x="6556" y="2174"/>
                </a:lnTo>
                <a:lnTo>
                  <a:pt x="6554" y="2174"/>
                </a:lnTo>
                <a:lnTo>
                  <a:pt x="6546" y="2176"/>
                </a:lnTo>
                <a:lnTo>
                  <a:pt x="6540" y="2178"/>
                </a:lnTo>
                <a:lnTo>
                  <a:pt x="6536" y="2178"/>
                </a:lnTo>
                <a:lnTo>
                  <a:pt x="6532" y="2178"/>
                </a:lnTo>
                <a:lnTo>
                  <a:pt x="6530" y="2176"/>
                </a:lnTo>
                <a:lnTo>
                  <a:pt x="6528" y="2172"/>
                </a:lnTo>
                <a:lnTo>
                  <a:pt x="6526" y="2172"/>
                </a:lnTo>
                <a:lnTo>
                  <a:pt x="6522" y="2172"/>
                </a:lnTo>
                <a:lnTo>
                  <a:pt x="6520" y="2174"/>
                </a:lnTo>
                <a:lnTo>
                  <a:pt x="6518" y="2172"/>
                </a:lnTo>
                <a:lnTo>
                  <a:pt x="6514" y="2168"/>
                </a:lnTo>
                <a:lnTo>
                  <a:pt x="6510" y="2168"/>
                </a:lnTo>
                <a:lnTo>
                  <a:pt x="6506" y="2168"/>
                </a:lnTo>
                <a:lnTo>
                  <a:pt x="6508" y="2166"/>
                </a:lnTo>
                <a:lnTo>
                  <a:pt x="6512" y="2162"/>
                </a:lnTo>
                <a:lnTo>
                  <a:pt x="6512" y="2158"/>
                </a:lnTo>
                <a:lnTo>
                  <a:pt x="6510" y="2156"/>
                </a:lnTo>
                <a:lnTo>
                  <a:pt x="6508" y="2150"/>
                </a:lnTo>
                <a:lnTo>
                  <a:pt x="6506" y="2150"/>
                </a:lnTo>
                <a:lnTo>
                  <a:pt x="6504" y="2150"/>
                </a:lnTo>
                <a:lnTo>
                  <a:pt x="6500" y="2150"/>
                </a:lnTo>
                <a:lnTo>
                  <a:pt x="6496" y="2148"/>
                </a:lnTo>
                <a:lnTo>
                  <a:pt x="6494" y="2148"/>
                </a:lnTo>
                <a:lnTo>
                  <a:pt x="6490" y="2148"/>
                </a:lnTo>
                <a:lnTo>
                  <a:pt x="6488" y="2148"/>
                </a:lnTo>
                <a:lnTo>
                  <a:pt x="6492" y="2142"/>
                </a:lnTo>
                <a:lnTo>
                  <a:pt x="6494" y="2142"/>
                </a:lnTo>
                <a:lnTo>
                  <a:pt x="6494" y="2144"/>
                </a:lnTo>
                <a:lnTo>
                  <a:pt x="6496" y="2144"/>
                </a:lnTo>
                <a:lnTo>
                  <a:pt x="6500" y="2146"/>
                </a:lnTo>
                <a:lnTo>
                  <a:pt x="6502" y="2144"/>
                </a:lnTo>
                <a:lnTo>
                  <a:pt x="6504" y="2144"/>
                </a:lnTo>
                <a:lnTo>
                  <a:pt x="6506" y="2144"/>
                </a:lnTo>
                <a:lnTo>
                  <a:pt x="6508" y="2146"/>
                </a:lnTo>
                <a:lnTo>
                  <a:pt x="6512" y="2144"/>
                </a:lnTo>
                <a:lnTo>
                  <a:pt x="6512" y="2142"/>
                </a:lnTo>
                <a:lnTo>
                  <a:pt x="6512" y="2140"/>
                </a:lnTo>
                <a:lnTo>
                  <a:pt x="6506" y="2134"/>
                </a:lnTo>
                <a:lnTo>
                  <a:pt x="6500" y="2132"/>
                </a:lnTo>
                <a:lnTo>
                  <a:pt x="6496" y="2134"/>
                </a:lnTo>
                <a:lnTo>
                  <a:pt x="6494" y="2134"/>
                </a:lnTo>
                <a:lnTo>
                  <a:pt x="6490" y="2132"/>
                </a:lnTo>
                <a:lnTo>
                  <a:pt x="6490" y="2130"/>
                </a:lnTo>
                <a:lnTo>
                  <a:pt x="6490" y="2128"/>
                </a:lnTo>
                <a:lnTo>
                  <a:pt x="6494" y="2124"/>
                </a:lnTo>
                <a:lnTo>
                  <a:pt x="6498" y="2122"/>
                </a:lnTo>
                <a:lnTo>
                  <a:pt x="6498" y="2120"/>
                </a:lnTo>
                <a:lnTo>
                  <a:pt x="6496" y="2118"/>
                </a:lnTo>
                <a:lnTo>
                  <a:pt x="6494" y="2114"/>
                </a:lnTo>
                <a:lnTo>
                  <a:pt x="6494" y="2112"/>
                </a:lnTo>
                <a:lnTo>
                  <a:pt x="6494" y="2110"/>
                </a:lnTo>
                <a:lnTo>
                  <a:pt x="6492" y="2106"/>
                </a:lnTo>
                <a:lnTo>
                  <a:pt x="6492" y="2104"/>
                </a:lnTo>
                <a:lnTo>
                  <a:pt x="6498" y="2102"/>
                </a:lnTo>
                <a:lnTo>
                  <a:pt x="6502" y="2100"/>
                </a:lnTo>
                <a:lnTo>
                  <a:pt x="6504" y="2098"/>
                </a:lnTo>
                <a:lnTo>
                  <a:pt x="6502" y="2096"/>
                </a:lnTo>
                <a:lnTo>
                  <a:pt x="6504" y="2094"/>
                </a:lnTo>
                <a:lnTo>
                  <a:pt x="6508" y="2092"/>
                </a:lnTo>
                <a:lnTo>
                  <a:pt x="6510" y="2090"/>
                </a:lnTo>
                <a:lnTo>
                  <a:pt x="6510" y="2088"/>
                </a:lnTo>
                <a:lnTo>
                  <a:pt x="6508" y="2086"/>
                </a:lnTo>
                <a:lnTo>
                  <a:pt x="6506" y="2082"/>
                </a:lnTo>
                <a:lnTo>
                  <a:pt x="6508" y="2082"/>
                </a:lnTo>
                <a:lnTo>
                  <a:pt x="6514" y="2084"/>
                </a:lnTo>
                <a:lnTo>
                  <a:pt x="6516" y="2084"/>
                </a:lnTo>
                <a:lnTo>
                  <a:pt x="6518" y="2084"/>
                </a:lnTo>
                <a:lnTo>
                  <a:pt x="6520" y="2080"/>
                </a:lnTo>
                <a:lnTo>
                  <a:pt x="6520" y="2078"/>
                </a:lnTo>
                <a:lnTo>
                  <a:pt x="6518" y="2068"/>
                </a:lnTo>
                <a:lnTo>
                  <a:pt x="6520" y="2060"/>
                </a:lnTo>
                <a:lnTo>
                  <a:pt x="6522" y="2056"/>
                </a:lnTo>
                <a:lnTo>
                  <a:pt x="6524" y="2056"/>
                </a:lnTo>
                <a:lnTo>
                  <a:pt x="6528" y="2056"/>
                </a:lnTo>
                <a:lnTo>
                  <a:pt x="6528" y="2058"/>
                </a:lnTo>
                <a:lnTo>
                  <a:pt x="6526" y="2062"/>
                </a:lnTo>
                <a:lnTo>
                  <a:pt x="6526" y="2064"/>
                </a:lnTo>
                <a:lnTo>
                  <a:pt x="6528" y="2066"/>
                </a:lnTo>
                <a:lnTo>
                  <a:pt x="6532" y="2068"/>
                </a:lnTo>
                <a:lnTo>
                  <a:pt x="6534" y="2066"/>
                </a:lnTo>
                <a:lnTo>
                  <a:pt x="6534" y="2064"/>
                </a:lnTo>
                <a:lnTo>
                  <a:pt x="6536" y="2064"/>
                </a:lnTo>
                <a:lnTo>
                  <a:pt x="6538" y="2064"/>
                </a:lnTo>
                <a:lnTo>
                  <a:pt x="6540" y="2064"/>
                </a:lnTo>
                <a:lnTo>
                  <a:pt x="6542" y="2060"/>
                </a:lnTo>
                <a:lnTo>
                  <a:pt x="6548" y="2050"/>
                </a:lnTo>
                <a:lnTo>
                  <a:pt x="6548" y="2046"/>
                </a:lnTo>
                <a:lnTo>
                  <a:pt x="6548" y="2044"/>
                </a:lnTo>
                <a:lnTo>
                  <a:pt x="6542" y="2042"/>
                </a:lnTo>
                <a:lnTo>
                  <a:pt x="6530" y="2042"/>
                </a:lnTo>
                <a:lnTo>
                  <a:pt x="6526" y="2040"/>
                </a:lnTo>
                <a:lnTo>
                  <a:pt x="6522" y="2040"/>
                </a:lnTo>
                <a:lnTo>
                  <a:pt x="6522" y="2038"/>
                </a:lnTo>
                <a:lnTo>
                  <a:pt x="6524" y="2036"/>
                </a:lnTo>
                <a:lnTo>
                  <a:pt x="6526" y="2030"/>
                </a:lnTo>
                <a:lnTo>
                  <a:pt x="6524" y="2026"/>
                </a:lnTo>
                <a:lnTo>
                  <a:pt x="6522" y="2022"/>
                </a:lnTo>
                <a:lnTo>
                  <a:pt x="6522" y="2018"/>
                </a:lnTo>
                <a:lnTo>
                  <a:pt x="6524" y="2008"/>
                </a:lnTo>
                <a:lnTo>
                  <a:pt x="6526" y="2004"/>
                </a:lnTo>
                <a:lnTo>
                  <a:pt x="6528" y="2002"/>
                </a:lnTo>
                <a:lnTo>
                  <a:pt x="6530" y="1998"/>
                </a:lnTo>
                <a:lnTo>
                  <a:pt x="6532" y="1994"/>
                </a:lnTo>
                <a:lnTo>
                  <a:pt x="6532" y="1988"/>
                </a:lnTo>
                <a:lnTo>
                  <a:pt x="6530" y="1980"/>
                </a:lnTo>
                <a:lnTo>
                  <a:pt x="6528" y="1976"/>
                </a:lnTo>
                <a:lnTo>
                  <a:pt x="6528" y="1974"/>
                </a:lnTo>
                <a:lnTo>
                  <a:pt x="6532" y="1968"/>
                </a:lnTo>
                <a:lnTo>
                  <a:pt x="6534" y="1966"/>
                </a:lnTo>
                <a:lnTo>
                  <a:pt x="6534" y="1964"/>
                </a:lnTo>
                <a:lnTo>
                  <a:pt x="6530" y="1964"/>
                </a:lnTo>
                <a:lnTo>
                  <a:pt x="6528" y="1966"/>
                </a:lnTo>
                <a:lnTo>
                  <a:pt x="6522" y="1970"/>
                </a:lnTo>
                <a:lnTo>
                  <a:pt x="6514" y="1974"/>
                </a:lnTo>
                <a:lnTo>
                  <a:pt x="6510" y="1974"/>
                </a:lnTo>
                <a:lnTo>
                  <a:pt x="6506" y="1978"/>
                </a:lnTo>
                <a:lnTo>
                  <a:pt x="6500" y="1988"/>
                </a:lnTo>
                <a:lnTo>
                  <a:pt x="6494" y="1994"/>
                </a:lnTo>
                <a:lnTo>
                  <a:pt x="6488" y="1998"/>
                </a:lnTo>
                <a:lnTo>
                  <a:pt x="6480" y="2002"/>
                </a:lnTo>
                <a:lnTo>
                  <a:pt x="6470" y="2002"/>
                </a:lnTo>
                <a:lnTo>
                  <a:pt x="6460" y="2004"/>
                </a:lnTo>
                <a:lnTo>
                  <a:pt x="6452" y="2006"/>
                </a:lnTo>
                <a:lnTo>
                  <a:pt x="6446" y="2012"/>
                </a:lnTo>
                <a:lnTo>
                  <a:pt x="6442" y="2018"/>
                </a:lnTo>
                <a:lnTo>
                  <a:pt x="6438" y="2026"/>
                </a:lnTo>
                <a:lnTo>
                  <a:pt x="6436" y="2034"/>
                </a:lnTo>
                <a:lnTo>
                  <a:pt x="6432" y="2054"/>
                </a:lnTo>
                <a:lnTo>
                  <a:pt x="6432" y="2070"/>
                </a:lnTo>
                <a:lnTo>
                  <a:pt x="6434" y="2080"/>
                </a:lnTo>
                <a:lnTo>
                  <a:pt x="6436" y="2088"/>
                </a:lnTo>
                <a:lnTo>
                  <a:pt x="6434" y="2096"/>
                </a:lnTo>
                <a:lnTo>
                  <a:pt x="6432" y="2102"/>
                </a:lnTo>
                <a:lnTo>
                  <a:pt x="6434" y="2104"/>
                </a:lnTo>
                <a:lnTo>
                  <a:pt x="6438" y="2106"/>
                </a:lnTo>
                <a:lnTo>
                  <a:pt x="6442" y="2110"/>
                </a:lnTo>
                <a:lnTo>
                  <a:pt x="6442" y="2108"/>
                </a:lnTo>
                <a:lnTo>
                  <a:pt x="6444" y="2104"/>
                </a:lnTo>
                <a:lnTo>
                  <a:pt x="6446" y="2106"/>
                </a:lnTo>
                <a:lnTo>
                  <a:pt x="6450" y="2108"/>
                </a:lnTo>
                <a:lnTo>
                  <a:pt x="6452" y="2110"/>
                </a:lnTo>
                <a:lnTo>
                  <a:pt x="6456" y="2114"/>
                </a:lnTo>
                <a:lnTo>
                  <a:pt x="6456" y="2122"/>
                </a:lnTo>
                <a:lnTo>
                  <a:pt x="6456" y="2128"/>
                </a:lnTo>
                <a:lnTo>
                  <a:pt x="6452" y="2126"/>
                </a:lnTo>
                <a:lnTo>
                  <a:pt x="6450" y="2124"/>
                </a:lnTo>
                <a:lnTo>
                  <a:pt x="6448" y="2128"/>
                </a:lnTo>
                <a:lnTo>
                  <a:pt x="6448" y="2132"/>
                </a:lnTo>
                <a:lnTo>
                  <a:pt x="6450" y="2132"/>
                </a:lnTo>
                <a:lnTo>
                  <a:pt x="6452" y="2130"/>
                </a:lnTo>
                <a:lnTo>
                  <a:pt x="6454" y="2130"/>
                </a:lnTo>
                <a:lnTo>
                  <a:pt x="6454" y="2142"/>
                </a:lnTo>
                <a:lnTo>
                  <a:pt x="6456" y="2148"/>
                </a:lnTo>
                <a:lnTo>
                  <a:pt x="6458" y="2154"/>
                </a:lnTo>
                <a:lnTo>
                  <a:pt x="6468" y="2164"/>
                </a:lnTo>
                <a:lnTo>
                  <a:pt x="6470" y="2168"/>
                </a:lnTo>
                <a:lnTo>
                  <a:pt x="6470" y="2170"/>
                </a:lnTo>
                <a:lnTo>
                  <a:pt x="6466" y="2172"/>
                </a:lnTo>
                <a:lnTo>
                  <a:pt x="6458" y="2172"/>
                </a:lnTo>
                <a:lnTo>
                  <a:pt x="6456" y="2174"/>
                </a:lnTo>
                <a:lnTo>
                  <a:pt x="6454" y="2178"/>
                </a:lnTo>
                <a:lnTo>
                  <a:pt x="6454" y="2180"/>
                </a:lnTo>
                <a:lnTo>
                  <a:pt x="6454" y="2182"/>
                </a:lnTo>
                <a:lnTo>
                  <a:pt x="6460" y="2180"/>
                </a:lnTo>
                <a:lnTo>
                  <a:pt x="6464" y="2180"/>
                </a:lnTo>
                <a:lnTo>
                  <a:pt x="6464" y="2184"/>
                </a:lnTo>
                <a:lnTo>
                  <a:pt x="6462" y="2186"/>
                </a:lnTo>
                <a:lnTo>
                  <a:pt x="6462" y="2188"/>
                </a:lnTo>
                <a:lnTo>
                  <a:pt x="6466" y="2192"/>
                </a:lnTo>
                <a:lnTo>
                  <a:pt x="6470" y="2194"/>
                </a:lnTo>
                <a:lnTo>
                  <a:pt x="6468" y="2196"/>
                </a:lnTo>
                <a:lnTo>
                  <a:pt x="6464" y="2198"/>
                </a:lnTo>
                <a:lnTo>
                  <a:pt x="6464" y="2200"/>
                </a:lnTo>
                <a:lnTo>
                  <a:pt x="6466" y="2202"/>
                </a:lnTo>
                <a:lnTo>
                  <a:pt x="6474" y="2204"/>
                </a:lnTo>
                <a:lnTo>
                  <a:pt x="6482" y="2206"/>
                </a:lnTo>
                <a:lnTo>
                  <a:pt x="6488" y="2212"/>
                </a:lnTo>
                <a:lnTo>
                  <a:pt x="6490" y="2214"/>
                </a:lnTo>
                <a:lnTo>
                  <a:pt x="6486" y="2212"/>
                </a:lnTo>
                <a:lnTo>
                  <a:pt x="6478" y="2208"/>
                </a:lnTo>
                <a:lnTo>
                  <a:pt x="6472" y="2208"/>
                </a:lnTo>
                <a:lnTo>
                  <a:pt x="6464" y="2208"/>
                </a:lnTo>
                <a:lnTo>
                  <a:pt x="6456" y="2206"/>
                </a:lnTo>
                <a:lnTo>
                  <a:pt x="6454" y="2206"/>
                </a:lnTo>
                <a:lnTo>
                  <a:pt x="6452" y="2208"/>
                </a:lnTo>
                <a:lnTo>
                  <a:pt x="6452" y="2216"/>
                </a:lnTo>
                <a:lnTo>
                  <a:pt x="6454" y="2228"/>
                </a:lnTo>
                <a:lnTo>
                  <a:pt x="6454" y="2232"/>
                </a:lnTo>
                <a:lnTo>
                  <a:pt x="6450" y="2236"/>
                </a:lnTo>
                <a:lnTo>
                  <a:pt x="6448" y="2236"/>
                </a:lnTo>
                <a:lnTo>
                  <a:pt x="6448" y="2232"/>
                </a:lnTo>
                <a:lnTo>
                  <a:pt x="6448" y="2226"/>
                </a:lnTo>
                <a:lnTo>
                  <a:pt x="6448" y="2224"/>
                </a:lnTo>
                <a:lnTo>
                  <a:pt x="6446" y="2222"/>
                </a:lnTo>
                <a:lnTo>
                  <a:pt x="6442" y="2222"/>
                </a:lnTo>
                <a:lnTo>
                  <a:pt x="6440" y="2224"/>
                </a:lnTo>
                <a:lnTo>
                  <a:pt x="6440" y="2228"/>
                </a:lnTo>
                <a:lnTo>
                  <a:pt x="6438" y="2232"/>
                </a:lnTo>
                <a:lnTo>
                  <a:pt x="6438" y="2234"/>
                </a:lnTo>
                <a:lnTo>
                  <a:pt x="6436" y="2232"/>
                </a:lnTo>
                <a:lnTo>
                  <a:pt x="6434" y="2230"/>
                </a:lnTo>
                <a:lnTo>
                  <a:pt x="6432" y="2226"/>
                </a:lnTo>
                <a:lnTo>
                  <a:pt x="6434" y="2222"/>
                </a:lnTo>
                <a:lnTo>
                  <a:pt x="6432" y="2220"/>
                </a:lnTo>
                <a:lnTo>
                  <a:pt x="6430" y="2218"/>
                </a:lnTo>
                <a:lnTo>
                  <a:pt x="6426" y="2216"/>
                </a:lnTo>
                <a:lnTo>
                  <a:pt x="6418" y="2216"/>
                </a:lnTo>
                <a:lnTo>
                  <a:pt x="6406" y="2216"/>
                </a:lnTo>
                <a:lnTo>
                  <a:pt x="6398" y="2218"/>
                </a:lnTo>
                <a:lnTo>
                  <a:pt x="6394" y="2222"/>
                </a:lnTo>
                <a:lnTo>
                  <a:pt x="6392" y="2230"/>
                </a:lnTo>
                <a:lnTo>
                  <a:pt x="6390" y="2234"/>
                </a:lnTo>
                <a:lnTo>
                  <a:pt x="6392" y="2236"/>
                </a:lnTo>
                <a:lnTo>
                  <a:pt x="6394" y="2238"/>
                </a:lnTo>
                <a:lnTo>
                  <a:pt x="6398" y="2240"/>
                </a:lnTo>
                <a:lnTo>
                  <a:pt x="6398" y="2242"/>
                </a:lnTo>
                <a:lnTo>
                  <a:pt x="6394" y="2244"/>
                </a:lnTo>
                <a:lnTo>
                  <a:pt x="6390" y="2242"/>
                </a:lnTo>
                <a:lnTo>
                  <a:pt x="6384" y="2234"/>
                </a:lnTo>
                <a:lnTo>
                  <a:pt x="6380" y="2232"/>
                </a:lnTo>
                <a:lnTo>
                  <a:pt x="6374" y="2230"/>
                </a:lnTo>
                <a:lnTo>
                  <a:pt x="6348" y="2234"/>
                </a:lnTo>
                <a:lnTo>
                  <a:pt x="6338" y="2238"/>
                </a:lnTo>
                <a:lnTo>
                  <a:pt x="6330" y="2240"/>
                </a:lnTo>
                <a:lnTo>
                  <a:pt x="6324" y="2244"/>
                </a:lnTo>
                <a:lnTo>
                  <a:pt x="6322" y="2248"/>
                </a:lnTo>
                <a:lnTo>
                  <a:pt x="6318" y="2252"/>
                </a:lnTo>
                <a:lnTo>
                  <a:pt x="6318" y="2254"/>
                </a:lnTo>
                <a:lnTo>
                  <a:pt x="6318" y="2258"/>
                </a:lnTo>
                <a:lnTo>
                  <a:pt x="6320" y="2258"/>
                </a:lnTo>
                <a:lnTo>
                  <a:pt x="6322" y="2258"/>
                </a:lnTo>
                <a:lnTo>
                  <a:pt x="6324" y="2260"/>
                </a:lnTo>
                <a:lnTo>
                  <a:pt x="6324" y="2264"/>
                </a:lnTo>
                <a:lnTo>
                  <a:pt x="6324" y="2266"/>
                </a:lnTo>
                <a:lnTo>
                  <a:pt x="6326" y="2268"/>
                </a:lnTo>
                <a:lnTo>
                  <a:pt x="6328" y="2268"/>
                </a:lnTo>
                <a:lnTo>
                  <a:pt x="6330" y="2270"/>
                </a:lnTo>
                <a:lnTo>
                  <a:pt x="6330" y="2276"/>
                </a:lnTo>
                <a:lnTo>
                  <a:pt x="6330" y="2280"/>
                </a:lnTo>
                <a:lnTo>
                  <a:pt x="6332" y="2282"/>
                </a:lnTo>
                <a:lnTo>
                  <a:pt x="6334" y="2284"/>
                </a:lnTo>
                <a:lnTo>
                  <a:pt x="6338" y="2286"/>
                </a:lnTo>
                <a:lnTo>
                  <a:pt x="6340" y="2288"/>
                </a:lnTo>
                <a:lnTo>
                  <a:pt x="6338" y="2292"/>
                </a:lnTo>
                <a:lnTo>
                  <a:pt x="6336" y="2298"/>
                </a:lnTo>
                <a:lnTo>
                  <a:pt x="6332" y="2300"/>
                </a:lnTo>
                <a:lnTo>
                  <a:pt x="6328" y="2304"/>
                </a:lnTo>
                <a:lnTo>
                  <a:pt x="6324" y="2304"/>
                </a:lnTo>
                <a:lnTo>
                  <a:pt x="6318" y="2304"/>
                </a:lnTo>
                <a:lnTo>
                  <a:pt x="6312" y="2298"/>
                </a:lnTo>
                <a:lnTo>
                  <a:pt x="6308" y="2292"/>
                </a:lnTo>
                <a:lnTo>
                  <a:pt x="6308" y="2288"/>
                </a:lnTo>
                <a:lnTo>
                  <a:pt x="6308" y="2286"/>
                </a:lnTo>
                <a:lnTo>
                  <a:pt x="6312" y="2282"/>
                </a:lnTo>
                <a:lnTo>
                  <a:pt x="6314" y="2280"/>
                </a:lnTo>
                <a:lnTo>
                  <a:pt x="6318" y="2278"/>
                </a:lnTo>
                <a:lnTo>
                  <a:pt x="6316" y="2276"/>
                </a:lnTo>
                <a:lnTo>
                  <a:pt x="6312" y="2272"/>
                </a:lnTo>
                <a:lnTo>
                  <a:pt x="6310" y="2272"/>
                </a:lnTo>
                <a:lnTo>
                  <a:pt x="6310" y="2270"/>
                </a:lnTo>
                <a:lnTo>
                  <a:pt x="6312" y="2264"/>
                </a:lnTo>
                <a:lnTo>
                  <a:pt x="6314" y="2260"/>
                </a:lnTo>
                <a:lnTo>
                  <a:pt x="6314" y="2258"/>
                </a:lnTo>
                <a:lnTo>
                  <a:pt x="6312" y="2258"/>
                </a:lnTo>
                <a:lnTo>
                  <a:pt x="6302" y="2262"/>
                </a:lnTo>
                <a:lnTo>
                  <a:pt x="6298" y="2262"/>
                </a:lnTo>
                <a:lnTo>
                  <a:pt x="6296" y="2262"/>
                </a:lnTo>
                <a:lnTo>
                  <a:pt x="6294" y="2272"/>
                </a:lnTo>
                <a:lnTo>
                  <a:pt x="6292" y="2286"/>
                </a:lnTo>
                <a:lnTo>
                  <a:pt x="6288" y="2294"/>
                </a:lnTo>
                <a:lnTo>
                  <a:pt x="6286" y="2304"/>
                </a:lnTo>
                <a:lnTo>
                  <a:pt x="6278" y="2316"/>
                </a:lnTo>
                <a:lnTo>
                  <a:pt x="6272" y="2320"/>
                </a:lnTo>
                <a:lnTo>
                  <a:pt x="6270" y="2322"/>
                </a:lnTo>
                <a:lnTo>
                  <a:pt x="6270" y="2324"/>
                </a:lnTo>
                <a:lnTo>
                  <a:pt x="6270" y="2328"/>
                </a:lnTo>
                <a:lnTo>
                  <a:pt x="6270" y="2330"/>
                </a:lnTo>
                <a:lnTo>
                  <a:pt x="6262" y="2332"/>
                </a:lnTo>
                <a:lnTo>
                  <a:pt x="6256" y="2334"/>
                </a:lnTo>
                <a:lnTo>
                  <a:pt x="6256" y="2336"/>
                </a:lnTo>
                <a:lnTo>
                  <a:pt x="6256" y="2338"/>
                </a:lnTo>
                <a:lnTo>
                  <a:pt x="6262" y="2340"/>
                </a:lnTo>
                <a:lnTo>
                  <a:pt x="6272" y="2342"/>
                </a:lnTo>
                <a:lnTo>
                  <a:pt x="6276" y="2344"/>
                </a:lnTo>
                <a:lnTo>
                  <a:pt x="6268" y="2346"/>
                </a:lnTo>
                <a:lnTo>
                  <a:pt x="6254" y="2344"/>
                </a:lnTo>
                <a:lnTo>
                  <a:pt x="6250" y="2344"/>
                </a:lnTo>
                <a:lnTo>
                  <a:pt x="6246" y="2346"/>
                </a:lnTo>
                <a:lnTo>
                  <a:pt x="6246" y="2348"/>
                </a:lnTo>
                <a:lnTo>
                  <a:pt x="6252" y="2352"/>
                </a:lnTo>
                <a:lnTo>
                  <a:pt x="6260" y="2354"/>
                </a:lnTo>
                <a:lnTo>
                  <a:pt x="6264" y="2354"/>
                </a:lnTo>
                <a:lnTo>
                  <a:pt x="6270" y="2352"/>
                </a:lnTo>
                <a:lnTo>
                  <a:pt x="6272" y="2354"/>
                </a:lnTo>
                <a:lnTo>
                  <a:pt x="6274" y="2356"/>
                </a:lnTo>
                <a:lnTo>
                  <a:pt x="6272" y="2356"/>
                </a:lnTo>
                <a:lnTo>
                  <a:pt x="6264" y="2358"/>
                </a:lnTo>
                <a:lnTo>
                  <a:pt x="6260" y="2360"/>
                </a:lnTo>
                <a:lnTo>
                  <a:pt x="6256" y="2358"/>
                </a:lnTo>
                <a:lnTo>
                  <a:pt x="6252" y="2356"/>
                </a:lnTo>
                <a:lnTo>
                  <a:pt x="6248" y="2356"/>
                </a:lnTo>
                <a:lnTo>
                  <a:pt x="6242" y="2356"/>
                </a:lnTo>
                <a:lnTo>
                  <a:pt x="6234" y="2360"/>
                </a:lnTo>
                <a:lnTo>
                  <a:pt x="6226" y="2366"/>
                </a:lnTo>
                <a:lnTo>
                  <a:pt x="6216" y="2372"/>
                </a:lnTo>
                <a:lnTo>
                  <a:pt x="6208" y="2374"/>
                </a:lnTo>
                <a:lnTo>
                  <a:pt x="6190" y="2378"/>
                </a:lnTo>
                <a:lnTo>
                  <a:pt x="6176" y="2382"/>
                </a:lnTo>
                <a:lnTo>
                  <a:pt x="6172" y="2384"/>
                </a:lnTo>
                <a:lnTo>
                  <a:pt x="6170" y="2388"/>
                </a:lnTo>
                <a:lnTo>
                  <a:pt x="6170" y="2390"/>
                </a:lnTo>
                <a:lnTo>
                  <a:pt x="6170" y="2396"/>
                </a:lnTo>
                <a:lnTo>
                  <a:pt x="6170" y="2402"/>
                </a:lnTo>
                <a:lnTo>
                  <a:pt x="6170" y="2408"/>
                </a:lnTo>
                <a:lnTo>
                  <a:pt x="6170" y="2410"/>
                </a:lnTo>
                <a:lnTo>
                  <a:pt x="6170" y="2414"/>
                </a:lnTo>
                <a:lnTo>
                  <a:pt x="6170" y="2416"/>
                </a:lnTo>
                <a:lnTo>
                  <a:pt x="6170" y="2418"/>
                </a:lnTo>
                <a:lnTo>
                  <a:pt x="6168" y="2420"/>
                </a:lnTo>
                <a:lnTo>
                  <a:pt x="6170" y="2424"/>
                </a:lnTo>
                <a:lnTo>
                  <a:pt x="6172" y="2426"/>
                </a:lnTo>
                <a:lnTo>
                  <a:pt x="6170" y="2428"/>
                </a:lnTo>
                <a:lnTo>
                  <a:pt x="6168" y="2428"/>
                </a:lnTo>
                <a:lnTo>
                  <a:pt x="6164" y="2432"/>
                </a:lnTo>
                <a:lnTo>
                  <a:pt x="6162" y="2436"/>
                </a:lnTo>
                <a:lnTo>
                  <a:pt x="6156" y="2438"/>
                </a:lnTo>
                <a:lnTo>
                  <a:pt x="6128" y="2448"/>
                </a:lnTo>
                <a:lnTo>
                  <a:pt x="6120" y="2454"/>
                </a:lnTo>
                <a:lnTo>
                  <a:pt x="6114" y="2458"/>
                </a:lnTo>
                <a:lnTo>
                  <a:pt x="6110" y="2460"/>
                </a:lnTo>
                <a:lnTo>
                  <a:pt x="6110" y="2464"/>
                </a:lnTo>
                <a:lnTo>
                  <a:pt x="6110" y="2466"/>
                </a:lnTo>
                <a:lnTo>
                  <a:pt x="6112" y="2468"/>
                </a:lnTo>
                <a:lnTo>
                  <a:pt x="6118" y="2470"/>
                </a:lnTo>
                <a:lnTo>
                  <a:pt x="6120" y="2472"/>
                </a:lnTo>
                <a:lnTo>
                  <a:pt x="6116" y="2474"/>
                </a:lnTo>
                <a:lnTo>
                  <a:pt x="6104" y="2480"/>
                </a:lnTo>
                <a:lnTo>
                  <a:pt x="6100" y="2480"/>
                </a:lnTo>
                <a:lnTo>
                  <a:pt x="6096" y="2480"/>
                </a:lnTo>
                <a:lnTo>
                  <a:pt x="6088" y="2478"/>
                </a:lnTo>
                <a:lnTo>
                  <a:pt x="6076" y="2476"/>
                </a:lnTo>
                <a:lnTo>
                  <a:pt x="6068" y="2476"/>
                </a:lnTo>
                <a:lnTo>
                  <a:pt x="6060" y="2478"/>
                </a:lnTo>
                <a:lnTo>
                  <a:pt x="6058" y="2476"/>
                </a:lnTo>
                <a:lnTo>
                  <a:pt x="6058" y="2474"/>
                </a:lnTo>
                <a:lnTo>
                  <a:pt x="6056" y="2466"/>
                </a:lnTo>
                <a:lnTo>
                  <a:pt x="6054" y="2458"/>
                </a:lnTo>
                <a:lnTo>
                  <a:pt x="6052" y="2456"/>
                </a:lnTo>
                <a:lnTo>
                  <a:pt x="6048" y="2456"/>
                </a:lnTo>
                <a:lnTo>
                  <a:pt x="6040" y="2458"/>
                </a:lnTo>
                <a:lnTo>
                  <a:pt x="6034" y="2456"/>
                </a:lnTo>
                <a:lnTo>
                  <a:pt x="6030" y="2456"/>
                </a:lnTo>
                <a:lnTo>
                  <a:pt x="6030" y="2460"/>
                </a:lnTo>
                <a:lnTo>
                  <a:pt x="6032" y="2464"/>
                </a:lnTo>
                <a:lnTo>
                  <a:pt x="6032" y="2470"/>
                </a:lnTo>
                <a:lnTo>
                  <a:pt x="6032" y="2474"/>
                </a:lnTo>
                <a:lnTo>
                  <a:pt x="6036" y="2476"/>
                </a:lnTo>
                <a:lnTo>
                  <a:pt x="6040" y="2480"/>
                </a:lnTo>
                <a:lnTo>
                  <a:pt x="6042" y="2488"/>
                </a:lnTo>
                <a:lnTo>
                  <a:pt x="6044" y="2498"/>
                </a:lnTo>
                <a:lnTo>
                  <a:pt x="6044" y="2506"/>
                </a:lnTo>
                <a:lnTo>
                  <a:pt x="6044" y="2510"/>
                </a:lnTo>
                <a:lnTo>
                  <a:pt x="6044" y="2512"/>
                </a:lnTo>
                <a:lnTo>
                  <a:pt x="6046" y="2516"/>
                </a:lnTo>
                <a:lnTo>
                  <a:pt x="6048" y="2520"/>
                </a:lnTo>
                <a:lnTo>
                  <a:pt x="6042" y="2522"/>
                </a:lnTo>
                <a:lnTo>
                  <a:pt x="6036" y="2522"/>
                </a:lnTo>
                <a:lnTo>
                  <a:pt x="6034" y="2518"/>
                </a:lnTo>
                <a:lnTo>
                  <a:pt x="6032" y="2516"/>
                </a:lnTo>
                <a:lnTo>
                  <a:pt x="6030" y="2514"/>
                </a:lnTo>
                <a:lnTo>
                  <a:pt x="6028" y="2516"/>
                </a:lnTo>
                <a:lnTo>
                  <a:pt x="6026" y="2518"/>
                </a:lnTo>
                <a:lnTo>
                  <a:pt x="6022" y="2520"/>
                </a:lnTo>
                <a:lnTo>
                  <a:pt x="6018" y="2520"/>
                </a:lnTo>
                <a:lnTo>
                  <a:pt x="6016" y="2518"/>
                </a:lnTo>
                <a:lnTo>
                  <a:pt x="6014" y="2516"/>
                </a:lnTo>
                <a:lnTo>
                  <a:pt x="6010" y="2518"/>
                </a:lnTo>
                <a:lnTo>
                  <a:pt x="6002" y="2524"/>
                </a:lnTo>
                <a:lnTo>
                  <a:pt x="5998" y="2526"/>
                </a:lnTo>
                <a:lnTo>
                  <a:pt x="5994" y="2522"/>
                </a:lnTo>
                <a:lnTo>
                  <a:pt x="5988" y="2508"/>
                </a:lnTo>
                <a:lnTo>
                  <a:pt x="5982" y="2504"/>
                </a:lnTo>
                <a:lnTo>
                  <a:pt x="5980" y="2504"/>
                </a:lnTo>
                <a:lnTo>
                  <a:pt x="5976" y="2504"/>
                </a:lnTo>
                <a:lnTo>
                  <a:pt x="5970" y="2508"/>
                </a:lnTo>
                <a:lnTo>
                  <a:pt x="5966" y="2508"/>
                </a:lnTo>
                <a:lnTo>
                  <a:pt x="5964" y="2508"/>
                </a:lnTo>
                <a:lnTo>
                  <a:pt x="5964" y="2512"/>
                </a:lnTo>
                <a:lnTo>
                  <a:pt x="5962" y="2514"/>
                </a:lnTo>
                <a:lnTo>
                  <a:pt x="5960" y="2516"/>
                </a:lnTo>
                <a:lnTo>
                  <a:pt x="5956" y="2518"/>
                </a:lnTo>
                <a:lnTo>
                  <a:pt x="5950" y="2516"/>
                </a:lnTo>
                <a:lnTo>
                  <a:pt x="5946" y="2514"/>
                </a:lnTo>
                <a:lnTo>
                  <a:pt x="5944" y="2514"/>
                </a:lnTo>
                <a:lnTo>
                  <a:pt x="5942" y="2516"/>
                </a:lnTo>
                <a:lnTo>
                  <a:pt x="5934" y="2518"/>
                </a:lnTo>
                <a:lnTo>
                  <a:pt x="5924" y="2520"/>
                </a:lnTo>
                <a:lnTo>
                  <a:pt x="5918" y="2524"/>
                </a:lnTo>
                <a:lnTo>
                  <a:pt x="5914" y="2528"/>
                </a:lnTo>
                <a:lnTo>
                  <a:pt x="5914" y="2534"/>
                </a:lnTo>
                <a:lnTo>
                  <a:pt x="5916" y="2536"/>
                </a:lnTo>
                <a:lnTo>
                  <a:pt x="5920" y="2536"/>
                </a:lnTo>
                <a:lnTo>
                  <a:pt x="5924" y="2534"/>
                </a:lnTo>
                <a:lnTo>
                  <a:pt x="5928" y="2536"/>
                </a:lnTo>
                <a:lnTo>
                  <a:pt x="5930" y="2538"/>
                </a:lnTo>
                <a:lnTo>
                  <a:pt x="5926" y="2538"/>
                </a:lnTo>
                <a:lnTo>
                  <a:pt x="5922" y="2540"/>
                </a:lnTo>
                <a:lnTo>
                  <a:pt x="5922" y="2542"/>
                </a:lnTo>
                <a:lnTo>
                  <a:pt x="5924" y="2544"/>
                </a:lnTo>
                <a:lnTo>
                  <a:pt x="5926" y="2544"/>
                </a:lnTo>
                <a:lnTo>
                  <a:pt x="5930" y="2544"/>
                </a:lnTo>
                <a:lnTo>
                  <a:pt x="5934" y="2546"/>
                </a:lnTo>
                <a:lnTo>
                  <a:pt x="5934" y="2548"/>
                </a:lnTo>
                <a:lnTo>
                  <a:pt x="5932" y="2550"/>
                </a:lnTo>
                <a:lnTo>
                  <a:pt x="5924" y="2550"/>
                </a:lnTo>
                <a:lnTo>
                  <a:pt x="5918" y="2552"/>
                </a:lnTo>
                <a:lnTo>
                  <a:pt x="5918" y="2554"/>
                </a:lnTo>
                <a:lnTo>
                  <a:pt x="5920" y="2556"/>
                </a:lnTo>
                <a:lnTo>
                  <a:pt x="5928" y="2562"/>
                </a:lnTo>
                <a:lnTo>
                  <a:pt x="5930" y="2566"/>
                </a:lnTo>
                <a:lnTo>
                  <a:pt x="5932" y="2568"/>
                </a:lnTo>
                <a:lnTo>
                  <a:pt x="5938" y="2566"/>
                </a:lnTo>
                <a:lnTo>
                  <a:pt x="5942" y="2566"/>
                </a:lnTo>
                <a:lnTo>
                  <a:pt x="5950" y="2566"/>
                </a:lnTo>
                <a:lnTo>
                  <a:pt x="5964" y="2572"/>
                </a:lnTo>
                <a:lnTo>
                  <a:pt x="5972" y="2574"/>
                </a:lnTo>
                <a:lnTo>
                  <a:pt x="5976" y="2578"/>
                </a:lnTo>
                <a:lnTo>
                  <a:pt x="5980" y="2580"/>
                </a:lnTo>
                <a:lnTo>
                  <a:pt x="5986" y="2580"/>
                </a:lnTo>
                <a:lnTo>
                  <a:pt x="5990" y="2580"/>
                </a:lnTo>
                <a:lnTo>
                  <a:pt x="5990" y="2582"/>
                </a:lnTo>
                <a:lnTo>
                  <a:pt x="5992" y="2584"/>
                </a:lnTo>
                <a:lnTo>
                  <a:pt x="5998" y="2586"/>
                </a:lnTo>
                <a:lnTo>
                  <a:pt x="6004" y="2584"/>
                </a:lnTo>
                <a:lnTo>
                  <a:pt x="6006" y="2586"/>
                </a:lnTo>
                <a:lnTo>
                  <a:pt x="6008" y="2588"/>
                </a:lnTo>
                <a:lnTo>
                  <a:pt x="6008" y="2590"/>
                </a:lnTo>
                <a:lnTo>
                  <a:pt x="6004" y="2594"/>
                </a:lnTo>
                <a:lnTo>
                  <a:pt x="6004" y="2596"/>
                </a:lnTo>
                <a:lnTo>
                  <a:pt x="6006" y="2598"/>
                </a:lnTo>
                <a:lnTo>
                  <a:pt x="6014" y="2600"/>
                </a:lnTo>
                <a:lnTo>
                  <a:pt x="6020" y="2600"/>
                </a:lnTo>
                <a:lnTo>
                  <a:pt x="6018" y="2602"/>
                </a:lnTo>
                <a:lnTo>
                  <a:pt x="6018" y="2606"/>
                </a:lnTo>
                <a:lnTo>
                  <a:pt x="6018" y="2608"/>
                </a:lnTo>
                <a:lnTo>
                  <a:pt x="6020" y="2608"/>
                </a:lnTo>
                <a:lnTo>
                  <a:pt x="6024" y="2610"/>
                </a:lnTo>
                <a:lnTo>
                  <a:pt x="6026" y="2612"/>
                </a:lnTo>
                <a:lnTo>
                  <a:pt x="6026" y="2614"/>
                </a:lnTo>
                <a:lnTo>
                  <a:pt x="6024" y="2618"/>
                </a:lnTo>
                <a:lnTo>
                  <a:pt x="6022" y="2620"/>
                </a:lnTo>
                <a:lnTo>
                  <a:pt x="6020" y="2624"/>
                </a:lnTo>
                <a:lnTo>
                  <a:pt x="6024" y="2632"/>
                </a:lnTo>
                <a:lnTo>
                  <a:pt x="6032" y="2642"/>
                </a:lnTo>
                <a:lnTo>
                  <a:pt x="6044" y="2650"/>
                </a:lnTo>
                <a:lnTo>
                  <a:pt x="6052" y="2654"/>
                </a:lnTo>
                <a:lnTo>
                  <a:pt x="6058" y="2656"/>
                </a:lnTo>
                <a:lnTo>
                  <a:pt x="6060" y="2656"/>
                </a:lnTo>
                <a:lnTo>
                  <a:pt x="6060" y="2658"/>
                </a:lnTo>
                <a:lnTo>
                  <a:pt x="6058" y="2662"/>
                </a:lnTo>
                <a:lnTo>
                  <a:pt x="6060" y="2664"/>
                </a:lnTo>
                <a:lnTo>
                  <a:pt x="6062" y="2668"/>
                </a:lnTo>
                <a:lnTo>
                  <a:pt x="6062" y="2678"/>
                </a:lnTo>
                <a:lnTo>
                  <a:pt x="6060" y="2682"/>
                </a:lnTo>
                <a:lnTo>
                  <a:pt x="6058" y="2684"/>
                </a:lnTo>
                <a:lnTo>
                  <a:pt x="6054" y="2686"/>
                </a:lnTo>
                <a:lnTo>
                  <a:pt x="6054" y="2688"/>
                </a:lnTo>
                <a:lnTo>
                  <a:pt x="6062" y="2692"/>
                </a:lnTo>
                <a:lnTo>
                  <a:pt x="6072" y="2700"/>
                </a:lnTo>
                <a:lnTo>
                  <a:pt x="6078" y="2706"/>
                </a:lnTo>
                <a:lnTo>
                  <a:pt x="6078" y="2712"/>
                </a:lnTo>
                <a:lnTo>
                  <a:pt x="6080" y="2720"/>
                </a:lnTo>
                <a:lnTo>
                  <a:pt x="6078" y="2722"/>
                </a:lnTo>
                <a:lnTo>
                  <a:pt x="6076" y="2716"/>
                </a:lnTo>
                <a:lnTo>
                  <a:pt x="6072" y="2706"/>
                </a:lnTo>
                <a:lnTo>
                  <a:pt x="6068" y="2702"/>
                </a:lnTo>
                <a:lnTo>
                  <a:pt x="6064" y="2700"/>
                </a:lnTo>
                <a:lnTo>
                  <a:pt x="6062" y="2708"/>
                </a:lnTo>
                <a:lnTo>
                  <a:pt x="6058" y="2728"/>
                </a:lnTo>
                <a:lnTo>
                  <a:pt x="6056" y="2744"/>
                </a:lnTo>
                <a:lnTo>
                  <a:pt x="6058" y="2744"/>
                </a:lnTo>
                <a:lnTo>
                  <a:pt x="6060" y="2742"/>
                </a:lnTo>
                <a:lnTo>
                  <a:pt x="6062" y="2744"/>
                </a:lnTo>
                <a:lnTo>
                  <a:pt x="6062" y="2746"/>
                </a:lnTo>
                <a:lnTo>
                  <a:pt x="6060" y="2748"/>
                </a:lnTo>
                <a:lnTo>
                  <a:pt x="6058" y="2750"/>
                </a:lnTo>
                <a:lnTo>
                  <a:pt x="6056" y="2752"/>
                </a:lnTo>
                <a:lnTo>
                  <a:pt x="6054" y="2778"/>
                </a:lnTo>
                <a:lnTo>
                  <a:pt x="6050" y="2798"/>
                </a:lnTo>
                <a:lnTo>
                  <a:pt x="6046" y="2810"/>
                </a:lnTo>
                <a:lnTo>
                  <a:pt x="6042" y="2816"/>
                </a:lnTo>
                <a:lnTo>
                  <a:pt x="6036" y="2820"/>
                </a:lnTo>
                <a:lnTo>
                  <a:pt x="6026" y="2822"/>
                </a:lnTo>
                <a:lnTo>
                  <a:pt x="6020" y="2824"/>
                </a:lnTo>
                <a:lnTo>
                  <a:pt x="6010" y="2820"/>
                </a:lnTo>
                <a:lnTo>
                  <a:pt x="5998" y="2818"/>
                </a:lnTo>
                <a:lnTo>
                  <a:pt x="5992" y="2818"/>
                </a:lnTo>
                <a:lnTo>
                  <a:pt x="5984" y="2818"/>
                </a:lnTo>
                <a:lnTo>
                  <a:pt x="5972" y="2816"/>
                </a:lnTo>
                <a:lnTo>
                  <a:pt x="5962" y="2814"/>
                </a:lnTo>
                <a:lnTo>
                  <a:pt x="5954" y="2814"/>
                </a:lnTo>
                <a:lnTo>
                  <a:pt x="5936" y="2816"/>
                </a:lnTo>
                <a:lnTo>
                  <a:pt x="5916" y="2816"/>
                </a:lnTo>
                <a:lnTo>
                  <a:pt x="5904" y="2814"/>
                </a:lnTo>
                <a:lnTo>
                  <a:pt x="5890" y="2810"/>
                </a:lnTo>
                <a:lnTo>
                  <a:pt x="5876" y="2808"/>
                </a:lnTo>
                <a:lnTo>
                  <a:pt x="5868" y="2808"/>
                </a:lnTo>
                <a:lnTo>
                  <a:pt x="5856" y="2810"/>
                </a:lnTo>
                <a:lnTo>
                  <a:pt x="5838" y="2810"/>
                </a:lnTo>
                <a:lnTo>
                  <a:pt x="5828" y="2810"/>
                </a:lnTo>
                <a:lnTo>
                  <a:pt x="5818" y="2808"/>
                </a:lnTo>
                <a:lnTo>
                  <a:pt x="5806" y="2802"/>
                </a:lnTo>
                <a:lnTo>
                  <a:pt x="5794" y="2800"/>
                </a:lnTo>
                <a:lnTo>
                  <a:pt x="5788" y="2800"/>
                </a:lnTo>
                <a:lnTo>
                  <a:pt x="5782" y="2802"/>
                </a:lnTo>
                <a:lnTo>
                  <a:pt x="5776" y="2806"/>
                </a:lnTo>
                <a:lnTo>
                  <a:pt x="5774" y="2810"/>
                </a:lnTo>
                <a:lnTo>
                  <a:pt x="5772" y="2816"/>
                </a:lnTo>
                <a:lnTo>
                  <a:pt x="5770" y="2822"/>
                </a:lnTo>
                <a:lnTo>
                  <a:pt x="5768" y="2822"/>
                </a:lnTo>
                <a:lnTo>
                  <a:pt x="5762" y="2822"/>
                </a:lnTo>
                <a:lnTo>
                  <a:pt x="5756" y="2824"/>
                </a:lnTo>
                <a:lnTo>
                  <a:pt x="5750" y="2826"/>
                </a:lnTo>
                <a:lnTo>
                  <a:pt x="5740" y="2834"/>
                </a:lnTo>
                <a:lnTo>
                  <a:pt x="5736" y="2838"/>
                </a:lnTo>
                <a:lnTo>
                  <a:pt x="5734" y="2842"/>
                </a:lnTo>
                <a:lnTo>
                  <a:pt x="5732" y="2844"/>
                </a:lnTo>
                <a:lnTo>
                  <a:pt x="5734" y="2848"/>
                </a:lnTo>
                <a:lnTo>
                  <a:pt x="5740" y="2852"/>
                </a:lnTo>
                <a:lnTo>
                  <a:pt x="5740" y="2856"/>
                </a:lnTo>
                <a:lnTo>
                  <a:pt x="5742" y="2862"/>
                </a:lnTo>
                <a:lnTo>
                  <a:pt x="5746" y="2870"/>
                </a:lnTo>
                <a:lnTo>
                  <a:pt x="5748" y="2878"/>
                </a:lnTo>
                <a:lnTo>
                  <a:pt x="5750" y="2886"/>
                </a:lnTo>
                <a:lnTo>
                  <a:pt x="5750" y="2896"/>
                </a:lnTo>
                <a:lnTo>
                  <a:pt x="5752" y="2904"/>
                </a:lnTo>
                <a:lnTo>
                  <a:pt x="5750" y="2910"/>
                </a:lnTo>
                <a:lnTo>
                  <a:pt x="5750" y="2914"/>
                </a:lnTo>
                <a:lnTo>
                  <a:pt x="5752" y="2916"/>
                </a:lnTo>
                <a:lnTo>
                  <a:pt x="5752" y="2920"/>
                </a:lnTo>
                <a:lnTo>
                  <a:pt x="5750" y="2924"/>
                </a:lnTo>
                <a:lnTo>
                  <a:pt x="5752" y="2930"/>
                </a:lnTo>
                <a:lnTo>
                  <a:pt x="5758" y="2944"/>
                </a:lnTo>
                <a:lnTo>
                  <a:pt x="5760" y="2950"/>
                </a:lnTo>
                <a:lnTo>
                  <a:pt x="5758" y="2956"/>
                </a:lnTo>
                <a:lnTo>
                  <a:pt x="5756" y="2972"/>
                </a:lnTo>
                <a:lnTo>
                  <a:pt x="5750" y="2986"/>
                </a:lnTo>
                <a:lnTo>
                  <a:pt x="5750" y="2996"/>
                </a:lnTo>
                <a:lnTo>
                  <a:pt x="5750" y="3000"/>
                </a:lnTo>
                <a:lnTo>
                  <a:pt x="5748" y="3004"/>
                </a:lnTo>
                <a:lnTo>
                  <a:pt x="5746" y="3012"/>
                </a:lnTo>
                <a:lnTo>
                  <a:pt x="5740" y="3026"/>
                </a:lnTo>
                <a:lnTo>
                  <a:pt x="5738" y="3032"/>
                </a:lnTo>
                <a:lnTo>
                  <a:pt x="5734" y="3038"/>
                </a:lnTo>
                <a:lnTo>
                  <a:pt x="5730" y="3042"/>
                </a:lnTo>
                <a:lnTo>
                  <a:pt x="5728" y="3042"/>
                </a:lnTo>
                <a:lnTo>
                  <a:pt x="5728" y="3048"/>
                </a:lnTo>
                <a:lnTo>
                  <a:pt x="5728" y="3052"/>
                </a:lnTo>
                <a:lnTo>
                  <a:pt x="5728" y="3056"/>
                </a:lnTo>
                <a:lnTo>
                  <a:pt x="5724" y="3068"/>
                </a:lnTo>
                <a:lnTo>
                  <a:pt x="5722" y="3074"/>
                </a:lnTo>
                <a:lnTo>
                  <a:pt x="5722" y="3078"/>
                </a:lnTo>
                <a:lnTo>
                  <a:pt x="5724" y="3080"/>
                </a:lnTo>
                <a:lnTo>
                  <a:pt x="5728" y="3080"/>
                </a:lnTo>
                <a:lnTo>
                  <a:pt x="5736" y="3080"/>
                </a:lnTo>
                <a:lnTo>
                  <a:pt x="5736" y="3082"/>
                </a:lnTo>
                <a:lnTo>
                  <a:pt x="5734" y="3084"/>
                </a:lnTo>
                <a:lnTo>
                  <a:pt x="5734" y="3086"/>
                </a:lnTo>
                <a:lnTo>
                  <a:pt x="5734" y="3090"/>
                </a:lnTo>
                <a:lnTo>
                  <a:pt x="5734" y="3094"/>
                </a:lnTo>
                <a:lnTo>
                  <a:pt x="5734" y="3096"/>
                </a:lnTo>
                <a:lnTo>
                  <a:pt x="5738" y="3096"/>
                </a:lnTo>
                <a:lnTo>
                  <a:pt x="5742" y="3094"/>
                </a:lnTo>
                <a:lnTo>
                  <a:pt x="5748" y="3094"/>
                </a:lnTo>
                <a:lnTo>
                  <a:pt x="5750" y="3096"/>
                </a:lnTo>
                <a:lnTo>
                  <a:pt x="5752" y="3100"/>
                </a:lnTo>
                <a:lnTo>
                  <a:pt x="5752" y="3104"/>
                </a:lnTo>
                <a:lnTo>
                  <a:pt x="5750" y="3110"/>
                </a:lnTo>
                <a:lnTo>
                  <a:pt x="5748" y="3120"/>
                </a:lnTo>
                <a:lnTo>
                  <a:pt x="5750" y="3126"/>
                </a:lnTo>
                <a:lnTo>
                  <a:pt x="5750" y="3138"/>
                </a:lnTo>
                <a:lnTo>
                  <a:pt x="5748" y="3160"/>
                </a:lnTo>
                <a:lnTo>
                  <a:pt x="5744" y="3172"/>
                </a:lnTo>
                <a:lnTo>
                  <a:pt x="5746" y="3174"/>
                </a:lnTo>
                <a:lnTo>
                  <a:pt x="5748" y="3172"/>
                </a:lnTo>
                <a:lnTo>
                  <a:pt x="5752" y="3170"/>
                </a:lnTo>
                <a:lnTo>
                  <a:pt x="5756" y="3168"/>
                </a:lnTo>
                <a:lnTo>
                  <a:pt x="5764" y="3168"/>
                </a:lnTo>
                <a:lnTo>
                  <a:pt x="5778" y="3172"/>
                </a:lnTo>
                <a:lnTo>
                  <a:pt x="5788" y="3174"/>
                </a:lnTo>
                <a:lnTo>
                  <a:pt x="5794" y="3172"/>
                </a:lnTo>
                <a:lnTo>
                  <a:pt x="5798" y="3168"/>
                </a:lnTo>
                <a:lnTo>
                  <a:pt x="5808" y="3162"/>
                </a:lnTo>
                <a:lnTo>
                  <a:pt x="5814" y="3162"/>
                </a:lnTo>
                <a:lnTo>
                  <a:pt x="5820" y="3162"/>
                </a:lnTo>
                <a:lnTo>
                  <a:pt x="5828" y="3164"/>
                </a:lnTo>
                <a:lnTo>
                  <a:pt x="5834" y="3166"/>
                </a:lnTo>
                <a:lnTo>
                  <a:pt x="5842" y="3176"/>
                </a:lnTo>
                <a:lnTo>
                  <a:pt x="5846" y="3180"/>
                </a:lnTo>
                <a:lnTo>
                  <a:pt x="5846" y="3184"/>
                </a:lnTo>
                <a:lnTo>
                  <a:pt x="5848" y="3192"/>
                </a:lnTo>
                <a:lnTo>
                  <a:pt x="5852" y="3200"/>
                </a:lnTo>
                <a:lnTo>
                  <a:pt x="5858" y="3210"/>
                </a:lnTo>
                <a:lnTo>
                  <a:pt x="5866" y="3218"/>
                </a:lnTo>
                <a:lnTo>
                  <a:pt x="5874" y="3226"/>
                </a:lnTo>
                <a:lnTo>
                  <a:pt x="5880" y="3228"/>
                </a:lnTo>
                <a:lnTo>
                  <a:pt x="5882" y="3228"/>
                </a:lnTo>
                <a:lnTo>
                  <a:pt x="5886" y="3224"/>
                </a:lnTo>
                <a:lnTo>
                  <a:pt x="5890" y="3220"/>
                </a:lnTo>
                <a:lnTo>
                  <a:pt x="5892" y="3216"/>
                </a:lnTo>
                <a:lnTo>
                  <a:pt x="5896" y="3210"/>
                </a:lnTo>
                <a:lnTo>
                  <a:pt x="5900" y="3206"/>
                </a:lnTo>
                <a:lnTo>
                  <a:pt x="5902" y="3204"/>
                </a:lnTo>
                <a:lnTo>
                  <a:pt x="5912" y="3202"/>
                </a:lnTo>
                <a:lnTo>
                  <a:pt x="5920" y="3200"/>
                </a:lnTo>
                <a:lnTo>
                  <a:pt x="5924" y="3198"/>
                </a:lnTo>
                <a:lnTo>
                  <a:pt x="5924" y="3196"/>
                </a:lnTo>
                <a:lnTo>
                  <a:pt x="5930" y="3190"/>
                </a:lnTo>
                <a:lnTo>
                  <a:pt x="5938" y="3186"/>
                </a:lnTo>
                <a:lnTo>
                  <a:pt x="5948" y="3184"/>
                </a:lnTo>
                <a:lnTo>
                  <a:pt x="5954" y="3186"/>
                </a:lnTo>
                <a:lnTo>
                  <a:pt x="5960" y="3188"/>
                </a:lnTo>
                <a:lnTo>
                  <a:pt x="5968" y="3190"/>
                </a:lnTo>
                <a:lnTo>
                  <a:pt x="5976" y="3190"/>
                </a:lnTo>
                <a:lnTo>
                  <a:pt x="5994" y="3188"/>
                </a:lnTo>
                <a:lnTo>
                  <a:pt x="6008" y="3184"/>
                </a:lnTo>
                <a:lnTo>
                  <a:pt x="6012" y="3184"/>
                </a:lnTo>
                <a:lnTo>
                  <a:pt x="6016" y="3186"/>
                </a:lnTo>
                <a:lnTo>
                  <a:pt x="6020" y="3186"/>
                </a:lnTo>
                <a:lnTo>
                  <a:pt x="6024" y="3184"/>
                </a:lnTo>
                <a:lnTo>
                  <a:pt x="6030" y="3170"/>
                </a:lnTo>
                <a:lnTo>
                  <a:pt x="6036" y="3162"/>
                </a:lnTo>
                <a:lnTo>
                  <a:pt x="6042" y="3154"/>
                </a:lnTo>
                <a:lnTo>
                  <a:pt x="6048" y="3148"/>
                </a:lnTo>
                <a:lnTo>
                  <a:pt x="6060" y="3144"/>
                </a:lnTo>
                <a:lnTo>
                  <a:pt x="6074" y="3144"/>
                </a:lnTo>
                <a:lnTo>
                  <a:pt x="6076" y="3140"/>
                </a:lnTo>
                <a:lnTo>
                  <a:pt x="6076" y="3136"/>
                </a:lnTo>
                <a:lnTo>
                  <a:pt x="6076" y="3124"/>
                </a:lnTo>
                <a:lnTo>
                  <a:pt x="6080" y="3114"/>
                </a:lnTo>
                <a:lnTo>
                  <a:pt x="6086" y="3106"/>
                </a:lnTo>
                <a:lnTo>
                  <a:pt x="6094" y="3098"/>
                </a:lnTo>
                <a:lnTo>
                  <a:pt x="6108" y="3086"/>
                </a:lnTo>
                <a:lnTo>
                  <a:pt x="6114" y="3082"/>
                </a:lnTo>
                <a:lnTo>
                  <a:pt x="6114" y="3078"/>
                </a:lnTo>
                <a:lnTo>
                  <a:pt x="6112" y="3074"/>
                </a:lnTo>
                <a:lnTo>
                  <a:pt x="6106" y="3070"/>
                </a:lnTo>
                <a:lnTo>
                  <a:pt x="6100" y="3064"/>
                </a:lnTo>
                <a:lnTo>
                  <a:pt x="6098" y="3058"/>
                </a:lnTo>
                <a:lnTo>
                  <a:pt x="6094" y="3050"/>
                </a:lnTo>
                <a:lnTo>
                  <a:pt x="6094" y="3042"/>
                </a:lnTo>
                <a:lnTo>
                  <a:pt x="6096" y="3032"/>
                </a:lnTo>
                <a:lnTo>
                  <a:pt x="6102" y="3020"/>
                </a:lnTo>
                <a:lnTo>
                  <a:pt x="6108" y="3008"/>
                </a:lnTo>
                <a:lnTo>
                  <a:pt x="6124" y="2988"/>
                </a:lnTo>
                <a:lnTo>
                  <a:pt x="6130" y="2982"/>
                </a:lnTo>
                <a:lnTo>
                  <a:pt x="6134" y="2978"/>
                </a:lnTo>
                <a:lnTo>
                  <a:pt x="6144" y="2972"/>
                </a:lnTo>
                <a:lnTo>
                  <a:pt x="6144" y="2970"/>
                </a:lnTo>
                <a:lnTo>
                  <a:pt x="6140" y="2966"/>
                </a:lnTo>
                <a:lnTo>
                  <a:pt x="6138" y="2964"/>
                </a:lnTo>
                <a:lnTo>
                  <a:pt x="6138" y="2960"/>
                </a:lnTo>
                <a:lnTo>
                  <a:pt x="6142" y="2956"/>
                </a:lnTo>
                <a:lnTo>
                  <a:pt x="6150" y="2952"/>
                </a:lnTo>
                <a:lnTo>
                  <a:pt x="6168" y="2946"/>
                </a:lnTo>
                <a:lnTo>
                  <a:pt x="6186" y="2940"/>
                </a:lnTo>
                <a:lnTo>
                  <a:pt x="6192" y="2938"/>
                </a:lnTo>
                <a:lnTo>
                  <a:pt x="6196" y="2934"/>
                </a:lnTo>
                <a:lnTo>
                  <a:pt x="6198" y="2930"/>
                </a:lnTo>
                <a:lnTo>
                  <a:pt x="6204" y="2926"/>
                </a:lnTo>
                <a:lnTo>
                  <a:pt x="6220" y="2918"/>
                </a:lnTo>
                <a:lnTo>
                  <a:pt x="6228" y="2912"/>
                </a:lnTo>
                <a:lnTo>
                  <a:pt x="6234" y="2908"/>
                </a:lnTo>
                <a:lnTo>
                  <a:pt x="6238" y="2900"/>
                </a:lnTo>
                <a:lnTo>
                  <a:pt x="6236" y="2896"/>
                </a:lnTo>
                <a:lnTo>
                  <a:pt x="6236" y="2892"/>
                </a:lnTo>
                <a:lnTo>
                  <a:pt x="6234" y="2890"/>
                </a:lnTo>
                <a:lnTo>
                  <a:pt x="6236" y="2888"/>
                </a:lnTo>
                <a:lnTo>
                  <a:pt x="6240" y="2884"/>
                </a:lnTo>
                <a:lnTo>
                  <a:pt x="6240" y="2882"/>
                </a:lnTo>
                <a:lnTo>
                  <a:pt x="6240" y="2880"/>
                </a:lnTo>
                <a:lnTo>
                  <a:pt x="6238" y="2876"/>
                </a:lnTo>
                <a:lnTo>
                  <a:pt x="6232" y="2872"/>
                </a:lnTo>
                <a:lnTo>
                  <a:pt x="6232" y="2860"/>
                </a:lnTo>
                <a:lnTo>
                  <a:pt x="6232" y="2854"/>
                </a:lnTo>
                <a:lnTo>
                  <a:pt x="6234" y="2848"/>
                </a:lnTo>
                <a:lnTo>
                  <a:pt x="6234" y="2840"/>
                </a:lnTo>
                <a:lnTo>
                  <a:pt x="6234" y="2836"/>
                </a:lnTo>
                <a:lnTo>
                  <a:pt x="6234" y="2832"/>
                </a:lnTo>
                <a:lnTo>
                  <a:pt x="6240" y="2828"/>
                </a:lnTo>
                <a:lnTo>
                  <a:pt x="6248" y="2824"/>
                </a:lnTo>
                <a:lnTo>
                  <a:pt x="6256" y="2820"/>
                </a:lnTo>
                <a:lnTo>
                  <a:pt x="6268" y="2810"/>
                </a:lnTo>
                <a:lnTo>
                  <a:pt x="6272" y="2810"/>
                </a:lnTo>
                <a:lnTo>
                  <a:pt x="6272" y="2812"/>
                </a:lnTo>
                <a:lnTo>
                  <a:pt x="6274" y="2816"/>
                </a:lnTo>
                <a:lnTo>
                  <a:pt x="6278" y="2818"/>
                </a:lnTo>
                <a:lnTo>
                  <a:pt x="6282" y="2818"/>
                </a:lnTo>
                <a:lnTo>
                  <a:pt x="6290" y="2820"/>
                </a:lnTo>
                <a:lnTo>
                  <a:pt x="6292" y="2822"/>
                </a:lnTo>
                <a:lnTo>
                  <a:pt x="6294" y="2824"/>
                </a:lnTo>
                <a:lnTo>
                  <a:pt x="6302" y="2822"/>
                </a:lnTo>
                <a:lnTo>
                  <a:pt x="6310" y="2820"/>
                </a:lnTo>
                <a:lnTo>
                  <a:pt x="6316" y="2822"/>
                </a:lnTo>
                <a:lnTo>
                  <a:pt x="6320" y="2824"/>
                </a:lnTo>
                <a:lnTo>
                  <a:pt x="6324" y="2830"/>
                </a:lnTo>
                <a:lnTo>
                  <a:pt x="6328" y="2834"/>
                </a:lnTo>
                <a:lnTo>
                  <a:pt x="6332" y="2832"/>
                </a:lnTo>
                <a:lnTo>
                  <a:pt x="6336" y="2832"/>
                </a:lnTo>
                <a:lnTo>
                  <a:pt x="6338" y="2832"/>
                </a:lnTo>
                <a:lnTo>
                  <a:pt x="6340" y="2834"/>
                </a:lnTo>
                <a:lnTo>
                  <a:pt x="6344" y="2836"/>
                </a:lnTo>
                <a:lnTo>
                  <a:pt x="6350" y="2836"/>
                </a:lnTo>
                <a:lnTo>
                  <a:pt x="6362" y="2834"/>
                </a:lnTo>
                <a:lnTo>
                  <a:pt x="6374" y="2830"/>
                </a:lnTo>
                <a:lnTo>
                  <a:pt x="6378" y="2826"/>
                </a:lnTo>
                <a:lnTo>
                  <a:pt x="6378" y="2822"/>
                </a:lnTo>
                <a:lnTo>
                  <a:pt x="6378" y="2820"/>
                </a:lnTo>
                <a:lnTo>
                  <a:pt x="6380" y="2818"/>
                </a:lnTo>
                <a:lnTo>
                  <a:pt x="6390" y="2812"/>
                </a:lnTo>
                <a:lnTo>
                  <a:pt x="6410" y="2800"/>
                </a:lnTo>
                <a:lnTo>
                  <a:pt x="6422" y="2794"/>
                </a:lnTo>
                <a:lnTo>
                  <a:pt x="6432" y="2788"/>
                </a:lnTo>
                <a:lnTo>
                  <a:pt x="6438" y="2784"/>
                </a:lnTo>
                <a:lnTo>
                  <a:pt x="6442" y="2778"/>
                </a:lnTo>
                <a:lnTo>
                  <a:pt x="6448" y="2770"/>
                </a:lnTo>
                <a:lnTo>
                  <a:pt x="6452" y="2766"/>
                </a:lnTo>
                <a:lnTo>
                  <a:pt x="6458" y="2762"/>
                </a:lnTo>
                <a:lnTo>
                  <a:pt x="6464" y="2760"/>
                </a:lnTo>
                <a:lnTo>
                  <a:pt x="6472" y="2762"/>
                </a:lnTo>
                <a:lnTo>
                  <a:pt x="6478" y="2766"/>
                </a:lnTo>
                <a:lnTo>
                  <a:pt x="6482" y="2770"/>
                </a:lnTo>
                <a:lnTo>
                  <a:pt x="6492" y="2780"/>
                </a:lnTo>
                <a:lnTo>
                  <a:pt x="6498" y="2782"/>
                </a:lnTo>
                <a:lnTo>
                  <a:pt x="6504" y="2782"/>
                </a:lnTo>
                <a:lnTo>
                  <a:pt x="6510" y="2782"/>
                </a:lnTo>
                <a:lnTo>
                  <a:pt x="6514" y="2786"/>
                </a:lnTo>
                <a:lnTo>
                  <a:pt x="6516" y="2790"/>
                </a:lnTo>
                <a:lnTo>
                  <a:pt x="6518" y="2798"/>
                </a:lnTo>
                <a:lnTo>
                  <a:pt x="6520" y="2812"/>
                </a:lnTo>
                <a:lnTo>
                  <a:pt x="6522" y="2818"/>
                </a:lnTo>
                <a:lnTo>
                  <a:pt x="6526" y="2822"/>
                </a:lnTo>
                <a:lnTo>
                  <a:pt x="6528" y="2826"/>
                </a:lnTo>
                <a:lnTo>
                  <a:pt x="6530" y="2828"/>
                </a:lnTo>
                <a:lnTo>
                  <a:pt x="6530" y="2836"/>
                </a:lnTo>
                <a:lnTo>
                  <a:pt x="6530" y="2840"/>
                </a:lnTo>
                <a:lnTo>
                  <a:pt x="6530" y="2844"/>
                </a:lnTo>
                <a:lnTo>
                  <a:pt x="6534" y="2848"/>
                </a:lnTo>
                <a:lnTo>
                  <a:pt x="6538" y="2852"/>
                </a:lnTo>
                <a:lnTo>
                  <a:pt x="6554" y="2864"/>
                </a:lnTo>
                <a:lnTo>
                  <a:pt x="6556" y="2868"/>
                </a:lnTo>
                <a:lnTo>
                  <a:pt x="6556" y="2874"/>
                </a:lnTo>
                <a:lnTo>
                  <a:pt x="6556" y="2876"/>
                </a:lnTo>
                <a:lnTo>
                  <a:pt x="6558" y="2878"/>
                </a:lnTo>
                <a:lnTo>
                  <a:pt x="6566" y="2880"/>
                </a:lnTo>
                <a:lnTo>
                  <a:pt x="6574" y="2884"/>
                </a:lnTo>
                <a:lnTo>
                  <a:pt x="6578" y="2888"/>
                </a:lnTo>
                <a:lnTo>
                  <a:pt x="6582" y="2894"/>
                </a:lnTo>
                <a:lnTo>
                  <a:pt x="6586" y="2900"/>
                </a:lnTo>
                <a:lnTo>
                  <a:pt x="6590" y="2902"/>
                </a:lnTo>
                <a:lnTo>
                  <a:pt x="6594" y="2906"/>
                </a:lnTo>
                <a:lnTo>
                  <a:pt x="6604" y="2916"/>
                </a:lnTo>
                <a:lnTo>
                  <a:pt x="6616" y="2928"/>
                </a:lnTo>
                <a:lnTo>
                  <a:pt x="6628" y="2936"/>
                </a:lnTo>
                <a:lnTo>
                  <a:pt x="6642" y="2940"/>
                </a:lnTo>
                <a:lnTo>
                  <a:pt x="6654" y="2942"/>
                </a:lnTo>
                <a:lnTo>
                  <a:pt x="6658" y="2942"/>
                </a:lnTo>
                <a:lnTo>
                  <a:pt x="6662" y="2946"/>
                </a:lnTo>
                <a:lnTo>
                  <a:pt x="6666" y="2956"/>
                </a:lnTo>
                <a:lnTo>
                  <a:pt x="6672" y="2964"/>
                </a:lnTo>
                <a:lnTo>
                  <a:pt x="6676" y="2966"/>
                </a:lnTo>
                <a:lnTo>
                  <a:pt x="6680" y="2968"/>
                </a:lnTo>
                <a:lnTo>
                  <a:pt x="6686" y="2966"/>
                </a:lnTo>
                <a:lnTo>
                  <a:pt x="6688" y="2968"/>
                </a:lnTo>
                <a:lnTo>
                  <a:pt x="6688" y="2972"/>
                </a:lnTo>
                <a:lnTo>
                  <a:pt x="6688" y="2974"/>
                </a:lnTo>
                <a:lnTo>
                  <a:pt x="6688" y="2976"/>
                </a:lnTo>
                <a:lnTo>
                  <a:pt x="6690" y="2976"/>
                </a:lnTo>
                <a:lnTo>
                  <a:pt x="6696" y="2976"/>
                </a:lnTo>
                <a:lnTo>
                  <a:pt x="6702" y="2976"/>
                </a:lnTo>
                <a:lnTo>
                  <a:pt x="6706" y="2976"/>
                </a:lnTo>
                <a:lnTo>
                  <a:pt x="6706" y="2980"/>
                </a:lnTo>
                <a:lnTo>
                  <a:pt x="6706" y="2982"/>
                </a:lnTo>
                <a:lnTo>
                  <a:pt x="6706" y="2992"/>
                </a:lnTo>
                <a:lnTo>
                  <a:pt x="6708" y="2998"/>
                </a:lnTo>
                <a:lnTo>
                  <a:pt x="6714" y="3002"/>
                </a:lnTo>
                <a:lnTo>
                  <a:pt x="6726" y="3008"/>
                </a:lnTo>
                <a:lnTo>
                  <a:pt x="6734" y="3012"/>
                </a:lnTo>
                <a:lnTo>
                  <a:pt x="6738" y="3014"/>
                </a:lnTo>
                <a:lnTo>
                  <a:pt x="6742" y="3020"/>
                </a:lnTo>
                <a:lnTo>
                  <a:pt x="6746" y="3026"/>
                </a:lnTo>
                <a:lnTo>
                  <a:pt x="6750" y="3038"/>
                </a:lnTo>
                <a:lnTo>
                  <a:pt x="6754" y="3058"/>
                </a:lnTo>
                <a:lnTo>
                  <a:pt x="6756" y="3068"/>
                </a:lnTo>
                <a:lnTo>
                  <a:pt x="6756" y="3076"/>
                </a:lnTo>
                <a:lnTo>
                  <a:pt x="6752" y="3080"/>
                </a:lnTo>
                <a:lnTo>
                  <a:pt x="6748" y="3084"/>
                </a:lnTo>
                <a:lnTo>
                  <a:pt x="6748" y="3090"/>
                </a:lnTo>
                <a:lnTo>
                  <a:pt x="6746" y="3094"/>
                </a:lnTo>
                <a:lnTo>
                  <a:pt x="6744" y="3100"/>
                </a:lnTo>
                <a:lnTo>
                  <a:pt x="6740" y="3108"/>
                </a:lnTo>
                <a:lnTo>
                  <a:pt x="6738" y="3114"/>
                </a:lnTo>
                <a:lnTo>
                  <a:pt x="6738" y="3120"/>
                </a:lnTo>
                <a:lnTo>
                  <a:pt x="6742" y="3124"/>
                </a:lnTo>
                <a:lnTo>
                  <a:pt x="6748" y="3126"/>
                </a:lnTo>
                <a:lnTo>
                  <a:pt x="6752" y="3126"/>
                </a:lnTo>
                <a:lnTo>
                  <a:pt x="6754" y="3124"/>
                </a:lnTo>
                <a:lnTo>
                  <a:pt x="6756" y="3122"/>
                </a:lnTo>
                <a:lnTo>
                  <a:pt x="6760" y="3112"/>
                </a:lnTo>
                <a:lnTo>
                  <a:pt x="6768" y="3102"/>
                </a:lnTo>
                <a:lnTo>
                  <a:pt x="6772" y="3096"/>
                </a:lnTo>
                <a:lnTo>
                  <a:pt x="6774" y="3092"/>
                </a:lnTo>
                <a:lnTo>
                  <a:pt x="6776" y="3086"/>
                </a:lnTo>
                <a:lnTo>
                  <a:pt x="6780" y="3078"/>
                </a:lnTo>
                <a:lnTo>
                  <a:pt x="6784" y="3074"/>
                </a:lnTo>
                <a:lnTo>
                  <a:pt x="6790" y="3070"/>
                </a:lnTo>
                <a:lnTo>
                  <a:pt x="6796" y="3066"/>
                </a:lnTo>
                <a:lnTo>
                  <a:pt x="6798" y="3060"/>
                </a:lnTo>
                <a:lnTo>
                  <a:pt x="6800" y="3054"/>
                </a:lnTo>
                <a:lnTo>
                  <a:pt x="6800" y="3050"/>
                </a:lnTo>
                <a:lnTo>
                  <a:pt x="6796" y="3044"/>
                </a:lnTo>
                <a:lnTo>
                  <a:pt x="6794" y="3040"/>
                </a:lnTo>
                <a:lnTo>
                  <a:pt x="6788" y="3036"/>
                </a:lnTo>
                <a:lnTo>
                  <a:pt x="6784" y="3034"/>
                </a:lnTo>
                <a:lnTo>
                  <a:pt x="6774" y="3030"/>
                </a:lnTo>
                <a:lnTo>
                  <a:pt x="6770" y="3026"/>
                </a:lnTo>
                <a:lnTo>
                  <a:pt x="6770" y="3022"/>
                </a:lnTo>
                <a:lnTo>
                  <a:pt x="6774" y="3016"/>
                </a:lnTo>
                <a:lnTo>
                  <a:pt x="6778" y="3008"/>
                </a:lnTo>
                <a:lnTo>
                  <a:pt x="6778" y="3002"/>
                </a:lnTo>
                <a:lnTo>
                  <a:pt x="6780" y="2994"/>
                </a:lnTo>
                <a:lnTo>
                  <a:pt x="6784" y="2990"/>
                </a:lnTo>
                <a:lnTo>
                  <a:pt x="6788" y="2986"/>
                </a:lnTo>
                <a:lnTo>
                  <a:pt x="6796" y="2984"/>
                </a:lnTo>
                <a:lnTo>
                  <a:pt x="6802" y="2984"/>
                </a:lnTo>
                <a:lnTo>
                  <a:pt x="6808" y="2988"/>
                </a:lnTo>
                <a:lnTo>
                  <a:pt x="6818" y="2990"/>
                </a:lnTo>
                <a:lnTo>
                  <a:pt x="6824" y="2992"/>
                </a:lnTo>
                <a:lnTo>
                  <a:pt x="6828" y="2996"/>
                </a:lnTo>
                <a:lnTo>
                  <a:pt x="6832" y="3004"/>
                </a:lnTo>
                <a:lnTo>
                  <a:pt x="6836" y="3014"/>
                </a:lnTo>
                <a:lnTo>
                  <a:pt x="6838" y="3018"/>
                </a:lnTo>
                <a:lnTo>
                  <a:pt x="6842" y="3020"/>
                </a:lnTo>
                <a:lnTo>
                  <a:pt x="6850" y="3020"/>
                </a:lnTo>
                <a:lnTo>
                  <a:pt x="6850" y="3018"/>
                </a:lnTo>
                <a:lnTo>
                  <a:pt x="6850" y="3014"/>
                </a:lnTo>
                <a:lnTo>
                  <a:pt x="6852" y="3006"/>
                </a:lnTo>
                <a:lnTo>
                  <a:pt x="6854" y="3000"/>
                </a:lnTo>
                <a:lnTo>
                  <a:pt x="6852" y="2996"/>
                </a:lnTo>
                <a:lnTo>
                  <a:pt x="6850" y="2992"/>
                </a:lnTo>
                <a:lnTo>
                  <a:pt x="6846" y="2986"/>
                </a:lnTo>
                <a:lnTo>
                  <a:pt x="6836" y="2978"/>
                </a:lnTo>
                <a:lnTo>
                  <a:pt x="6826" y="2972"/>
                </a:lnTo>
                <a:lnTo>
                  <a:pt x="6810" y="2962"/>
                </a:lnTo>
                <a:lnTo>
                  <a:pt x="6804" y="2958"/>
                </a:lnTo>
                <a:lnTo>
                  <a:pt x="6798" y="2952"/>
                </a:lnTo>
                <a:lnTo>
                  <a:pt x="6794" y="2950"/>
                </a:lnTo>
                <a:lnTo>
                  <a:pt x="6786" y="2946"/>
                </a:lnTo>
                <a:lnTo>
                  <a:pt x="6768" y="2938"/>
                </a:lnTo>
                <a:lnTo>
                  <a:pt x="6758" y="2932"/>
                </a:lnTo>
                <a:lnTo>
                  <a:pt x="6752" y="2928"/>
                </a:lnTo>
                <a:lnTo>
                  <a:pt x="6750" y="2922"/>
                </a:lnTo>
                <a:lnTo>
                  <a:pt x="6752" y="2920"/>
                </a:lnTo>
                <a:lnTo>
                  <a:pt x="6754" y="2918"/>
                </a:lnTo>
                <a:lnTo>
                  <a:pt x="6760" y="2912"/>
                </a:lnTo>
                <a:lnTo>
                  <a:pt x="6760" y="2908"/>
                </a:lnTo>
                <a:lnTo>
                  <a:pt x="6758" y="2908"/>
                </a:lnTo>
                <a:lnTo>
                  <a:pt x="6752" y="2906"/>
                </a:lnTo>
                <a:lnTo>
                  <a:pt x="6744" y="2904"/>
                </a:lnTo>
                <a:lnTo>
                  <a:pt x="6722" y="2902"/>
                </a:lnTo>
                <a:lnTo>
                  <a:pt x="6710" y="2898"/>
                </a:lnTo>
                <a:lnTo>
                  <a:pt x="6702" y="2894"/>
                </a:lnTo>
                <a:lnTo>
                  <a:pt x="6686" y="2878"/>
                </a:lnTo>
                <a:lnTo>
                  <a:pt x="6676" y="2862"/>
                </a:lnTo>
                <a:lnTo>
                  <a:pt x="6668" y="2848"/>
                </a:lnTo>
                <a:lnTo>
                  <a:pt x="6664" y="2834"/>
                </a:lnTo>
                <a:lnTo>
                  <a:pt x="6658" y="2816"/>
                </a:lnTo>
                <a:lnTo>
                  <a:pt x="6654" y="2810"/>
                </a:lnTo>
                <a:lnTo>
                  <a:pt x="6650" y="2808"/>
                </a:lnTo>
                <a:lnTo>
                  <a:pt x="6642" y="2806"/>
                </a:lnTo>
                <a:lnTo>
                  <a:pt x="6636" y="2800"/>
                </a:lnTo>
                <a:lnTo>
                  <a:pt x="6628" y="2794"/>
                </a:lnTo>
                <a:lnTo>
                  <a:pt x="6618" y="2786"/>
                </a:lnTo>
                <a:lnTo>
                  <a:pt x="6612" y="2780"/>
                </a:lnTo>
                <a:lnTo>
                  <a:pt x="6608" y="2774"/>
                </a:lnTo>
                <a:lnTo>
                  <a:pt x="6604" y="2766"/>
                </a:lnTo>
                <a:lnTo>
                  <a:pt x="6602" y="2758"/>
                </a:lnTo>
                <a:lnTo>
                  <a:pt x="6602" y="2752"/>
                </a:lnTo>
                <a:lnTo>
                  <a:pt x="6602" y="2746"/>
                </a:lnTo>
                <a:lnTo>
                  <a:pt x="6604" y="2742"/>
                </a:lnTo>
                <a:lnTo>
                  <a:pt x="6608" y="2738"/>
                </a:lnTo>
                <a:lnTo>
                  <a:pt x="6610" y="2738"/>
                </a:lnTo>
                <a:lnTo>
                  <a:pt x="6612" y="2736"/>
                </a:lnTo>
                <a:lnTo>
                  <a:pt x="6612" y="2730"/>
                </a:lnTo>
                <a:lnTo>
                  <a:pt x="6602" y="2718"/>
                </a:lnTo>
                <a:lnTo>
                  <a:pt x="6600" y="2710"/>
                </a:lnTo>
                <a:lnTo>
                  <a:pt x="6600" y="2704"/>
                </a:lnTo>
                <a:lnTo>
                  <a:pt x="6604" y="2702"/>
                </a:lnTo>
                <a:lnTo>
                  <a:pt x="6608" y="2704"/>
                </a:lnTo>
                <a:lnTo>
                  <a:pt x="6612" y="2704"/>
                </a:lnTo>
                <a:lnTo>
                  <a:pt x="6614" y="2704"/>
                </a:lnTo>
                <a:lnTo>
                  <a:pt x="6618" y="2702"/>
                </a:lnTo>
                <a:lnTo>
                  <a:pt x="6626" y="2696"/>
                </a:lnTo>
                <a:lnTo>
                  <a:pt x="6634" y="2690"/>
                </a:lnTo>
                <a:lnTo>
                  <a:pt x="6642" y="2688"/>
                </a:lnTo>
                <a:lnTo>
                  <a:pt x="6642" y="2690"/>
                </a:lnTo>
                <a:lnTo>
                  <a:pt x="6644" y="2692"/>
                </a:lnTo>
                <a:lnTo>
                  <a:pt x="6650" y="2690"/>
                </a:lnTo>
                <a:lnTo>
                  <a:pt x="6656" y="2690"/>
                </a:lnTo>
                <a:lnTo>
                  <a:pt x="6658" y="2690"/>
                </a:lnTo>
                <a:lnTo>
                  <a:pt x="6658" y="2696"/>
                </a:lnTo>
                <a:lnTo>
                  <a:pt x="6658" y="2698"/>
                </a:lnTo>
                <a:lnTo>
                  <a:pt x="6656" y="2698"/>
                </a:lnTo>
                <a:lnTo>
                  <a:pt x="6654" y="2700"/>
                </a:lnTo>
                <a:lnTo>
                  <a:pt x="6652" y="2702"/>
                </a:lnTo>
                <a:lnTo>
                  <a:pt x="6652" y="2704"/>
                </a:lnTo>
                <a:lnTo>
                  <a:pt x="6654" y="2716"/>
                </a:lnTo>
                <a:lnTo>
                  <a:pt x="6660" y="2730"/>
                </a:lnTo>
                <a:lnTo>
                  <a:pt x="6666" y="2742"/>
                </a:lnTo>
                <a:lnTo>
                  <a:pt x="6670" y="2744"/>
                </a:lnTo>
                <a:lnTo>
                  <a:pt x="6672" y="2742"/>
                </a:lnTo>
                <a:lnTo>
                  <a:pt x="6678" y="2718"/>
                </a:lnTo>
                <a:lnTo>
                  <a:pt x="6680" y="2714"/>
                </a:lnTo>
                <a:lnTo>
                  <a:pt x="6684" y="2712"/>
                </a:lnTo>
                <a:lnTo>
                  <a:pt x="6688" y="2712"/>
                </a:lnTo>
                <a:lnTo>
                  <a:pt x="6694" y="2714"/>
                </a:lnTo>
                <a:lnTo>
                  <a:pt x="6700" y="2722"/>
                </a:lnTo>
                <a:lnTo>
                  <a:pt x="6706" y="2728"/>
                </a:lnTo>
                <a:lnTo>
                  <a:pt x="6706" y="2732"/>
                </a:lnTo>
                <a:lnTo>
                  <a:pt x="6708" y="2736"/>
                </a:lnTo>
                <a:lnTo>
                  <a:pt x="6708" y="2746"/>
                </a:lnTo>
                <a:lnTo>
                  <a:pt x="6710" y="2752"/>
                </a:lnTo>
                <a:lnTo>
                  <a:pt x="6714" y="2758"/>
                </a:lnTo>
                <a:lnTo>
                  <a:pt x="6720" y="2764"/>
                </a:lnTo>
                <a:lnTo>
                  <a:pt x="6720" y="2768"/>
                </a:lnTo>
                <a:lnTo>
                  <a:pt x="6720" y="2770"/>
                </a:lnTo>
                <a:lnTo>
                  <a:pt x="6718" y="2772"/>
                </a:lnTo>
                <a:lnTo>
                  <a:pt x="6718" y="2774"/>
                </a:lnTo>
                <a:lnTo>
                  <a:pt x="6718" y="2778"/>
                </a:lnTo>
                <a:lnTo>
                  <a:pt x="6722" y="2782"/>
                </a:lnTo>
                <a:lnTo>
                  <a:pt x="6732" y="2790"/>
                </a:lnTo>
                <a:lnTo>
                  <a:pt x="6740" y="2798"/>
                </a:lnTo>
                <a:lnTo>
                  <a:pt x="6746" y="2804"/>
                </a:lnTo>
                <a:lnTo>
                  <a:pt x="6750" y="2812"/>
                </a:lnTo>
                <a:lnTo>
                  <a:pt x="6750" y="2814"/>
                </a:lnTo>
                <a:lnTo>
                  <a:pt x="6752" y="2814"/>
                </a:lnTo>
                <a:lnTo>
                  <a:pt x="6762" y="2814"/>
                </a:lnTo>
                <a:lnTo>
                  <a:pt x="6768" y="2814"/>
                </a:lnTo>
                <a:lnTo>
                  <a:pt x="6774" y="2814"/>
                </a:lnTo>
                <a:lnTo>
                  <a:pt x="6786" y="2822"/>
                </a:lnTo>
                <a:lnTo>
                  <a:pt x="6800" y="2832"/>
                </a:lnTo>
                <a:lnTo>
                  <a:pt x="6812" y="2844"/>
                </a:lnTo>
                <a:lnTo>
                  <a:pt x="6798" y="2842"/>
                </a:lnTo>
                <a:lnTo>
                  <a:pt x="6794" y="2842"/>
                </a:lnTo>
                <a:lnTo>
                  <a:pt x="6800" y="2846"/>
                </a:lnTo>
                <a:lnTo>
                  <a:pt x="6818" y="2854"/>
                </a:lnTo>
                <a:lnTo>
                  <a:pt x="6828" y="2858"/>
                </a:lnTo>
                <a:lnTo>
                  <a:pt x="6836" y="2862"/>
                </a:lnTo>
                <a:lnTo>
                  <a:pt x="6844" y="2870"/>
                </a:lnTo>
                <a:lnTo>
                  <a:pt x="6848" y="2876"/>
                </a:lnTo>
                <a:lnTo>
                  <a:pt x="6852" y="2876"/>
                </a:lnTo>
                <a:lnTo>
                  <a:pt x="6858" y="2876"/>
                </a:lnTo>
                <a:lnTo>
                  <a:pt x="6862" y="2880"/>
                </a:lnTo>
                <a:lnTo>
                  <a:pt x="6868" y="2882"/>
                </a:lnTo>
                <a:lnTo>
                  <a:pt x="6872" y="2886"/>
                </a:lnTo>
                <a:lnTo>
                  <a:pt x="6874" y="2892"/>
                </a:lnTo>
                <a:lnTo>
                  <a:pt x="6876" y="2898"/>
                </a:lnTo>
                <a:lnTo>
                  <a:pt x="6876" y="2902"/>
                </a:lnTo>
                <a:lnTo>
                  <a:pt x="6880" y="2904"/>
                </a:lnTo>
                <a:lnTo>
                  <a:pt x="6888" y="2904"/>
                </a:lnTo>
                <a:lnTo>
                  <a:pt x="6892" y="2908"/>
                </a:lnTo>
                <a:lnTo>
                  <a:pt x="6894" y="2912"/>
                </a:lnTo>
                <a:lnTo>
                  <a:pt x="6892" y="2928"/>
                </a:lnTo>
                <a:lnTo>
                  <a:pt x="6890" y="2944"/>
                </a:lnTo>
                <a:lnTo>
                  <a:pt x="6890" y="2950"/>
                </a:lnTo>
                <a:lnTo>
                  <a:pt x="6890" y="2954"/>
                </a:lnTo>
                <a:lnTo>
                  <a:pt x="6892" y="2956"/>
                </a:lnTo>
                <a:lnTo>
                  <a:pt x="6890" y="2958"/>
                </a:lnTo>
                <a:lnTo>
                  <a:pt x="6888" y="2962"/>
                </a:lnTo>
                <a:lnTo>
                  <a:pt x="6884" y="2968"/>
                </a:lnTo>
                <a:lnTo>
                  <a:pt x="6884" y="2974"/>
                </a:lnTo>
                <a:lnTo>
                  <a:pt x="6886" y="2978"/>
                </a:lnTo>
                <a:lnTo>
                  <a:pt x="6888" y="2984"/>
                </a:lnTo>
                <a:lnTo>
                  <a:pt x="6888" y="2988"/>
                </a:lnTo>
                <a:lnTo>
                  <a:pt x="6886" y="2990"/>
                </a:lnTo>
                <a:lnTo>
                  <a:pt x="6886" y="2992"/>
                </a:lnTo>
                <a:lnTo>
                  <a:pt x="6894" y="2996"/>
                </a:lnTo>
                <a:lnTo>
                  <a:pt x="6902" y="3002"/>
                </a:lnTo>
                <a:lnTo>
                  <a:pt x="6906" y="3008"/>
                </a:lnTo>
                <a:lnTo>
                  <a:pt x="6908" y="3012"/>
                </a:lnTo>
                <a:lnTo>
                  <a:pt x="6910" y="3016"/>
                </a:lnTo>
                <a:lnTo>
                  <a:pt x="6910" y="3022"/>
                </a:lnTo>
                <a:lnTo>
                  <a:pt x="6912" y="3026"/>
                </a:lnTo>
                <a:lnTo>
                  <a:pt x="6916" y="3026"/>
                </a:lnTo>
                <a:lnTo>
                  <a:pt x="6924" y="3044"/>
                </a:lnTo>
                <a:lnTo>
                  <a:pt x="6930" y="3052"/>
                </a:lnTo>
                <a:lnTo>
                  <a:pt x="6936" y="3058"/>
                </a:lnTo>
                <a:lnTo>
                  <a:pt x="6940" y="3062"/>
                </a:lnTo>
                <a:lnTo>
                  <a:pt x="6942" y="3066"/>
                </a:lnTo>
                <a:lnTo>
                  <a:pt x="6944" y="3064"/>
                </a:lnTo>
                <a:lnTo>
                  <a:pt x="6946" y="3064"/>
                </a:lnTo>
                <a:lnTo>
                  <a:pt x="6948" y="3062"/>
                </a:lnTo>
                <a:lnTo>
                  <a:pt x="6952" y="3064"/>
                </a:lnTo>
                <a:lnTo>
                  <a:pt x="6958" y="3068"/>
                </a:lnTo>
                <a:lnTo>
                  <a:pt x="6960" y="3070"/>
                </a:lnTo>
                <a:lnTo>
                  <a:pt x="6958" y="3070"/>
                </a:lnTo>
                <a:lnTo>
                  <a:pt x="6950" y="3070"/>
                </a:lnTo>
                <a:lnTo>
                  <a:pt x="6942" y="3072"/>
                </a:lnTo>
                <a:lnTo>
                  <a:pt x="6942" y="3074"/>
                </a:lnTo>
                <a:lnTo>
                  <a:pt x="6944" y="3078"/>
                </a:lnTo>
                <a:lnTo>
                  <a:pt x="6952" y="3088"/>
                </a:lnTo>
                <a:lnTo>
                  <a:pt x="6956" y="3098"/>
                </a:lnTo>
                <a:lnTo>
                  <a:pt x="6958" y="3102"/>
                </a:lnTo>
                <a:lnTo>
                  <a:pt x="6962" y="3102"/>
                </a:lnTo>
                <a:lnTo>
                  <a:pt x="6964" y="3100"/>
                </a:lnTo>
                <a:lnTo>
                  <a:pt x="6968" y="3098"/>
                </a:lnTo>
                <a:lnTo>
                  <a:pt x="6970" y="3098"/>
                </a:lnTo>
                <a:lnTo>
                  <a:pt x="6974" y="3100"/>
                </a:lnTo>
                <a:lnTo>
                  <a:pt x="6984" y="3098"/>
                </a:lnTo>
                <a:lnTo>
                  <a:pt x="6996" y="3098"/>
                </a:lnTo>
                <a:lnTo>
                  <a:pt x="7000" y="3098"/>
                </a:lnTo>
                <a:lnTo>
                  <a:pt x="7004" y="3100"/>
                </a:lnTo>
                <a:lnTo>
                  <a:pt x="7008" y="3100"/>
                </a:lnTo>
                <a:lnTo>
                  <a:pt x="7014" y="3100"/>
                </a:lnTo>
                <a:lnTo>
                  <a:pt x="7020" y="3104"/>
                </a:lnTo>
                <a:lnTo>
                  <a:pt x="7026" y="3106"/>
                </a:lnTo>
                <a:lnTo>
                  <a:pt x="7032" y="3108"/>
                </a:lnTo>
                <a:lnTo>
                  <a:pt x="7038" y="3108"/>
                </a:lnTo>
                <a:lnTo>
                  <a:pt x="7042" y="3110"/>
                </a:lnTo>
                <a:lnTo>
                  <a:pt x="7042" y="3112"/>
                </a:lnTo>
                <a:lnTo>
                  <a:pt x="7042" y="3114"/>
                </a:lnTo>
                <a:lnTo>
                  <a:pt x="7036" y="3116"/>
                </a:lnTo>
                <a:lnTo>
                  <a:pt x="7028" y="3118"/>
                </a:lnTo>
                <a:lnTo>
                  <a:pt x="7022" y="3118"/>
                </a:lnTo>
                <a:lnTo>
                  <a:pt x="7006" y="3108"/>
                </a:lnTo>
                <a:lnTo>
                  <a:pt x="6996" y="3104"/>
                </a:lnTo>
                <a:lnTo>
                  <a:pt x="6990" y="3102"/>
                </a:lnTo>
                <a:lnTo>
                  <a:pt x="6986" y="3104"/>
                </a:lnTo>
                <a:lnTo>
                  <a:pt x="6982" y="3108"/>
                </a:lnTo>
                <a:lnTo>
                  <a:pt x="6980" y="3110"/>
                </a:lnTo>
                <a:lnTo>
                  <a:pt x="6978" y="3110"/>
                </a:lnTo>
                <a:lnTo>
                  <a:pt x="6972" y="3110"/>
                </a:lnTo>
                <a:lnTo>
                  <a:pt x="6968" y="3110"/>
                </a:lnTo>
                <a:lnTo>
                  <a:pt x="6966" y="3112"/>
                </a:lnTo>
                <a:lnTo>
                  <a:pt x="6966" y="3116"/>
                </a:lnTo>
                <a:lnTo>
                  <a:pt x="6964" y="3120"/>
                </a:lnTo>
                <a:lnTo>
                  <a:pt x="6962" y="3122"/>
                </a:lnTo>
                <a:lnTo>
                  <a:pt x="6960" y="3124"/>
                </a:lnTo>
                <a:lnTo>
                  <a:pt x="6958" y="3126"/>
                </a:lnTo>
                <a:lnTo>
                  <a:pt x="6960" y="3130"/>
                </a:lnTo>
                <a:lnTo>
                  <a:pt x="6964" y="3134"/>
                </a:lnTo>
                <a:lnTo>
                  <a:pt x="6964" y="3138"/>
                </a:lnTo>
                <a:lnTo>
                  <a:pt x="6964" y="3140"/>
                </a:lnTo>
                <a:lnTo>
                  <a:pt x="6970" y="3142"/>
                </a:lnTo>
                <a:lnTo>
                  <a:pt x="6974" y="3142"/>
                </a:lnTo>
                <a:lnTo>
                  <a:pt x="6976" y="3144"/>
                </a:lnTo>
                <a:lnTo>
                  <a:pt x="6980" y="3148"/>
                </a:lnTo>
                <a:lnTo>
                  <a:pt x="6978" y="3156"/>
                </a:lnTo>
                <a:lnTo>
                  <a:pt x="6976" y="3162"/>
                </a:lnTo>
                <a:lnTo>
                  <a:pt x="6976" y="3166"/>
                </a:lnTo>
                <a:lnTo>
                  <a:pt x="6976" y="3170"/>
                </a:lnTo>
                <a:lnTo>
                  <a:pt x="6982" y="3180"/>
                </a:lnTo>
                <a:lnTo>
                  <a:pt x="6986" y="3184"/>
                </a:lnTo>
                <a:lnTo>
                  <a:pt x="6988" y="3186"/>
                </a:lnTo>
                <a:lnTo>
                  <a:pt x="6990" y="3184"/>
                </a:lnTo>
                <a:lnTo>
                  <a:pt x="6992" y="3178"/>
                </a:lnTo>
                <a:lnTo>
                  <a:pt x="6994" y="3174"/>
                </a:lnTo>
                <a:lnTo>
                  <a:pt x="6996" y="3172"/>
                </a:lnTo>
                <a:lnTo>
                  <a:pt x="6998" y="3172"/>
                </a:lnTo>
                <a:lnTo>
                  <a:pt x="7000" y="3174"/>
                </a:lnTo>
                <a:lnTo>
                  <a:pt x="7006" y="3184"/>
                </a:lnTo>
                <a:lnTo>
                  <a:pt x="7008" y="3196"/>
                </a:lnTo>
                <a:lnTo>
                  <a:pt x="7008" y="3204"/>
                </a:lnTo>
                <a:lnTo>
                  <a:pt x="7010" y="3206"/>
                </a:lnTo>
                <a:lnTo>
                  <a:pt x="7012" y="3206"/>
                </a:lnTo>
                <a:lnTo>
                  <a:pt x="7014" y="3200"/>
                </a:lnTo>
                <a:lnTo>
                  <a:pt x="7018" y="3190"/>
                </a:lnTo>
                <a:lnTo>
                  <a:pt x="7018" y="3184"/>
                </a:lnTo>
                <a:lnTo>
                  <a:pt x="7020" y="3182"/>
                </a:lnTo>
                <a:lnTo>
                  <a:pt x="7022" y="3184"/>
                </a:lnTo>
                <a:lnTo>
                  <a:pt x="7026" y="3190"/>
                </a:lnTo>
                <a:lnTo>
                  <a:pt x="7032" y="3200"/>
                </a:lnTo>
                <a:lnTo>
                  <a:pt x="7036" y="3204"/>
                </a:lnTo>
                <a:lnTo>
                  <a:pt x="7040" y="3204"/>
                </a:lnTo>
                <a:lnTo>
                  <a:pt x="7040" y="3200"/>
                </a:lnTo>
                <a:lnTo>
                  <a:pt x="7040" y="3192"/>
                </a:lnTo>
                <a:lnTo>
                  <a:pt x="7032" y="3172"/>
                </a:lnTo>
                <a:lnTo>
                  <a:pt x="7024" y="3150"/>
                </a:lnTo>
                <a:lnTo>
                  <a:pt x="7022" y="3144"/>
                </a:lnTo>
                <a:lnTo>
                  <a:pt x="7022" y="3142"/>
                </a:lnTo>
                <a:lnTo>
                  <a:pt x="7024" y="3142"/>
                </a:lnTo>
                <a:lnTo>
                  <a:pt x="7030" y="3144"/>
                </a:lnTo>
                <a:lnTo>
                  <a:pt x="7034" y="3146"/>
                </a:lnTo>
                <a:lnTo>
                  <a:pt x="7036" y="3150"/>
                </a:lnTo>
                <a:lnTo>
                  <a:pt x="7038" y="3154"/>
                </a:lnTo>
                <a:lnTo>
                  <a:pt x="7040" y="3158"/>
                </a:lnTo>
                <a:lnTo>
                  <a:pt x="7044" y="3158"/>
                </a:lnTo>
                <a:lnTo>
                  <a:pt x="7052" y="3152"/>
                </a:lnTo>
                <a:lnTo>
                  <a:pt x="7054" y="3152"/>
                </a:lnTo>
                <a:lnTo>
                  <a:pt x="7056" y="3150"/>
                </a:lnTo>
                <a:lnTo>
                  <a:pt x="7054" y="3146"/>
                </a:lnTo>
                <a:lnTo>
                  <a:pt x="7050" y="3142"/>
                </a:lnTo>
                <a:lnTo>
                  <a:pt x="7044" y="3140"/>
                </a:lnTo>
                <a:lnTo>
                  <a:pt x="7040" y="3140"/>
                </a:lnTo>
                <a:lnTo>
                  <a:pt x="7040" y="3138"/>
                </a:lnTo>
                <a:lnTo>
                  <a:pt x="7040" y="3134"/>
                </a:lnTo>
                <a:lnTo>
                  <a:pt x="7038" y="3130"/>
                </a:lnTo>
                <a:lnTo>
                  <a:pt x="7036" y="3128"/>
                </a:lnTo>
                <a:lnTo>
                  <a:pt x="7038" y="3124"/>
                </a:lnTo>
                <a:lnTo>
                  <a:pt x="7044" y="3120"/>
                </a:lnTo>
                <a:lnTo>
                  <a:pt x="7052" y="3118"/>
                </a:lnTo>
                <a:lnTo>
                  <a:pt x="7056" y="3118"/>
                </a:lnTo>
                <a:lnTo>
                  <a:pt x="7058" y="3120"/>
                </a:lnTo>
                <a:lnTo>
                  <a:pt x="7066" y="3132"/>
                </a:lnTo>
                <a:lnTo>
                  <a:pt x="7072" y="3136"/>
                </a:lnTo>
                <a:lnTo>
                  <a:pt x="7074" y="3138"/>
                </a:lnTo>
                <a:lnTo>
                  <a:pt x="7076" y="3138"/>
                </a:lnTo>
                <a:lnTo>
                  <a:pt x="7078" y="3136"/>
                </a:lnTo>
                <a:lnTo>
                  <a:pt x="7078" y="3134"/>
                </a:lnTo>
                <a:lnTo>
                  <a:pt x="7078" y="3128"/>
                </a:lnTo>
                <a:lnTo>
                  <a:pt x="7076" y="3120"/>
                </a:lnTo>
                <a:lnTo>
                  <a:pt x="7076" y="3114"/>
                </a:lnTo>
                <a:lnTo>
                  <a:pt x="7076" y="3110"/>
                </a:lnTo>
                <a:lnTo>
                  <a:pt x="7076" y="3108"/>
                </a:lnTo>
                <a:lnTo>
                  <a:pt x="7070" y="3104"/>
                </a:lnTo>
                <a:lnTo>
                  <a:pt x="7062" y="3102"/>
                </a:lnTo>
                <a:lnTo>
                  <a:pt x="7060" y="3100"/>
                </a:lnTo>
                <a:lnTo>
                  <a:pt x="7058" y="3096"/>
                </a:lnTo>
                <a:lnTo>
                  <a:pt x="7054" y="3092"/>
                </a:lnTo>
                <a:lnTo>
                  <a:pt x="7052" y="3092"/>
                </a:lnTo>
                <a:lnTo>
                  <a:pt x="7048" y="3090"/>
                </a:lnTo>
                <a:lnTo>
                  <a:pt x="7044" y="3086"/>
                </a:lnTo>
                <a:lnTo>
                  <a:pt x="7042" y="3082"/>
                </a:lnTo>
                <a:lnTo>
                  <a:pt x="7036" y="3078"/>
                </a:lnTo>
                <a:lnTo>
                  <a:pt x="7024" y="3074"/>
                </a:lnTo>
                <a:lnTo>
                  <a:pt x="7016" y="3072"/>
                </a:lnTo>
                <a:lnTo>
                  <a:pt x="7016" y="3070"/>
                </a:lnTo>
                <a:lnTo>
                  <a:pt x="7022" y="3068"/>
                </a:lnTo>
                <a:lnTo>
                  <a:pt x="7030" y="3068"/>
                </a:lnTo>
                <a:lnTo>
                  <a:pt x="7032" y="3064"/>
                </a:lnTo>
                <a:lnTo>
                  <a:pt x="7032" y="3060"/>
                </a:lnTo>
                <a:lnTo>
                  <a:pt x="7032" y="3056"/>
                </a:lnTo>
                <a:lnTo>
                  <a:pt x="7028" y="3050"/>
                </a:lnTo>
                <a:lnTo>
                  <a:pt x="7030" y="3048"/>
                </a:lnTo>
                <a:lnTo>
                  <a:pt x="7034" y="3046"/>
                </a:lnTo>
                <a:lnTo>
                  <a:pt x="7036" y="3048"/>
                </a:lnTo>
                <a:lnTo>
                  <a:pt x="7038" y="3048"/>
                </a:lnTo>
                <a:lnTo>
                  <a:pt x="7038" y="3054"/>
                </a:lnTo>
                <a:lnTo>
                  <a:pt x="7038" y="3060"/>
                </a:lnTo>
                <a:lnTo>
                  <a:pt x="7040" y="3060"/>
                </a:lnTo>
                <a:lnTo>
                  <a:pt x="7042" y="3058"/>
                </a:lnTo>
                <a:lnTo>
                  <a:pt x="7044" y="3056"/>
                </a:lnTo>
                <a:lnTo>
                  <a:pt x="7046" y="3052"/>
                </a:lnTo>
                <a:lnTo>
                  <a:pt x="7044" y="3046"/>
                </a:lnTo>
                <a:lnTo>
                  <a:pt x="7038" y="3038"/>
                </a:lnTo>
                <a:lnTo>
                  <a:pt x="7032" y="3028"/>
                </a:lnTo>
                <a:lnTo>
                  <a:pt x="7024" y="3018"/>
                </a:lnTo>
                <a:lnTo>
                  <a:pt x="7018" y="3010"/>
                </a:lnTo>
                <a:lnTo>
                  <a:pt x="7016" y="3000"/>
                </a:lnTo>
                <a:lnTo>
                  <a:pt x="7014" y="2996"/>
                </a:lnTo>
                <a:lnTo>
                  <a:pt x="7016" y="2990"/>
                </a:lnTo>
                <a:lnTo>
                  <a:pt x="7020" y="2984"/>
                </a:lnTo>
                <a:lnTo>
                  <a:pt x="7026" y="2978"/>
                </a:lnTo>
                <a:lnTo>
                  <a:pt x="7028" y="2976"/>
                </a:lnTo>
                <a:lnTo>
                  <a:pt x="7030" y="2976"/>
                </a:lnTo>
                <a:lnTo>
                  <a:pt x="7030" y="2980"/>
                </a:lnTo>
                <a:lnTo>
                  <a:pt x="7030" y="2984"/>
                </a:lnTo>
                <a:lnTo>
                  <a:pt x="7030" y="2988"/>
                </a:lnTo>
                <a:lnTo>
                  <a:pt x="7032" y="2988"/>
                </a:lnTo>
                <a:lnTo>
                  <a:pt x="7036" y="2990"/>
                </a:lnTo>
                <a:lnTo>
                  <a:pt x="7042" y="2994"/>
                </a:lnTo>
                <a:lnTo>
                  <a:pt x="7044" y="2998"/>
                </a:lnTo>
                <a:lnTo>
                  <a:pt x="7046" y="3004"/>
                </a:lnTo>
                <a:lnTo>
                  <a:pt x="7048" y="3008"/>
                </a:lnTo>
                <a:lnTo>
                  <a:pt x="7050" y="3012"/>
                </a:lnTo>
                <a:lnTo>
                  <a:pt x="7056" y="3014"/>
                </a:lnTo>
                <a:lnTo>
                  <a:pt x="7058" y="3014"/>
                </a:lnTo>
                <a:lnTo>
                  <a:pt x="7060" y="3012"/>
                </a:lnTo>
                <a:lnTo>
                  <a:pt x="7060" y="3010"/>
                </a:lnTo>
                <a:lnTo>
                  <a:pt x="7058" y="3008"/>
                </a:lnTo>
                <a:lnTo>
                  <a:pt x="7054" y="3002"/>
                </a:lnTo>
                <a:lnTo>
                  <a:pt x="7052" y="2996"/>
                </a:lnTo>
                <a:lnTo>
                  <a:pt x="7054" y="2996"/>
                </a:lnTo>
                <a:lnTo>
                  <a:pt x="7062" y="3002"/>
                </a:lnTo>
                <a:lnTo>
                  <a:pt x="7070" y="3010"/>
                </a:lnTo>
                <a:lnTo>
                  <a:pt x="7074" y="3012"/>
                </a:lnTo>
                <a:lnTo>
                  <a:pt x="7076" y="3010"/>
                </a:lnTo>
                <a:lnTo>
                  <a:pt x="7076" y="3008"/>
                </a:lnTo>
                <a:lnTo>
                  <a:pt x="7070" y="3000"/>
                </a:lnTo>
                <a:lnTo>
                  <a:pt x="7064" y="2992"/>
                </a:lnTo>
                <a:lnTo>
                  <a:pt x="7066" y="2990"/>
                </a:lnTo>
                <a:lnTo>
                  <a:pt x="7080" y="2998"/>
                </a:lnTo>
                <a:lnTo>
                  <a:pt x="7086" y="3002"/>
                </a:lnTo>
                <a:lnTo>
                  <a:pt x="7090" y="3002"/>
                </a:lnTo>
                <a:lnTo>
                  <a:pt x="7090" y="3000"/>
                </a:lnTo>
                <a:lnTo>
                  <a:pt x="7084" y="2994"/>
                </a:lnTo>
                <a:lnTo>
                  <a:pt x="7076" y="2988"/>
                </a:lnTo>
                <a:lnTo>
                  <a:pt x="7072" y="2986"/>
                </a:lnTo>
                <a:lnTo>
                  <a:pt x="7068" y="2986"/>
                </a:lnTo>
                <a:lnTo>
                  <a:pt x="7070" y="2982"/>
                </a:lnTo>
                <a:lnTo>
                  <a:pt x="7070" y="2980"/>
                </a:lnTo>
                <a:lnTo>
                  <a:pt x="7068" y="2976"/>
                </a:lnTo>
                <a:lnTo>
                  <a:pt x="7066" y="2974"/>
                </a:lnTo>
                <a:lnTo>
                  <a:pt x="7064" y="2972"/>
                </a:lnTo>
                <a:lnTo>
                  <a:pt x="7072" y="2970"/>
                </a:lnTo>
                <a:lnTo>
                  <a:pt x="7078" y="2968"/>
                </a:lnTo>
                <a:lnTo>
                  <a:pt x="7082" y="2966"/>
                </a:lnTo>
                <a:lnTo>
                  <a:pt x="7088" y="2962"/>
                </a:lnTo>
                <a:lnTo>
                  <a:pt x="7094" y="2958"/>
                </a:lnTo>
                <a:lnTo>
                  <a:pt x="7096" y="2958"/>
                </a:lnTo>
                <a:lnTo>
                  <a:pt x="7102" y="2960"/>
                </a:lnTo>
                <a:lnTo>
                  <a:pt x="7106" y="2962"/>
                </a:lnTo>
                <a:lnTo>
                  <a:pt x="7110" y="2960"/>
                </a:lnTo>
                <a:lnTo>
                  <a:pt x="7114" y="2958"/>
                </a:lnTo>
                <a:lnTo>
                  <a:pt x="7120" y="2956"/>
                </a:lnTo>
                <a:lnTo>
                  <a:pt x="7124" y="2956"/>
                </a:lnTo>
                <a:lnTo>
                  <a:pt x="7128" y="2958"/>
                </a:lnTo>
                <a:lnTo>
                  <a:pt x="7134" y="2960"/>
                </a:lnTo>
                <a:lnTo>
                  <a:pt x="7140" y="2962"/>
                </a:lnTo>
                <a:lnTo>
                  <a:pt x="7148" y="2962"/>
                </a:lnTo>
                <a:lnTo>
                  <a:pt x="7154" y="2962"/>
                </a:lnTo>
                <a:lnTo>
                  <a:pt x="7156" y="2964"/>
                </a:lnTo>
                <a:lnTo>
                  <a:pt x="7158" y="2968"/>
                </a:lnTo>
                <a:lnTo>
                  <a:pt x="7158" y="2974"/>
                </a:lnTo>
                <a:lnTo>
                  <a:pt x="7164" y="2976"/>
                </a:lnTo>
                <a:lnTo>
                  <a:pt x="7170" y="2978"/>
                </a:lnTo>
                <a:lnTo>
                  <a:pt x="7178" y="2976"/>
                </a:lnTo>
                <a:lnTo>
                  <a:pt x="7188" y="2974"/>
                </a:lnTo>
                <a:lnTo>
                  <a:pt x="7186" y="2976"/>
                </a:lnTo>
                <a:lnTo>
                  <a:pt x="7168" y="2986"/>
                </a:lnTo>
                <a:lnTo>
                  <a:pt x="7164" y="2990"/>
                </a:lnTo>
                <a:lnTo>
                  <a:pt x="7162" y="2998"/>
                </a:lnTo>
                <a:lnTo>
                  <a:pt x="7164" y="3002"/>
                </a:lnTo>
                <a:lnTo>
                  <a:pt x="7166" y="3000"/>
                </a:lnTo>
                <a:lnTo>
                  <a:pt x="7180" y="2988"/>
                </a:lnTo>
                <a:lnTo>
                  <a:pt x="7190" y="2980"/>
                </a:lnTo>
                <a:lnTo>
                  <a:pt x="7200" y="2976"/>
                </a:lnTo>
                <a:lnTo>
                  <a:pt x="7206" y="2972"/>
                </a:lnTo>
                <a:lnTo>
                  <a:pt x="7212" y="2964"/>
                </a:lnTo>
                <a:lnTo>
                  <a:pt x="7216" y="2956"/>
                </a:lnTo>
                <a:lnTo>
                  <a:pt x="7220" y="2952"/>
                </a:lnTo>
                <a:lnTo>
                  <a:pt x="7222" y="2952"/>
                </a:lnTo>
                <a:lnTo>
                  <a:pt x="7224" y="2952"/>
                </a:lnTo>
                <a:lnTo>
                  <a:pt x="7230" y="2956"/>
                </a:lnTo>
                <a:lnTo>
                  <a:pt x="7232" y="2956"/>
                </a:lnTo>
                <a:lnTo>
                  <a:pt x="7236" y="2954"/>
                </a:lnTo>
                <a:lnTo>
                  <a:pt x="7240" y="2952"/>
                </a:lnTo>
                <a:lnTo>
                  <a:pt x="7246" y="2952"/>
                </a:lnTo>
                <a:lnTo>
                  <a:pt x="7256" y="2954"/>
                </a:lnTo>
                <a:lnTo>
                  <a:pt x="7266" y="2956"/>
                </a:lnTo>
                <a:lnTo>
                  <a:pt x="7270" y="2954"/>
                </a:lnTo>
                <a:lnTo>
                  <a:pt x="7274" y="2950"/>
                </a:lnTo>
                <a:lnTo>
                  <a:pt x="7278" y="2944"/>
                </a:lnTo>
                <a:lnTo>
                  <a:pt x="7278" y="2942"/>
                </a:lnTo>
                <a:lnTo>
                  <a:pt x="7276" y="2940"/>
                </a:lnTo>
                <a:lnTo>
                  <a:pt x="7268" y="2938"/>
                </a:lnTo>
                <a:lnTo>
                  <a:pt x="7256" y="2934"/>
                </a:lnTo>
                <a:lnTo>
                  <a:pt x="7244" y="2926"/>
                </a:lnTo>
                <a:lnTo>
                  <a:pt x="7238" y="2918"/>
                </a:lnTo>
                <a:lnTo>
                  <a:pt x="7236" y="2910"/>
                </a:lnTo>
                <a:lnTo>
                  <a:pt x="7236" y="2900"/>
                </a:lnTo>
                <a:lnTo>
                  <a:pt x="7236" y="2896"/>
                </a:lnTo>
                <a:lnTo>
                  <a:pt x="7234" y="2892"/>
                </a:lnTo>
                <a:lnTo>
                  <a:pt x="7230" y="2890"/>
                </a:lnTo>
                <a:lnTo>
                  <a:pt x="7226" y="2888"/>
                </a:lnTo>
                <a:lnTo>
                  <a:pt x="7224" y="2884"/>
                </a:lnTo>
                <a:lnTo>
                  <a:pt x="7224" y="2882"/>
                </a:lnTo>
                <a:lnTo>
                  <a:pt x="7224" y="2878"/>
                </a:lnTo>
                <a:lnTo>
                  <a:pt x="7222" y="2876"/>
                </a:lnTo>
                <a:lnTo>
                  <a:pt x="7216" y="2874"/>
                </a:lnTo>
                <a:lnTo>
                  <a:pt x="7212" y="2872"/>
                </a:lnTo>
                <a:lnTo>
                  <a:pt x="7220" y="2864"/>
                </a:lnTo>
                <a:lnTo>
                  <a:pt x="7226" y="2860"/>
                </a:lnTo>
                <a:lnTo>
                  <a:pt x="7230" y="2856"/>
                </a:lnTo>
                <a:lnTo>
                  <a:pt x="7232" y="2852"/>
                </a:lnTo>
                <a:lnTo>
                  <a:pt x="7232" y="2848"/>
                </a:lnTo>
                <a:lnTo>
                  <a:pt x="7230" y="2840"/>
                </a:lnTo>
                <a:lnTo>
                  <a:pt x="7232" y="2834"/>
                </a:lnTo>
                <a:lnTo>
                  <a:pt x="7234" y="2826"/>
                </a:lnTo>
                <a:lnTo>
                  <a:pt x="7240" y="2822"/>
                </a:lnTo>
                <a:lnTo>
                  <a:pt x="7244" y="2820"/>
                </a:lnTo>
                <a:lnTo>
                  <a:pt x="7250" y="2822"/>
                </a:lnTo>
                <a:lnTo>
                  <a:pt x="7254" y="2822"/>
                </a:lnTo>
                <a:lnTo>
                  <a:pt x="7256" y="2818"/>
                </a:lnTo>
                <a:lnTo>
                  <a:pt x="7258" y="2812"/>
                </a:lnTo>
                <a:lnTo>
                  <a:pt x="7258" y="2800"/>
                </a:lnTo>
                <a:lnTo>
                  <a:pt x="7262" y="2776"/>
                </a:lnTo>
                <a:lnTo>
                  <a:pt x="7264" y="2766"/>
                </a:lnTo>
                <a:lnTo>
                  <a:pt x="7268" y="2758"/>
                </a:lnTo>
                <a:lnTo>
                  <a:pt x="7272" y="2752"/>
                </a:lnTo>
                <a:lnTo>
                  <a:pt x="7278" y="2746"/>
                </a:lnTo>
                <a:lnTo>
                  <a:pt x="7284" y="2742"/>
                </a:lnTo>
                <a:lnTo>
                  <a:pt x="7292" y="2740"/>
                </a:lnTo>
                <a:lnTo>
                  <a:pt x="7300" y="2736"/>
                </a:lnTo>
                <a:lnTo>
                  <a:pt x="7302" y="2730"/>
                </a:lnTo>
                <a:lnTo>
                  <a:pt x="7304" y="2724"/>
                </a:lnTo>
                <a:lnTo>
                  <a:pt x="7306" y="2716"/>
                </a:lnTo>
                <a:lnTo>
                  <a:pt x="7306" y="2708"/>
                </a:lnTo>
                <a:lnTo>
                  <a:pt x="7304" y="2704"/>
                </a:lnTo>
                <a:lnTo>
                  <a:pt x="7302" y="2702"/>
                </a:lnTo>
                <a:lnTo>
                  <a:pt x="7300" y="2696"/>
                </a:lnTo>
                <a:lnTo>
                  <a:pt x="7300" y="2688"/>
                </a:lnTo>
                <a:lnTo>
                  <a:pt x="7304" y="2688"/>
                </a:lnTo>
                <a:lnTo>
                  <a:pt x="7310" y="2690"/>
                </a:lnTo>
                <a:lnTo>
                  <a:pt x="7316" y="2688"/>
                </a:lnTo>
                <a:lnTo>
                  <a:pt x="7320" y="2684"/>
                </a:lnTo>
                <a:lnTo>
                  <a:pt x="7332" y="2674"/>
                </a:lnTo>
                <a:lnTo>
                  <a:pt x="7340" y="2666"/>
                </a:lnTo>
                <a:lnTo>
                  <a:pt x="7344" y="2658"/>
                </a:lnTo>
                <a:lnTo>
                  <a:pt x="7346" y="2648"/>
                </a:lnTo>
                <a:lnTo>
                  <a:pt x="7346" y="2644"/>
                </a:lnTo>
                <a:lnTo>
                  <a:pt x="7348" y="2640"/>
                </a:lnTo>
                <a:lnTo>
                  <a:pt x="7352" y="2640"/>
                </a:lnTo>
                <a:lnTo>
                  <a:pt x="7356" y="2638"/>
                </a:lnTo>
                <a:lnTo>
                  <a:pt x="7366" y="2638"/>
                </a:lnTo>
                <a:lnTo>
                  <a:pt x="7374" y="2636"/>
                </a:lnTo>
                <a:lnTo>
                  <a:pt x="7382" y="2634"/>
                </a:lnTo>
                <a:lnTo>
                  <a:pt x="7386" y="2636"/>
                </a:lnTo>
                <a:lnTo>
                  <a:pt x="7390" y="2636"/>
                </a:lnTo>
                <a:lnTo>
                  <a:pt x="7390" y="2630"/>
                </a:lnTo>
                <a:lnTo>
                  <a:pt x="7392" y="2612"/>
                </a:lnTo>
                <a:lnTo>
                  <a:pt x="7394" y="2610"/>
                </a:lnTo>
                <a:lnTo>
                  <a:pt x="7396" y="2616"/>
                </a:lnTo>
                <a:lnTo>
                  <a:pt x="7396" y="2626"/>
                </a:lnTo>
                <a:lnTo>
                  <a:pt x="7396" y="2634"/>
                </a:lnTo>
                <a:lnTo>
                  <a:pt x="7398" y="2636"/>
                </a:lnTo>
                <a:lnTo>
                  <a:pt x="7402" y="2638"/>
                </a:lnTo>
                <a:lnTo>
                  <a:pt x="7408" y="2640"/>
                </a:lnTo>
                <a:lnTo>
                  <a:pt x="7418" y="2640"/>
                </a:lnTo>
                <a:lnTo>
                  <a:pt x="7410" y="2642"/>
                </a:lnTo>
                <a:lnTo>
                  <a:pt x="7404" y="2644"/>
                </a:lnTo>
                <a:lnTo>
                  <a:pt x="7392" y="2642"/>
                </a:lnTo>
                <a:lnTo>
                  <a:pt x="7384" y="2640"/>
                </a:lnTo>
                <a:lnTo>
                  <a:pt x="7382" y="2640"/>
                </a:lnTo>
                <a:lnTo>
                  <a:pt x="7380" y="2642"/>
                </a:lnTo>
                <a:lnTo>
                  <a:pt x="7380" y="2644"/>
                </a:lnTo>
                <a:lnTo>
                  <a:pt x="7384" y="2648"/>
                </a:lnTo>
                <a:lnTo>
                  <a:pt x="7392" y="2654"/>
                </a:lnTo>
                <a:lnTo>
                  <a:pt x="7402" y="2660"/>
                </a:lnTo>
                <a:lnTo>
                  <a:pt x="7406" y="2664"/>
                </a:lnTo>
                <a:lnTo>
                  <a:pt x="7406" y="2666"/>
                </a:lnTo>
                <a:lnTo>
                  <a:pt x="7408" y="2668"/>
                </a:lnTo>
                <a:lnTo>
                  <a:pt x="7412" y="2668"/>
                </a:lnTo>
                <a:lnTo>
                  <a:pt x="7424" y="2666"/>
                </a:lnTo>
                <a:lnTo>
                  <a:pt x="7438" y="2666"/>
                </a:lnTo>
                <a:lnTo>
                  <a:pt x="7444" y="2666"/>
                </a:lnTo>
                <a:lnTo>
                  <a:pt x="7448" y="2666"/>
                </a:lnTo>
                <a:lnTo>
                  <a:pt x="7450" y="2668"/>
                </a:lnTo>
                <a:lnTo>
                  <a:pt x="7454" y="2668"/>
                </a:lnTo>
                <a:lnTo>
                  <a:pt x="7458" y="2668"/>
                </a:lnTo>
                <a:lnTo>
                  <a:pt x="7460" y="2666"/>
                </a:lnTo>
                <a:lnTo>
                  <a:pt x="7464" y="2672"/>
                </a:lnTo>
                <a:lnTo>
                  <a:pt x="7464" y="2676"/>
                </a:lnTo>
                <a:lnTo>
                  <a:pt x="7464" y="2678"/>
                </a:lnTo>
                <a:lnTo>
                  <a:pt x="7458" y="2682"/>
                </a:lnTo>
                <a:lnTo>
                  <a:pt x="7440" y="2692"/>
                </a:lnTo>
                <a:lnTo>
                  <a:pt x="7422" y="2700"/>
                </a:lnTo>
                <a:lnTo>
                  <a:pt x="7416" y="2704"/>
                </a:lnTo>
                <a:lnTo>
                  <a:pt x="7416" y="2706"/>
                </a:lnTo>
                <a:lnTo>
                  <a:pt x="7416" y="2708"/>
                </a:lnTo>
                <a:lnTo>
                  <a:pt x="7420" y="2710"/>
                </a:lnTo>
                <a:lnTo>
                  <a:pt x="7426" y="2712"/>
                </a:lnTo>
                <a:lnTo>
                  <a:pt x="7440" y="2716"/>
                </a:lnTo>
                <a:lnTo>
                  <a:pt x="7446" y="2718"/>
                </a:lnTo>
                <a:lnTo>
                  <a:pt x="7452" y="2722"/>
                </a:lnTo>
                <a:lnTo>
                  <a:pt x="7458" y="2726"/>
                </a:lnTo>
                <a:lnTo>
                  <a:pt x="7458" y="2734"/>
                </a:lnTo>
                <a:lnTo>
                  <a:pt x="7458" y="2742"/>
                </a:lnTo>
                <a:lnTo>
                  <a:pt x="7456" y="2746"/>
                </a:lnTo>
                <a:lnTo>
                  <a:pt x="7452" y="2750"/>
                </a:lnTo>
                <a:lnTo>
                  <a:pt x="7452" y="2752"/>
                </a:lnTo>
                <a:lnTo>
                  <a:pt x="7458" y="2760"/>
                </a:lnTo>
                <a:lnTo>
                  <a:pt x="7466" y="2764"/>
                </a:lnTo>
                <a:lnTo>
                  <a:pt x="7472" y="2764"/>
                </a:lnTo>
                <a:lnTo>
                  <a:pt x="7478" y="2762"/>
                </a:lnTo>
                <a:lnTo>
                  <a:pt x="7484" y="2760"/>
                </a:lnTo>
                <a:lnTo>
                  <a:pt x="7494" y="2750"/>
                </a:lnTo>
                <a:lnTo>
                  <a:pt x="7506" y="2740"/>
                </a:lnTo>
                <a:lnTo>
                  <a:pt x="7510" y="2738"/>
                </a:lnTo>
                <a:lnTo>
                  <a:pt x="7514" y="2736"/>
                </a:lnTo>
                <a:lnTo>
                  <a:pt x="7518" y="2738"/>
                </a:lnTo>
                <a:lnTo>
                  <a:pt x="7520" y="2738"/>
                </a:lnTo>
                <a:lnTo>
                  <a:pt x="7528" y="2734"/>
                </a:lnTo>
                <a:lnTo>
                  <a:pt x="7534" y="2728"/>
                </a:lnTo>
                <a:lnTo>
                  <a:pt x="7540" y="2724"/>
                </a:lnTo>
                <a:lnTo>
                  <a:pt x="7544" y="2724"/>
                </a:lnTo>
                <a:lnTo>
                  <a:pt x="7546" y="2726"/>
                </a:lnTo>
                <a:lnTo>
                  <a:pt x="7554" y="2730"/>
                </a:lnTo>
                <a:lnTo>
                  <a:pt x="7560" y="2730"/>
                </a:lnTo>
                <a:lnTo>
                  <a:pt x="7566" y="2730"/>
                </a:lnTo>
                <a:lnTo>
                  <a:pt x="7576" y="2724"/>
                </a:lnTo>
                <a:lnTo>
                  <a:pt x="7578" y="2724"/>
                </a:lnTo>
                <a:lnTo>
                  <a:pt x="7578" y="2722"/>
                </a:lnTo>
                <a:lnTo>
                  <a:pt x="7576" y="2718"/>
                </a:lnTo>
                <a:lnTo>
                  <a:pt x="7576" y="2716"/>
                </a:lnTo>
                <a:lnTo>
                  <a:pt x="7578" y="2712"/>
                </a:lnTo>
                <a:lnTo>
                  <a:pt x="7580" y="2706"/>
                </a:lnTo>
                <a:lnTo>
                  <a:pt x="7578" y="2704"/>
                </a:lnTo>
                <a:lnTo>
                  <a:pt x="7570" y="2702"/>
                </a:lnTo>
                <a:lnTo>
                  <a:pt x="7558" y="2704"/>
                </a:lnTo>
                <a:lnTo>
                  <a:pt x="7552" y="2706"/>
                </a:lnTo>
                <a:lnTo>
                  <a:pt x="7548" y="2708"/>
                </a:lnTo>
                <a:lnTo>
                  <a:pt x="7540" y="2712"/>
                </a:lnTo>
                <a:lnTo>
                  <a:pt x="7536" y="2712"/>
                </a:lnTo>
                <a:lnTo>
                  <a:pt x="7532" y="2710"/>
                </a:lnTo>
                <a:lnTo>
                  <a:pt x="7526" y="2704"/>
                </a:lnTo>
                <a:lnTo>
                  <a:pt x="7520" y="2694"/>
                </a:lnTo>
                <a:lnTo>
                  <a:pt x="7510" y="2676"/>
                </a:lnTo>
                <a:lnTo>
                  <a:pt x="7508" y="2666"/>
                </a:lnTo>
                <a:lnTo>
                  <a:pt x="7508" y="2664"/>
                </a:lnTo>
                <a:lnTo>
                  <a:pt x="7510" y="2662"/>
                </a:lnTo>
                <a:lnTo>
                  <a:pt x="7514" y="2660"/>
                </a:lnTo>
                <a:lnTo>
                  <a:pt x="7520" y="2656"/>
                </a:lnTo>
                <a:lnTo>
                  <a:pt x="7522" y="2656"/>
                </a:lnTo>
                <a:lnTo>
                  <a:pt x="7524" y="2658"/>
                </a:lnTo>
                <a:lnTo>
                  <a:pt x="7522" y="2662"/>
                </a:lnTo>
                <a:lnTo>
                  <a:pt x="7522" y="2666"/>
                </a:lnTo>
                <a:lnTo>
                  <a:pt x="7526" y="2662"/>
                </a:lnTo>
                <a:lnTo>
                  <a:pt x="7536" y="2654"/>
                </a:lnTo>
                <a:lnTo>
                  <a:pt x="7546" y="2644"/>
                </a:lnTo>
                <a:lnTo>
                  <a:pt x="7556" y="2636"/>
                </a:lnTo>
                <a:lnTo>
                  <a:pt x="7560" y="2634"/>
                </a:lnTo>
                <a:lnTo>
                  <a:pt x="7564" y="2634"/>
                </a:lnTo>
                <a:lnTo>
                  <a:pt x="7572" y="2636"/>
                </a:lnTo>
                <a:lnTo>
                  <a:pt x="7580" y="2634"/>
                </a:lnTo>
                <a:lnTo>
                  <a:pt x="7590" y="2630"/>
                </a:lnTo>
                <a:lnTo>
                  <a:pt x="7600" y="2624"/>
                </a:lnTo>
                <a:lnTo>
                  <a:pt x="7618" y="2614"/>
                </a:lnTo>
                <a:lnTo>
                  <a:pt x="7628" y="2608"/>
                </a:lnTo>
                <a:lnTo>
                  <a:pt x="7638" y="2610"/>
                </a:lnTo>
                <a:lnTo>
                  <a:pt x="7642" y="2612"/>
                </a:lnTo>
                <a:lnTo>
                  <a:pt x="7644" y="2614"/>
                </a:lnTo>
                <a:lnTo>
                  <a:pt x="7648" y="2610"/>
                </a:lnTo>
                <a:lnTo>
                  <a:pt x="7658" y="2604"/>
                </a:lnTo>
                <a:lnTo>
                  <a:pt x="7660" y="2604"/>
                </a:lnTo>
                <a:lnTo>
                  <a:pt x="7660" y="2606"/>
                </a:lnTo>
                <a:lnTo>
                  <a:pt x="7666" y="2608"/>
                </a:lnTo>
                <a:lnTo>
                  <a:pt x="7670" y="2606"/>
                </a:lnTo>
                <a:lnTo>
                  <a:pt x="7676" y="2604"/>
                </a:lnTo>
                <a:lnTo>
                  <a:pt x="7682" y="2602"/>
                </a:lnTo>
                <a:lnTo>
                  <a:pt x="7686" y="2600"/>
                </a:lnTo>
                <a:lnTo>
                  <a:pt x="7688" y="2602"/>
                </a:lnTo>
                <a:lnTo>
                  <a:pt x="7690" y="2604"/>
                </a:lnTo>
                <a:lnTo>
                  <a:pt x="7688" y="2608"/>
                </a:lnTo>
                <a:lnTo>
                  <a:pt x="7686" y="2612"/>
                </a:lnTo>
                <a:lnTo>
                  <a:pt x="7680" y="2614"/>
                </a:lnTo>
                <a:lnTo>
                  <a:pt x="7674" y="2618"/>
                </a:lnTo>
                <a:lnTo>
                  <a:pt x="7664" y="2620"/>
                </a:lnTo>
                <a:lnTo>
                  <a:pt x="7658" y="2624"/>
                </a:lnTo>
                <a:lnTo>
                  <a:pt x="7652" y="2628"/>
                </a:lnTo>
                <a:lnTo>
                  <a:pt x="7646" y="2632"/>
                </a:lnTo>
                <a:lnTo>
                  <a:pt x="7634" y="2634"/>
                </a:lnTo>
                <a:lnTo>
                  <a:pt x="7630" y="2636"/>
                </a:lnTo>
                <a:lnTo>
                  <a:pt x="7628" y="2638"/>
                </a:lnTo>
                <a:lnTo>
                  <a:pt x="7628" y="2640"/>
                </a:lnTo>
                <a:lnTo>
                  <a:pt x="7630" y="2644"/>
                </a:lnTo>
                <a:lnTo>
                  <a:pt x="7636" y="2650"/>
                </a:lnTo>
                <a:lnTo>
                  <a:pt x="7640" y="2652"/>
                </a:lnTo>
                <a:lnTo>
                  <a:pt x="7644" y="2652"/>
                </a:lnTo>
                <a:lnTo>
                  <a:pt x="7648" y="2652"/>
                </a:lnTo>
                <a:lnTo>
                  <a:pt x="7652" y="2654"/>
                </a:lnTo>
                <a:lnTo>
                  <a:pt x="7660" y="2662"/>
                </a:lnTo>
                <a:lnTo>
                  <a:pt x="7662" y="2668"/>
                </a:lnTo>
                <a:lnTo>
                  <a:pt x="7662" y="2670"/>
                </a:lnTo>
                <a:lnTo>
                  <a:pt x="7658" y="2670"/>
                </a:lnTo>
                <a:lnTo>
                  <a:pt x="7648" y="2668"/>
                </a:lnTo>
                <a:lnTo>
                  <a:pt x="7642" y="2668"/>
                </a:lnTo>
                <a:lnTo>
                  <a:pt x="7636" y="2670"/>
                </a:lnTo>
                <a:lnTo>
                  <a:pt x="7634" y="2678"/>
                </a:lnTo>
                <a:lnTo>
                  <a:pt x="7626" y="2694"/>
                </a:lnTo>
                <a:lnTo>
                  <a:pt x="7624" y="2698"/>
                </a:lnTo>
                <a:lnTo>
                  <a:pt x="7626" y="2704"/>
                </a:lnTo>
                <a:lnTo>
                  <a:pt x="7628" y="2712"/>
                </a:lnTo>
                <a:lnTo>
                  <a:pt x="7628" y="2714"/>
                </a:lnTo>
                <a:lnTo>
                  <a:pt x="7624" y="2712"/>
                </a:lnTo>
                <a:lnTo>
                  <a:pt x="7618" y="2710"/>
                </a:lnTo>
                <a:lnTo>
                  <a:pt x="7614" y="2710"/>
                </a:lnTo>
                <a:lnTo>
                  <a:pt x="7610" y="2710"/>
                </a:lnTo>
                <a:lnTo>
                  <a:pt x="7606" y="2710"/>
                </a:lnTo>
                <a:lnTo>
                  <a:pt x="7602" y="2710"/>
                </a:lnTo>
                <a:lnTo>
                  <a:pt x="7594" y="2708"/>
                </a:lnTo>
                <a:lnTo>
                  <a:pt x="7590" y="2706"/>
                </a:lnTo>
                <a:lnTo>
                  <a:pt x="7588" y="2706"/>
                </a:lnTo>
                <a:lnTo>
                  <a:pt x="7588" y="2710"/>
                </a:lnTo>
                <a:lnTo>
                  <a:pt x="7588" y="2712"/>
                </a:lnTo>
                <a:lnTo>
                  <a:pt x="7588" y="2716"/>
                </a:lnTo>
                <a:lnTo>
                  <a:pt x="7584" y="2718"/>
                </a:lnTo>
                <a:lnTo>
                  <a:pt x="7584" y="2720"/>
                </a:lnTo>
                <a:lnTo>
                  <a:pt x="7586" y="2722"/>
                </a:lnTo>
                <a:lnTo>
                  <a:pt x="7596" y="2728"/>
                </a:lnTo>
                <a:lnTo>
                  <a:pt x="7604" y="2732"/>
                </a:lnTo>
                <a:lnTo>
                  <a:pt x="7608" y="2736"/>
                </a:lnTo>
                <a:lnTo>
                  <a:pt x="7614" y="2742"/>
                </a:lnTo>
                <a:lnTo>
                  <a:pt x="7618" y="2748"/>
                </a:lnTo>
                <a:lnTo>
                  <a:pt x="7622" y="2750"/>
                </a:lnTo>
                <a:lnTo>
                  <a:pt x="7630" y="2750"/>
                </a:lnTo>
                <a:lnTo>
                  <a:pt x="7636" y="2752"/>
                </a:lnTo>
                <a:lnTo>
                  <a:pt x="7638" y="2754"/>
                </a:lnTo>
                <a:lnTo>
                  <a:pt x="7640" y="2758"/>
                </a:lnTo>
                <a:lnTo>
                  <a:pt x="7642" y="2760"/>
                </a:lnTo>
                <a:lnTo>
                  <a:pt x="7646" y="2762"/>
                </a:lnTo>
                <a:lnTo>
                  <a:pt x="7650" y="2766"/>
                </a:lnTo>
                <a:lnTo>
                  <a:pt x="7660" y="2768"/>
                </a:lnTo>
                <a:lnTo>
                  <a:pt x="7674" y="2774"/>
                </a:lnTo>
                <a:lnTo>
                  <a:pt x="7678" y="2776"/>
                </a:lnTo>
                <a:lnTo>
                  <a:pt x="7680" y="2778"/>
                </a:lnTo>
                <a:lnTo>
                  <a:pt x="7690" y="2792"/>
                </a:lnTo>
                <a:lnTo>
                  <a:pt x="7718" y="2820"/>
                </a:lnTo>
                <a:lnTo>
                  <a:pt x="7726" y="2828"/>
                </a:lnTo>
                <a:lnTo>
                  <a:pt x="7734" y="2832"/>
                </a:lnTo>
                <a:lnTo>
                  <a:pt x="7746" y="2838"/>
                </a:lnTo>
                <a:lnTo>
                  <a:pt x="7754" y="2840"/>
                </a:lnTo>
                <a:lnTo>
                  <a:pt x="7758" y="2844"/>
                </a:lnTo>
                <a:lnTo>
                  <a:pt x="7760" y="2848"/>
                </a:lnTo>
                <a:lnTo>
                  <a:pt x="7764" y="2852"/>
                </a:lnTo>
                <a:lnTo>
                  <a:pt x="7766" y="2854"/>
                </a:lnTo>
                <a:lnTo>
                  <a:pt x="7772" y="2856"/>
                </a:lnTo>
                <a:lnTo>
                  <a:pt x="7776" y="2858"/>
                </a:lnTo>
                <a:lnTo>
                  <a:pt x="7778" y="2862"/>
                </a:lnTo>
                <a:lnTo>
                  <a:pt x="7782" y="2868"/>
                </a:lnTo>
                <a:lnTo>
                  <a:pt x="7786" y="2880"/>
                </a:lnTo>
                <a:lnTo>
                  <a:pt x="7788" y="2902"/>
                </a:lnTo>
                <a:lnTo>
                  <a:pt x="7788" y="2916"/>
                </a:lnTo>
                <a:lnTo>
                  <a:pt x="7786" y="2922"/>
                </a:lnTo>
                <a:lnTo>
                  <a:pt x="7782" y="2926"/>
                </a:lnTo>
                <a:lnTo>
                  <a:pt x="7770" y="2936"/>
                </a:lnTo>
                <a:lnTo>
                  <a:pt x="7750" y="2948"/>
                </a:lnTo>
                <a:lnTo>
                  <a:pt x="7740" y="2954"/>
                </a:lnTo>
                <a:lnTo>
                  <a:pt x="7728" y="2956"/>
                </a:lnTo>
                <a:lnTo>
                  <a:pt x="7718" y="2956"/>
                </a:lnTo>
                <a:lnTo>
                  <a:pt x="7712" y="2954"/>
                </a:lnTo>
                <a:lnTo>
                  <a:pt x="7708" y="2952"/>
                </a:lnTo>
                <a:lnTo>
                  <a:pt x="7698" y="2948"/>
                </a:lnTo>
                <a:lnTo>
                  <a:pt x="7690" y="2946"/>
                </a:lnTo>
                <a:lnTo>
                  <a:pt x="7680" y="2950"/>
                </a:lnTo>
                <a:lnTo>
                  <a:pt x="7670" y="2954"/>
                </a:lnTo>
                <a:lnTo>
                  <a:pt x="7662" y="2956"/>
                </a:lnTo>
                <a:lnTo>
                  <a:pt x="7652" y="2960"/>
                </a:lnTo>
                <a:lnTo>
                  <a:pt x="7644" y="2958"/>
                </a:lnTo>
                <a:lnTo>
                  <a:pt x="7640" y="2956"/>
                </a:lnTo>
                <a:lnTo>
                  <a:pt x="7636" y="2954"/>
                </a:lnTo>
                <a:lnTo>
                  <a:pt x="7626" y="2946"/>
                </a:lnTo>
                <a:lnTo>
                  <a:pt x="7624" y="2946"/>
                </a:lnTo>
                <a:lnTo>
                  <a:pt x="7624" y="2948"/>
                </a:lnTo>
                <a:lnTo>
                  <a:pt x="7622" y="2950"/>
                </a:lnTo>
                <a:lnTo>
                  <a:pt x="7620" y="2950"/>
                </a:lnTo>
                <a:lnTo>
                  <a:pt x="7616" y="2950"/>
                </a:lnTo>
                <a:lnTo>
                  <a:pt x="7610" y="2948"/>
                </a:lnTo>
                <a:lnTo>
                  <a:pt x="7602" y="2944"/>
                </a:lnTo>
                <a:lnTo>
                  <a:pt x="7598" y="2940"/>
                </a:lnTo>
                <a:lnTo>
                  <a:pt x="7594" y="2936"/>
                </a:lnTo>
                <a:lnTo>
                  <a:pt x="7592" y="2934"/>
                </a:lnTo>
                <a:lnTo>
                  <a:pt x="7590" y="2934"/>
                </a:lnTo>
                <a:lnTo>
                  <a:pt x="7582" y="2938"/>
                </a:lnTo>
                <a:lnTo>
                  <a:pt x="7574" y="2938"/>
                </a:lnTo>
                <a:lnTo>
                  <a:pt x="7572" y="2936"/>
                </a:lnTo>
                <a:lnTo>
                  <a:pt x="7568" y="2932"/>
                </a:lnTo>
                <a:lnTo>
                  <a:pt x="7566" y="2926"/>
                </a:lnTo>
                <a:lnTo>
                  <a:pt x="7564" y="2920"/>
                </a:lnTo>
                <a:lnTo>
                  <a:pt x="7560" y="2916"/>
                </a:lnTo>
                <a:lnTo>
                  <a:pt x="7554" y="2914"/>
                </a:lnTo>
                <a:lnTo>
                  <a:pt x="7544" y="2916"/>
                </a:lnTo>
                <a:lnTo>
                  <a:pt x="7534" y="2916"/>
                </a:lnTo>
                <a:lnTo>
                  <a:pt x="7528" y="2914"/>
                </a:lnTo>
                <a:lnTo>
                  <a:pt x="7526" y="2910"/>
                </a:lnTo>
                <a:lnTo>
                  <a:pt x="7524" y="2904"/>
                </a:lnTo>
                <a:lnTo>
                  <a:pt x="7524" y="2898"/>
                </a:lnTo>
                <a:lnTo>
                  <a:pt x="7522" y="2894"/>
                </a:lnTo>
                <a:lnTo>
                  <a:pt x="7520" y="2894"/>
                </a:lnTo>
                <a:lnTo>
                  <a:pt x="7514" y="2896"/>
                </a:lnTo>
                <a:lnTo>
                  <a:pt x="7506" y="2900"/>
                </a:lnTo>
                <a:lnTo>
                  <a:pt x="7498" y="2902"/>
                </a:lnTo>
                <a:lnTo>
                  <a:pt x="7482" y="2900"/>
                </a:lnTo>
                <a:lnTo>
                  <a:pt x="7474" y="2898"/>
                </a:lnTo>
                <a:lnTo>
                  <a:pt x="7462" y="2898"/>
                </a:lnTo>
                <a:lnTo>
                  <a:pt x="7450" y="2898"/>
                </a:lnTo>
                <a:lnTo>
                  <a:pt x="7436" y="2902"/>
                </a:lnTo>
                <a:lnTo>
                  <a:pt x="7408" y="2914"/>
                </a:lnTo>
                <a:lnTo>
                  <a:pt x="7390" y="2924"/>
                </a:lnTo>
                <a:lnTo>
                  <a:pt x="7378" y="2934"/>
                </a:lnTo>
                <a:lnTo>
                  <a:pt x="7372" y="2942"/>
                </a:lnTo>
                <a:lnTo>
                  <a:pt x="7368" y="2948"/>
                </a:lnTo>
                <a:lnTo>
                  <a:pt x="7362" y="2950"/>
                </a:lnTo>
                <a:lnTo>
                  <a:pt x="7354" y="2950"/>
                </a:lnTo>
                <a:lnTo>
                  <a:pt x="7342" y="2946"/>
                </a:lnTo>
                <a:lnTo>
                  <a:pt x="7330" y="2944"/>
                </a:lnTo>
                <a:lnTo>
                  <a:pt x="7322" y="2944"/>
                </a:lnTo>
                <a:lnTo>
                  <a:pt x="7314" y="2946"/>
                </a:lnTo>
                <a:lnTo>
                  <a:pt x="7302" y="2944"/>
                </a:lnTo>
                <a:lnTo>
                  <a:pt x="7292" y="2942"/>
                </a:lnTo>
                <a:lnTo>
                  <a:pt x="7286" y="2942"/>
                </a:lnTo>
                <a:lnTo>
                  <a:pt x="7282" y="2946"/>
                </a:lnTo>
                <a:lnTo>
                  <a:pt x="7280" y="2952"/>
                </a:lnTo>
                <a:lnTo>
                  <a:pt x="7278" y="2956"/>
                </a:lnTo>
                <a:lnTo>
                  <a:pt x="7280" y="2958"/>
                </a:lnTo>
                <a:lnTo>
                  <a:pt x="7284" y="2960"/>
                </a:lnTo>
                <a:lnTo>
                  <a:pt x="7288" y="2964"/>
                </a:lnTo>
                <a:lnTo>
                  <a:pt x="7292" y="2966"/>
                </a:lnTo>
                <a:lnTo>
                  <a:pt x="7296" y="2968"/>
                </a:lnTo>
                <a:lnTo>
                  <a:pt x="7304" y="2970"/>
                </a:lnTo>
                <a:lnTo>
                  <a:pt x="7306" y="2970"/>
                </a:lnTo>
                <a:lnTo>
                  <a:pt x="7290" y="2974"/>
                </a:lnTo>
                <a:lnTo>
                  <a:pt x="7270" y="2978"/>
                </a:lnTo>
                <a:lnTo>
                  <a:pt x="7268" y="2980"/>
                </a:lnTo>
                <a:lnTo>
                  <a:pt x="7270" y="2982"/>
                </a:lnTo>
                <a:lnTo>
                  <a:pt x="7276" y="2984"/>
                </a:lnTo>
                <a:lnTo>
                  <a:pt x="7278" y="2986"/>
                </a:lnTo>
                <a:lnTo>
                  <a:pt x="7278" y="2990"/>
                </a:lnTo>
                <a:lnTo>
                  <a:pt x="7270" y="2990"/>
                </a:lnTo>
                <a:lnTo>
                  <a:pt x="7256" y="2990"/>
                </a:lnTo>
                <a:lnTo>
                  <a:pt x="7242" y="2988"/>
                </a:lnTo>
                <a:lnTo>
                  <a:pt x="7238" y="2986"/>
                </a:lnTo>
                <a:lnTo>
                  <a:pt x="7236" y="2984"/>
                </a:lnTo>
                <a:lnTo>
                  <a:pt x="7236" y="2982"/>
                </a:lnTo>
                <a:lnTo>
                  <a:pt x="7236" y="2980"/>
                </a:lnTo>
                <a:lnTo>
                  <a:pt x="7228" y="2980"/>
                </a:lnTo>
                <a:lnTo>
                  <a:pt x="7222" y="2982"/>
                </a:lnTo>
                <a:lnTo>
                  <a:pt x="7222" y="2984"/>
                </a:lnTo>
                <a:lnTo>
                  <a:pt x="7222" y="2986"/>
                </a:lnTo>
                <a:lnTo>
                  <a:pt x="7224" y="2990"/>
                </a:lnTo>
                <a:lnTo>
                  <a:pt x="7220" y="2994"/>
                </a:lnTo>
                <a:lnTo>
                  <a:pt x="7214" y="2994"/>
                </a:lnTo>
                <a:lnTo>
                  <a:pt x="7212" y="2992"/>
                </a:lnTo>
                <a:lnTo>
                  <a:pt x="7210" y="2990"/>
                </a:lnTo>
                <a:lnTo>
                  <a:pt x="7208" y="2986"/>
                </a:lnTo>
                <a:lnTo>
                  <a:pt x="7204" y="2986"/>
                </a:lnTo>
                <a:lnTo>
                  <a:pt x="7200" y="2984"/>
                </a:lnTo>
                <a:lnTo>
                  <a:pt x="7196" y="2984"/>
                </a:lnTo>
                <a:lnTo>
                  <a:pt x="7190" y="2986"/>
                </a:lnTo>
                <a:lnTo>
                  <a:pt x="7184" y="2990"/>
                </a:lnTo>
                <a:lnTo>
                  <a:pt x="7178" y="2996"/>
                </a:lnTo>
                <a:lnTo>
                  <a:pt x="7172" y="3004"/>
                </a:lnTo>
                <a:lnTo>
                  <a:pt x="7168" y="3010"/>
                </a:lnTo>
                <a:lnTo>
                  <a:pt x="7164" y="3010"/>
                </a:lnTo>
                <a:lnTo>
                  <a:pt x="7162" y="3014"/>
                </a:lnTo>
                <a:lnTo>
                  <a:pt x="7160" y="3022"/>
                </a:lnTo>
                <a:lnTo>
                  <a:pt x="7158" y="3032"/>
                </a:lnTo>
                <a:lnTo>
                  <a:pt x="7160" y="3036"/>
                </a:lnTo>
                <a:lnTo>
                  <a:pt x="7160" y="3038"/>
                </a:lnTo>
                <a:lnTo>
                  <a:pt x="7168" y="3038"/>
                </a:lnTo>
                <a:lnTo>
                  <a:pt x="7180" y="3034"/>
                </a:lnTo>
                <a:lnTo>
                  <a:pt x="7188" y="3032"/>
                </a:lnTo>
                <a:lnTo>
                  <a:pt x="7190" y="3032"/>
                </a:lnTo>
                <a:lnTo>
                  <a:pt x="7190" y="3034"/>
                </a:lnTo>
                <a:lnTo>
                  <a:pt x="7188" y="3038"/>
                </a:lnTo>
                <a:lnTo>
                  <a:pt x="7184" y="3044"/>
                </a:lnTo>
                <a:lnTo>
                  <a:pt x="7184" y="3048"/>
                </a:lnTo>
                <a:lnTo>
                  <a:pt x="7186" y="3052"/>
                </a:lnTo>
                <a:lnTo>
                  <a:pt x="7188" y="3054"/>
                </a:lnTo>
                <a:lnTo>
                  <a:pt x="7190" y="3058"/>
                </a:lnTo>
                <a:lnTo>
                  <a:pt x="7188" y="3064"/>
                </a:lnTo>
                <a:lnTo>
                  <a:pt x="7186" y="3068"/>
                </a:lnTo>
                <a:lnTo>
                  <a:pt x="7188" y="3068"/>
                </a:lnTo>
                <a:lnTo>
                  <a:pt x="7192" y="3070"/>
                </a:lnTo>
                <a:lnTo>
                  <a:pt x="7194" y="3070"/>
                </a:lnTo>
                <a:lnTo>
                  <a:pt x="7194" y="3072"/>
                </a:lnTo>
                <a:lnTo>
                  <a:pt x="7188" y="3078"/>
                </a:lnTo>
                <a:lnTo>
                  <a:pt x="7182" y="3082"/>
                </a:lnTo>
                <a:lnTo>
                  <a:pt x="7182" y="3086"/>
                </a:lnTo>
                <a:lnTo>
                  <a:pt x="7186" y="3088"/>
                </a:lnTo>
                <a:lnTo>
                  <a:pt x="7192" y="3092"/>
                </a:lnTo>
                <a:lnTo>
                  <a:pt x="7194" y="3094"/>
                </a:lnTo>
                <a:lnTo>
                  <a:pt x="7194" y="3098"/>
                </a:lnTo>
                <a:lnTo>
                  <a:pt x="7192" y="3100"/>
                </a:lnTo>
                <a:lnTo>
                  <a:pt x="7188" y="3100"/>
                </a:lnTo>
                <a:lnTo>
                  <a:pt x="7184" y="3100"/>
                </a:lnTo>
                <a:lnTo>
                  <a:pt x="7182" y="3096"/>
                </a:lnTo>
                <a:lnTo>
                  <a:pt x="7178" y="3090"/>
                </a:lnTo>
                <a:lnTo>
                  <a:pt x="7176" y="3086"/>
                </a:lnTo>
                <a:lnTo>
                  <a:pt x="7174" y="3084"/>
                </a:lnTo>
                <a:lnTo>
                  <a:pt x="7170" y="3086"/>
                </a:lnTo>
                <a:lnTo>
                  <a:pt x="7170" y="3090"/>
                </a:lnTo>
                <a:lnTo>
                  <a:pt x="7170" y="3100"/>
                </a:lnTo>
                <a:lnTo>
                  <a:pt x="7170" y="3104"/>
                </a:lnTo>
                <a:lnTo>
                  <a:pt x="7174" y="3108"/>
                </a:lnTo>
                <a:lnTo>
                  <a:pt x="7180" y="3112"/>
                </a:lnTo>
                <a:lnTo>
                  <a:pt x="7182" y="3112"/>
                </a:lnTo>
                <a:lnTo>
                  <a:pt x="7186" y="3110"/>
                </a:lnTo>
                <a:lnTo>
                  <a:pt x="7188" y="3114"/>
                </a:lnTo>
                <a:lnTo>
                  <a:pt x="7192" y="3116"/>
                </a:lnTo>
                <a:lnTo>
                  <a:pt x="7196" y="3118"/>
                </a:lnTo>
                <a:lnTo>
                  <a:pt x="7202" y="3120"/>
                </a:lnTo>
                <a:lnTo>
                  <a:pt x="7204" y="3120"/>
                </a:lnTo>
                <a:lnTo>
                  <a:pt x="7206" y="3122"/>
                </a:lnTo>
                <a:lnTo>
                  <a:pt x="7206" y="3124"/>
                </a:lnTo>
                <a:lnTo>
                  <a:pt x="7204" y="3128"/>
                </a:lnTo>
                <a:lnTo>
                  <a:pt x="7200" y="3136"/>
                </a:lnTo>
                <a:lnTo>
                  <a:pt x="7202" y="3140"/>
                </a:lnTo>
                <a:lnTo>
                  <a:pt x="7204" y="3144"/>
                </a:lnTo>
                <a:lnTo>
                  <a:pt x="7204" y="3150"/>
                </a:lnTo>
                <a:lnTo>
                  <a:pt x="7204" y="3154"/>
                </a:lnTo>
                <a:lnTo>
                  <a:pt x="7208" y="3154"/>
                </a:lnTo>
                <a:lnTo>
                  <a:pt x="7212" y="3156"/>
                </a:lnTo>
                <a:lnTo>
                  <a:pt x="7214" y="3158"/>
                </a:lnTo>
                <a:lnTo>
                  <a:pt x="7214" y="3162"/>
                </a:lnTo>
                <a:lnTo>
                  <a:pt x="7216" y="3164"/>
                </a:lnTo>
                <a:lnTo>
                  <a:pt x="7214" y="3166"/>
                </a:lnTo>
                <a:lnTo>
                  <a:pt x="7208" y="3166"/>
                </a:lnTo>
                <a:lnTo>
                  <a:pt x="7204" y="3166"/>
                </a:lnTo>
                <a:lnTo>
                  <a:pt x="7202" y="3168"/>
                </a:lnTo>
                <a:lnTo>
                  <a:pt x="7204" y="3172"/>
                </a:lnTo>
                <a:lnTo>
                  <a:pt x="7208" y="3174"/>
                </a:lnTo>
                <a:lnTo>
                  <a:pt x="7212" y="3174"/>
                </a:lnTo>
                <a:lnTo>
                  <a:pt x="7226" y="3174"/>
                </a:lnTo>
                <a:lnTo>
                  <a:pt x="7238" y="3174"/>
                </a:lnTo>
                <a:lnTo>
                  <a:pt x="7240" y="3174"/>
                </a:lnTo>
                <a:lnTo>
                  <a:pt x="7238" y="3178"/>
                </a:lnTo>
                <a:lnTo>
                  <a:pt x="7234" y="3182"/>
                </a:lnTo>
                <a:lnTo>
                  <a:pt x="7230" y="3184"/>
                </a:lnTo>
                <a:lnTo>
                  <a:pt x="7220" y="3186"/>
                </a:lnTo>
                <a:lnTo>
                  <a:pt x="7210" y="3186"/>
                </a:lnTo>
                <a:lnTo>
                  <a:pt x="7210" y="3188"/>
                </a:lnTo>
                <a:lnTo>
                  <a:pt x="7210" y="3190"/>
                </a:lnTo>
                <a:lnTo>
                  <a:pt x="7212" y="3192"/>
                </a:lnTo>
                <a:lnTo>
                  <a:pt x="7216" y="3192"/>
                </a:lnTo>
                <a:lnTo>
                  <a:pt x="7224" y="3190"/>
                </a:lnTo>
                <a:lnTo>
                  <a:pt x="7232" y="3190"/>
                </a:lnTo>
                <a:lnTo>
                  <a:pt x="7236" y="3190"/>
                </a:lnTo>
                <a:lnTo>
                  <a:pt x="7236" y="3194"/>
                </a:lnTo>
                <a:lnTo>
                  <a:pt x="7236" y="3196"/>
                </a:lnTo>
                <a:lnTo>
                  <a:pt x="7238" y="3196"/>
                </a:lnTo>
                <a:lnTo>
                  <a:pt x="7244" y="3190"/>
                </a:lnTo>
                <a:lnTo>
                  <a:pt x="7248" y="3186"/>
                </a:lnTo>
                <a:lnTo>
                  <a:pt x="7252" y="3184"/>
                </a:lnTo>
                <a:lnTo>
                  <a:pt x="7256" y="3184"/>
                </a:lnTo>
                <a:lnTo>
                  <a:pt x="7260" y="3188"/>
                </a:lnTo>
                <a:lnTo>
                  <a:pt x="7264" y="3192"/>
                </a:lnTo>
                <a:lnTo>
                  <a:pt x="7268" y="3192"/>
                </a:lnTo>
                <a:lnTo>
                  <a:pt x="7272" y="3190"/>
                </a:lnTo>
                <a:lnTo>
                  <a:pt x="7274" y="3190"/>
                </a:lnTo>
                <a:lnTo>
                  <a:pt x="7276" y="3190"/>
                </a:lnTo>
                <a:lnTo>
                  <a:pt x="7278" y="3192"/>
                </a:lnTo>
                <a:lnTo>
                  <a:pt x="7280" y="3198"/>
                </a:lnTo>
                <a:lnTo>
                  <a:pt x="7282" y="3204"/>
                </a:lnTo>
                <a:lnTo>
                  <a:pt x="7286" y="3210"/>
                </a:lnTo>
                <a:lnTo>
                  <a:pt x="7296" y="3218"/>
                </a:lnTo>
                <a:lnTo>
                  <a:pt x="7300" y="3220"/>
                </a:lnTo>
                <a:lnTo>
                  <a:pt x="7304" y="3222"/>
                </a:lnTo>
                <a:lnTo>
                  <a:pt x="7310" y="3220"/>
                </a:lnTo>
                <a:lnTo>
                  <a:pt x="7312" y="3218"/>
                </a:lnTo>
                <a:lnTo>
                  <a:pt x="7318" y="3214"/>
                </a:lnTo>
                <a:lnTo>
                  <a:pt x="7322" y="3212"/>
                </a:lnTo>
                <a:lnTo>
                  <a:pt x="7326" y="3212"/>
                </a:lnTo>
                <a:lnTo>
                  <a:pt x="7328" y="3212"/>
                </a:lnTo>
                <a:lnTo>
                  <a:pt x="7330" y="3214"/>
                </a:lnTo>
                <a:lnTo>
                  <a:pt x="7332" y="3214"/>
                </a:lnTo>
                <a:lnTo>
                  <a:pt x="7336" y="3212"/>
                </a:lnTo>
                <a:lnTo>
                  <a:pt x="7338" y="3208"/>
                </a:lnTo>
                <a:lnTo>
                  <a:pt x="7338" y="3202"/>
                </a:lnTo>
                <a:lnTo>
                  <a:pt x="7338" y="3188"/>
                </a:lnTo>
                <a:lnTo>
                  <a:pt x="7340" y="3184"/>
                </a:lnTo>
                <a:lnTo>
                  <a:pt x="7346" y="3180"/>
                </a:lnTo>
                <a:lnTo>
                  <a:pt x="7356" y="3180"/>
                </a:lnTo>
                <a:lnTo>
                  <a:pt x="7370" y="3184"/>
                </a:lnTo>
                <a:lnTo>
                  <a:pt x="7384" y="3192"/>
                </a:lnTo>
                <a:lnTo>
                  <a:pt x="7396" y="3200"/>
                </a:lnTo>
                <a:lnTo>
                  <a:pt x="7404" y="3208"/>
                </a:lnTo>
                <a:lnTo>
                  <a:pt x="7412" y="3214"/>
                </a:lnTo>
                <a:lnTo>
                  <a:pt x="7418" y="3222"/>
                </a:lnTo>
                <a:lnTo>
                  <a:pt x="7422" y="3226"/>
                </a:lnTo>
                <a:lnTo>
                  <a:pt x="7428" y="3228"/>
                </a:lnTo>
                <a:lnTo>
                  <a:pt x="7436" y="3226"/>
                </a:lnTo>
                <a:lnTo>
                  <a:pt x="7450" y="3222"/>
                </a:lnTo>
                <a:lnTo>
                  <a:pt x="7462" y="3220"/>
                </a:lnTo>
                <a:lnTo>
                  <a:pt x="7466" y="3218"/>
                </a:lnTo>
                <a:lnTo>
                  <a:pt x="7472" y="3214"/>
                </a:lnTo>
                <a:lnTo>
                  <a:pt x="7480" y="3210"/>
                </a:lnTo>
                <a:lnTo>
                  <a:pt x="7488" y="3200"/>
                </a:lnTo>
                <a:lnTo>
                  <a:pt x="7498" y="3190"/>
                </a:lnTo>
                <a:lnTo>
                  <a:pt x="7506" y="3186"/>
                </a:lnTo>
                <a:lnTo>
                  <a:pt x="7514" y="3186"/>
                </a:lnTo>
                <a:lnTo>
                  <a:pt x="7518" y="3190"/>
                </a:lnTo>
                <a:lnTo>
                  <a:pt x="7524" y="3194"/>
                </a:lnTo>
                <a:lnTo>
                  <a:pt x="7528" y="3196"/>
                </a:lnTo>
                <a:lnTo>
                  <a:pt x="7534" y="3198"/>
                </a:lnTo>
                <a:lnTo>
                  <a:pt x="7540" y="3194"/>
                </a:lnTo>
                <a:lnTo>
                  <a:pt x="7552" y="3182"/>
                </a:lnTo>
                <a:lnTo>
                  <a:pt x="7560" y="3178"/>
                </a:lnTo>
                <a:lnTo>
                  <a:pt x="7562" y="3178"/>
                </a:lnTo>
                <a:lnTo>
                  <a:pt x="7564" y="3178"/>
                </a:lnTo>
                <a:lnTo>
                  <a:pt x="7566" y="3186"/>
                </a:lnTo>
                <a:lnTo>
                  <a:pt x="7566" y="3192"/>
                </a:lnTo>
                <a:lnTo>
                  <a:pt x="7564" y="3196"/>
                </a:lnTo>
                <a:lnTo>
                  <a:pt x="7556" y="3202"/>
                </a:lnTo>
                <a:lnTo>
                  <a:pt x="7550" y="3208"/>
                </a:lnTo>
                <a:lnTo>
                  <a:pt x="7550" y="3212"/>
                </a:lnTo>
                <a:lnTo>
                  <a:pt x="7550" y="3214"/>
                </a:lnTo>
                <a:lnTo>
                  <a:pt x="7556" y="3222"/>
                </a:lnTo>
                <a:lnTo>
                  <a:pt x="7558" y="3226"/>
                </a:lnTo>
                <a:lnTo>
                  <a:pt x="7556" y="3230"/>
                </a:lnTo>
                <a:lnTo>
                  <a:pt x="7552" y="3236"/>
                </a:lnTo>
                <a:lnTo>
                  <a:pt x="7548" y="3242"/>
                </a:lnTo>
                <a:lnTo>
                  <a:pt x="7546" y="3248"/>
                </a:lnTo>
                <a:lnTo>
                  <a:pt x="7550" y="3256"/>
                </a:lnTo>
                <a:lnTo>
                  <a:pt x="7554" y="3264"/>
                </a:lnTo>
                <a:lnTo>
                  <a:pt x="7554" y="3272"/>
                </a:lnTo>
                <a:lnTo>
                  <a:pt x="7554" y="3284"/>
                </a:lnTo>
                <a:lnTo>
                  <a:pt x="7556" y="3298"/>
                </a:lnTo>
                <a:lnTo>
                  <a:pt x="7556" y="3304"/>
                </a:lnTo>
                <a:lnTo>
                  <a:pt x="7556" y="3308"/>
                </a:lnTo>
                <a:lnTo>
                  <a:pt x="7550" y="3312"/>
                </a:lnTo>
                <a:lnTo>
                  <a:pt x="7544" y="3318"/>
                </a:lnTo>
                <a:lnTo>
                  <a:pt x="7542" y="3322"/>
                </a:lnTo>
                <a:lnTo>
                  <a:pt x="7542" y="3328"/>
                </a:lnTo>
                <a:lnTo>
                  <a:pt x="7544" y="3336"/>
                </a:lnTo>
                <a:lnTo>
                  <a:pt x="7542" y="3338"/>
                </a:lnTo>
                <a:lnTo>
                  <a:pt x="7538" y="3340"/>
                </a:lnTo>
                <a:lnTo>
                  <a:pt x="7536" y="3350"/>
                </a:lnTo>
                <a:lnTo>
                  <a:pt x="7532" y="3362"/>
                </a:lnTo>
                <a:lnTo>
                  <a:pt x="7530" y="3366"/>
                </a:lnTo>
                <a:lnTo>
                  <a:pt x="7526" y="3372"/>
                </a:lnTo>
                <a:lnTo>
                  <a:pt x="7522" y="3382"/>
                </a:lnTo>
                <a:lnTo>
                  <a:pt x="7508" y="3424"/>
                </a:lnTo>
                <a:lnTo>
                  <a:pt x="7502" y="3446"/>
                </a:lnTo>
                <a:lnTo>
                  <a:pt x="7498" y="3460"/>
                </a:lnTo>
                <a:lnTo>
                  <a:pt x="7492" y="3472"/>
                </a:lnTo>
                <a:lnTo>
                  <a:pt x="7486" y="3478"/>
                </a:lnTo>
                <a:lnTo>
                  <a:pt x="7452" y="3488"/>
                </a:lnTo>
                <a:lnTo>
                  <a:pt x="7448" y="3488"/>
                </a:lnTo>
                <a:lnTo>
                  <a:pt x="7444" y="3484"/>
                </a:lnTo>
                <a:lnTo>
                  <a:pt x="7440" y="3482"/>
                </a:lnTo>
                <a:lnTo>
                  <a:pt x="7438" y="3482"/>
                </a:lnTo>
                <a:lnTo>
                  <a:pt x="7432" y="3486"/>
                </a:lnTo>
                <a:lnTo>
                  <a:pt x="7428" y="3488"/>
                </a:lnTo>
                <a:lnTo>
                  <a:pt x="7424" y="3488"/>
                </a:lnTo>
                <a:lnTo>
                  <a:pt x="7418" y="3486"/>
                </a:lnTo>
                <a:lnTo>
                  <a:pt x="7414" y="3482"/>
                </a:lnTo>
                <a:lnTo>
                  <a:pt x="7410" y="3478"/>
                </a:lnTo>
                <a:lnTo>
                  <a:pt x="7408" y="3478"/>
                </a:lnTo>
                <a:lnTo>
                  <a:pt x="7408" y="3482"/>
                </a:lnTo>
                <a:lnTo>
                  <a:pt x="7408" y="3484"/>
                </a:lnTo>
                <a:lnTo>
                  <a:pt x="7406" y="3486"/>
                </a:lnTo>
                <a:lnTo>
                  <a:pt x="7402" y="3488"/>
                </a:lnTo>
                <a:lnTo>
                  <a:pt x="7400" y="3484"/>
                </a:lnTo>
                <a:lnTo>
                  <a:pt x="7398" y="3482"/>
                </a:lnTo>
                <a:lnTo>
                  <a:pt x="7394" y="3482"/>
                </a:lnTo>
                <a:lnTo>
                  <a:pt x="7390" y="3482"/>
                </a:lnTo>
                <a:lnTo>
                  <a:pt x="7388" y="3480"/>
                </a:lnTo>
                <a:lnTo>
                  <a:pt x="7388" y="3478"/>
                </a:lnTo>
                <a:lnTo>
                  <a:pt x="7390" y="3476"/>
                </a:lnTo>
                <a:lnTo>
                  <a:pt x="7392" y="3474"/>
                </a:lnTo>
                <a:lnTo>
                  <a:pt x="7392" y="3470"/>
                </a:lnTo>
                <a:lnTo>
                  <a:pt x="7394" y="3470"/>
                </a:lnTo>
                <a:lnTo>
                  <a:pt x="7398" y="3472"/>
                </a:lnTo>
                <a:lnTo>
                  <a:pt x="7402" y="3476"/>
                </a:lnTo>
                <a:lnTo>
                  <a:pt x="7404" y="3478"/>
                </a:lnTo>
                <a:lnTo>
                  <a:pt x="7404" y="3476"/>
                </a:lnTo>
                <a:lnTo>
                  <a:pt x="7402" y="3472"/>
                </a:lnTo>
                <a:lnTo>
                  <a:pt x="7396" y="3466"/>
                </a:lnTo>
                <a:lnTo>
                  <a:pt x="7392" y="3464"/>
                </a:lnTo>
                <a:lnTo>
                  <a:pt x="7390" y="3464"/>
                </a:lnTo>
                <a:lnTo>
                  <a:pt x="7384" y="3468"/>
                </a:lnTo>
                <a:lnTo>
                  <a:pt x="7382" y="3468"/>
                </a:lnTo>
                <a:lnTo>
                  <a:pt x="7378" y="3468"/>
                </a:lnTo>
                <a:lnTo>
                  <a:pt x="7370" y="3464"/>
                </a:lnTo>
                <a:lnTo>
                  <a:pt x="7362" y="3460"/>
                </a:lnTo>
                <a:lnTo>
                  <a:pt x="7358" y="3460"/>
                </a:lnTo>
                <a:lnTo>
                  <a:pt x="7352" y="3462"/>
                </a:lnTo>
                <a:lnTo>
                  <a:pt x="7342" y="3466"/>
                </a:lnTo>
                <a:lnTo>
                  <a:pt x="7336" y="3468"/>
                </a:lnTo>
                <a:lnTo>
                  <a:pt x="7332" y="3468"/>
                </a:lnTo>
                <a:lnTo>
                  <a:pt x="7326" y="3474"/>
                </a:lnTo>
                <a:lnTo>
                  <a:pt x="7324" y="3476"/>
                </a:lnTo>
                <a:lnTo>
                  <a:pt x="7320" y="3476"/>
                </a:lnTo>
                <a:lnTo>
                  <a:pt x="7312" y="3482"/>
                </a:lnTo>
                <a:lnTo>
                  <a:pt x="7298" y="3496"/>
                </a:lnTo>
                <a:lnTo>
                  <a:pt x="7290" y="3500"/>
                </a:lnTo>
                <a:lnTo>
                  <a:pt x="7284" y="3502"/>
                </a:lnTo>
                <a:lnTo>
                  <a:pt x="7278" y="3502"/>
                </a:lnTo>
                <a:lnTo>
                  <a:pt x="7270" y="3498"/>
                </a:lnTo>
                <a:lnTo>
                  <a:pt x="7258" y="3492"/>
                </a:lnTo>
                <a:lnTo>
                  <a:pt x="7254" y="3490"/>
                </a:lnTo>
                <a:lnTo>
                  <a:pt x="7248" y="3490"/>
                </a:lnTo>
                <a:lnTo>
                  <a:pt x="7240" y="3488"/>
                </a:lnTo>
                <a:lnTo>
                  <a:pt x="7236" y="3484"/>
                </a:lnTo>
                <a:lnTo>
                  <a:pt x="7230" y="3482"/>
                </a:lnTo>
                <a:lnTo>
                  <a:pt x="7226" y="3482"/>
                </a:lnTo>
                <a:lnTo>
                  <a:pt x="7222" y="3482"/>
                </a:lnTo>
                <a:lnTo>
                  <a:pt x="7218" y="3482"/>
                </a:lnTo>
                <a:lnTo>
                  <a:pt x="7216" y="3478"/>
                </a:lnTo>
                <a:lnTo>
                  <a:pt x="7214" y="3476"/>
                </a:lnTo>
                <a:lnTo>
                  <a:pt x="7208" y="3474"/>
                </a:lnTo>
                <a:lnTo>
                  <a:pt x="7198" y="3470"/>
                </a:lnTo>
                <a:lnTo>
                  <a:pt x="7182" y="3466"/>
                </a:lnTo>
                <a:lnTo>
                  <a:pt x="7166" y="3464"/>
                </a:lnTo>
                <a:lnTo>
                  <a:pt x="7154" y="3462"/>
                </a:lnTo>
                <a:lnTo>
                  <a:pt x="7138" y="3464"/>
                </a:lnTo>
                <a:lnTo>
                  <a:pt x="7128" y="3466"/>
                </a:lnTo>
                <a:lnTo>
                  <a:pt x="7124" y="3466"/>
                </a:lnTo>
                <a:lnTo>
                  <a:pt x="7122" y="3464"/>
                </a:lnTo>
                <a:lnTo>
                  <a:pt x="7120" y="3456"/>
                </a:lnTo>
                <a:lnTo>
                  <a:pt x="7118" y="3448"/>
                </a:lnTo>
                <a:lnTo>
                  <a:pt x="7116" y="3444"/>
                </a:lnTo>
                <a:lnTo>
                  <a:pt x="7112" y="3442"/>
                </a:lnTo>
                <a:lnTo>
                  <a:pt x="7106" y="3440"/>
                </a:lnTo>
                <a:lnTo>
                  <a:pt x="7096" y="3440"/>
                </a:lnTo>
                <a:lnTo>
                  <a:pt x="7082" y="3440"/>
                </a:lnTo>
                <a:lnTo>
                  <a:pt x="7076" y="3438"/>
                </a:lnTo>
                <a:lnTo>
                  <a:pt x="7072" y="3436"/>
                </a:lnTo>
                <a:lnTo>
                  <a:pt x="7060" y="3434"/>
                </a:lnTo>
                <a:lnTo>
                  <a:pt x="7052" y="3432"/>
                </a:lnTo>
                <a:lnTo>
                  <a:pt x="7048" y="3430"/>
                </a:lnTo>
                <a:lnTo>
                  <a:pt x="7044" y="3422"/>
                </a:lnTo>
                <a:lnTo>
                  <a:pt x="7042" y="3416"/>
                </a:lnTo>
                <a:lnTo>
                  <a:pt x="7036" y="3410"/>
                </a:lnTo>
                <a:lnTo>
                  <a:pt x="7028" y="3404"/>
                </a:lnTo>
                <a:lnTo>
                  <a:pt x="7016" y="3398"/>
                </a:lnTo>
                <a:lnTo>
                  <a:pt x="7000" y="3392"/>
                </a:lnTo>
                <a:lnTo>
                  <a:pt x="6988" y="3390"/>
                </a:lnTo>
                <a:lnTo>
                  <a:pt x="6980" y="3392"/>
                </a:lnTo>
                <a:lnTo>
                  <a:pt x="6972" y="3398"/>
                </a:lnTo>
                <a:lnTo>
                  <a:pt x="6968" y="3400"/>
                </a:lnTo>
                <a:lnTo>
                  <a:pt x="6964" y="3400"/>
                </a:lnTo>
                <a:lnTo>
                  <a:pt x="6956" y="3402"/>
                </a:lnTo>
                <a:lnTo>
                  <a:pt x="6948" y="3404"/>
                </a:lnTo>
                <a:lnTo>
                  <a:pt x="6942" y="3408"/>
                </a:lnTo>
                <a:lnTo>
                  <a:pt x="6932" y="3416"/>
                </a:lnTo>
                <a:lnTo>
                  <a:pt x="6920" y="3428"/>
                </a:lnTo>
                <a:lnTo>
                  <a:pt x="6914" y="3438"/>
                </a:lnTo>
                <a:lnTo>
                  <a:pt x="6912" y="3448"/>
                </a:lnTo>
                <a:lnTo>
                  <a:pt x="6914" y="3458"/>
                </a:lnTo>
                <a:lnTo>
                  <a:pt x="6914" y="3468"/>
                </a:lnTo>
                <a:lnTo>
                  <a:pt x="6916" y="3478"/>
                </a:lnTo>
                <a:lnTo>
                  <a:pt x="6918" y="3488"/>
                </a:lnTo>
                <a:lnTo>
                  <a:pt x="6916" y="3498"/>
                </a:lnTo>
                <a:lnTo>
                  <a:pt x="6910" y="3508"/>
                </a:lnTo>
                <a:lnTo>
                  <a:pt x="6904" y="3518"/>
                </a:lnTo>
                <a:lnTo>
                  <a:pt x="6896" y="3524"/>
                </a:lnTo>
                <a:lnTo>
                  <a:pt x="6888" y="3528"/>
                </a:lnTo>
                <a:lnTo>
                  <a:pt x="6882" y="3530"/>
                </a:lnTo>
                <a:lnTo>
                  <a:pt x="6874" y="3530"/>
                </a:lnTo>
                <a:lnTo>
                  <a:pt x="6868" y="3528"/>
                </a:lnTo>
                <a:lnTo>
                  <a:pt x="6862" y="3524"/>
                </a:lnTo>
                <a:lnTo>
                  <a:pt x="6856" y="3518"/>
                </a:lnTo>
                <a:lnTo>
                  <a:pt x="6850" y="3510"/>
                </a:lnTo>
                <a:lnTo>
                  <a:pt x="6842" y="3504"/>
                </a:lnTo>
                <a:lnTo>
                  <a:pt x="6824" y="3494"/>
                </a:lnTo>
                <a:lnTo>
                  <a:pt x="6802" y="3486"/>
                </a:lnTo>
                <a:lnTo>
                  <a:pt x="6780" y="3482"/>
                </a:lnTo>
                <a:lnTo>
                  <a:pt x="6762" y="3480"/>
                </a:lnTo>
                <a:lnTo>
                  <a:pt x="6754" y="3478"/>
                </a:lnTo>
                <a:lnTo>
                  <a:pt x="6748" y="3476"/>
                </a:lnTo>
                <a:lnTo>
                  <a:pt x="6742" y="3472"/>
                </a:lnTo>
                <a:lnTo>
                  <a:pt x="6738" y="3464"/>
                </a:lnTo>
                <a:lnTo>
                  <a:pt x="6734" y="3454"/>
                </a:lnTo>
                <a:lnTo>
                  <a:pt x="6732" y="3442"/>
                </a:lnTo>
                <a:lnTo>
                  <a:pt x="6728" y="3430"/>
                </a:lnTo>
                <a:lnTo>
                  <a:pt x="6724" y="3422"/>
                </a:lnTo>
                <a:lnTo>
                  <a:pt x="6718" y="3418"/>
                </a:lnTo>
                <a:lnTo>
                  <a:pt x="6712" y="3416"/>
                </a:lnTo>
                <a:lnTo>
                  <a:pt x="6698" y="3414"/>
                </a:lnTo>
                <a:lnTo>
                  <a:pt x="6692" y="3412"/>
                </a:lnTo>
                <a:lnTo>
                  <a:pt x="6688" y="3410"/>
                </a:lnTo>
                <a:lnTo>
                  <a:pt x="6676" y="3402"/>
                </a:lnTo>
                <a:lnTo>
                  <a:pt x="6660" y="3396"/>
                </a:lnTo>
                <a:lnTo>
                  <a:pt x="6644" y="3394"/>
                </a:lnTo>
                <a:lnTo>
                  <a:pt x="6636" y="3394"/>
                </a:lnTo>
                <a:lnTo>
                  <a:pt x="6628" y="3396"/>
                </a:lnTo>
                <a:lnTo>
                  <a:pt x="6622" y="3396"/>
                </a:lnTo>
                <a:lnTo>
                  <a:pt x="6614" y="3396"/>
                </a:lnTo>
                <a:lnTo>
                  <a:pt x="6600" y="3392"/>
                </a:lnTo>
                <a:lnTo>
                  <a:pt x="6586" y="3386"/>
                </a:lnTo>
                <a:lnTo>
                  <a:pt x="6576" y="3380"/>
                </a:lnTo>
                <a:lnTo>
                  <a:pt x="6564" y="3374"/>
                </a:lnTo>
                <a:lnTo>
                  <a:pt x="6560" y="3370"/>
                </a:lnTo>
                <a:lnTo>
                  <a:pt x="6558" y="3362"/>
                </a:lnTo>
                <a:lnTo>
                  <a:pt x="6556" y="3354"/>
                </a:lnTo>
                <a:lnTo>
                  <a:pt x="6554" y="3352"/>
                </a:lnTo>
                <a:lnTo>
                  <a:pt x="6552" y="3354"/>
                </a:lnTo>
                <a:lnTo>
                  <a:pt x="6548" y="3354"/>
                </a:lnTo>
                <a:lnTo>
                  <a:pt x="6546" y="3354"/>
                </a:lnTo>
                <a:lnTo>
                  <a:pt x="6544" y="3354"/>
                </a:lnTo>
                <a:lnTo>
                  <a:pt x="6536" y="3352"/>
                </a:lnTo>
                <a:lnTo>
                  <a:pt x="6528" y="3350"/>
                </a:lnTo>
                <a:lnTo>
                  <a:pt x="6522" y="3348"/>
                </a:lnTo>
                <a:lnTo>
                  <a:pt x="6518" y="3344"/>
                </a:lnTo>
                <a:lnTo>
                  <a:pt x="6516" y="3340"/>
                </a:lnTo>
                <a:lnTo>
                  <a:pt x="6512" y="3332"/>
                </a:lnTo>
                <a:lnTo>
                  <a:pt x="6514" y="3326"/>
                </a:lnTo>
                <a:lnTo>
                  <a:pt x="6520" y="3318"/>
                </a:lnTo>
                <a:lnTo>
                  <a:pt x="6538" y="3298"/>
                </a:lnTo>
                <a:lnTo>
                  <a:pt x="6548" y="3288"/>
                </a:lnTo>
                <a:lnTo>
                  <a:pt x="6554" y="3280"/>
                </a:lnTo>
                <a:lnTo>
                  <a:pt x="6558" y="3272"/>
                </a:lnTo>
                <a:lnTo>
                  <a:pt x="6558" y="3268"/>
                </a:lnTo>
                <a:lnTo>
                  <a:pt x="6556" y="3266"/>
                </a:lnTo>
                <a:lnTo>
                  <a:pt x="6554" y="3262"/>
                </a:lnTo>
                <a:lnTo>
                  <a:pt x="6554" y="3258"/>
                </a:lnTo>
                <a:lnTo>
                  <a:pt x="6554" y="3252"/>
                </a:lnTo>
                <a:lnTo>
                  <a:pt x="6552" y="3248"/>
                </a:lnTo>
                <a:lnTo>
                  <a:pt x="6550" y="3244"/>
                </a:lnTo>
                <a:lnTo>
                  <a:pt x="6548" y="3242"/>
                </a:lnTo>
                <a:lnTo>
                  <a:pt x="6540" y="3236"/>
                </a:lnTo>
                <a:lnTo>
                  <a:pt x="6536" y="3234"/>
                </a:lnTo>
                <a:lnTo>
                  <a:pt x="6532" y="3230"/>
                </a:lnTo>
                <a:lnTo>
                  <a:pt x="6528" y="3220"/>
                </a:lnTo>
                <a:lnTo>
                  <a:pt x="6528" y="3216"/>
                </a:lnTo>
                <a:lnTo>
                  <a:pt x="6528" y="3210"/>
                </a:lnTo>
                <a:lnTo>
                  <a:pt x="6532" y="3208"/>
                </a:lnTo>
                <a:lnTo>
                  <a:pt x="6534" y="3204"/>
                </a:lnTo>
                <a:lnTo>
                  <a:pt x="6544" y="3198"/>
                </a:lnTo>
                <a:lnTo>
                  <a:pt x="6552" y="3190"/>
                </a:lnTo>
                <a:lnTo>
                  <a:pt x="6556" y="3180"/>
                </a:lnTo>
                <a:lnTo>
                  <a:pt x="6556" y="3176"/>
                </a:lnTo>
                <a:lnTo>
                  <a:pt x="6556" y="3172"/>
                </a:lnTo>
                <a:lnTo>
                  <a:pt x="6552" y="3170"/>
                </a:lnTo>
                <a:lnTo>
                  <a:pt x="6550" y="3170"/>
                </a:lnTo>
                <a:lnTo>
                  <a:pt x="6542" y="3176"/>
                </a:lnTo>
                <a:lnTo>
                  <a:pt x="6532" y="3184"/>
                </a:lnTo>
                <a:lnTo>
                  <a:pt x="6530" y="3186"/>
                </a:lnTo>
                <a:lnTo>
                  <a:pt x="6526" y="3188"/>
                </a:lnTo>
                <a:lnTo>
                  <a:pt x="6524" y="3186"/>
                </a:lnTo>
                <a:lnTo>
                  <a:pt x="6524" y="3182"/>
                </a:lnTo>
                <a:lnTo>
                  <a:pt x="6522" y="3174"/>
                </a:lnTo>
                <a:lnTo>
                  <a:pt x="6520" y="3164"/>
                </a:lnTo>
                <a:lnTo>
                  <a:pt x="6516" y="3162"/>
                </a:lnTo>
                <a:lnTo>
                  <a:pt x="6512" y="3158"/>
                </a:lnTo>
                <a:lnTo>
                  <a:pt x="6502" y="3156"/>
                </a:lnTo>
                <a:lnTo>
                  <a:pt x="6492" y="3156"/>
                </a:lnTo>
                <a:lnTo>
                  <a:pt x="6484" y="3158"/>
                </a:lnTo>
                <a:lnTo>
                  <a:pt x="6478" y="3162"/>
                </a:lnTo>
                <a:lnTo>
                  <a:pt x="6468" y="3170"/>
                </a:lnTo>
                <a:lnTo>
                  <a:pt x="6462" y="3176"/>
                </a:lnTo>
                <a:lnTo>
                  <a:pt x="6456" y="3178"/>
                </a:lnTo>
                <a:lnTo>
                  <a:pt x="6444" y="3178"/>
                </a:lnTo>
                <a:lnTo>
                  <a:pt x="6438" y="3178"/>
                </a:lnTo>
                <a:lnTo>
                  <a:pt x="6432" y="3180"/>
                </a:lnTo>
                <a:lnTo>
                  <a:pt x="6426" y="3182"/>
                </a:lnTo>
                <a:lnTo>
                  <a:pt x="6422" y="3180"/>
                </a:lnTo>
                <a:lnTo>
                  <a:pt x="6420" y="3174"/>
                </a:lnTo>
                <a:lnTo>
                  <a:pt x="6410" y="3168"/>
                </a:lnTo>
                <a:lnTo>
                  <a:pt x="6406" y="3168"/>
                </a:lnTo>
                <a:lnTo>
                  <a:pt x="6404" y="3168"/>
                </a:lnTo>
                <a:lnTo>
                  <a:pt x="6398" y="3174"/>
                </a:lnTo>
                <a:lnTo>
                  <a:pt x="6396" y="3176"/>
                </a:lnTo>
                <a:lnTo>
                  <a:pt x="6392" y="3178"/>
                </a:lnTo>
                <a:lnTo>
                  <a:pt x="6388" y="3178"/>
                </a:lnTo>
                <a:lnTo>
                  <a:pt x="6382" y="3176"/>
                </a:lnTo>
                <a:lnTo>
                  <a:pt x="6370" y="3172"/>
                </a:lnTo>
                <a:lnTo>
                  <a:pt x="6366" y="3172"/>
                </a:lnTo>
                <a:lnTo>
                  <a:pt x="6364" y="3172"/>
                </a:lnTo>
                <a:lnTo>
                  <a:pt x="6358" y="3176"/>
                </a:lnTo>
                <a:lnTo>
                  <a:pt x="6346" y="3182"/>
                </a:lnTo>
                <a:lnTo>
                  <a:pt x="6340" y="3184"/>
                </a:lnTo>
                <a:lnTo>
                  <a:pt x="6334" y="3186"/>
                </a:lnTo>
                <a:lnTo>
                  <a:pt x="6328" y="3192"/>
                </a:lnTo>
                <a:lnTo>
                  <a:pt x="6326" y="3192"/>
                </a:lnTo>
                <a:lnTo>
                  <a:pt x="6322" y="3192"/>
                </a:lnTo>
                <a:lnTo>
                  <a:pt x="6318" y="3192"/>
                </a:lnTo>
                <a:lnTo>
                  <a:pt x="6314" y="3188"/>
                </a:lnTo>
                <a:lnTo>
                  <a:pt x="6310" y="3184"/>
                </a:lnTo>
                <a:lnTo>
                  <a:pt x="6304" y="3182"/>
                </a:lnTo>
                <a:lnTo>
                  <a:pt x="6290" y="3178"/>
                </a:lnTo>
                <a:lnTo>
                  <a:pt x="6274" y="3178"/>
                </a:lnTo>
                <a:lnTo>
                  <a:pt x="6258" y="3182"/>
                </a:lnTo>
                <a:lnTo>
                  <a:pt x="6252" y="3184"/>
                </a:lnTo>
                <a:lnTo>
                  <a:pt x="6246" y="3184"/>
                </a:lnTo>
                <a:lnTo>
                  <a:pt x="6236" y="3184"/>
                </a:lnTo>
                <a:lnTo>
                  <a:pt x="6228" y="3184"/>
                </a:lnTo>
                <a:lnTo>
                  <a:pt x="6224" y="3184"/>
                </a:lnTo>
                <a:lnTo>
                  <a:pt x="6222" y="3188"/>
                </a:lnTo>
                <a:lnTo>
                  <a:pt x="6216" y="3194"/>
                </a:lnTo>
                <a:lnTo>
                  <a:pt x="6208" y="3196"/>
                </a:lnTo>
                <a:lnTo>
                  <a:pt x="6180" y="3196"/>
                </a:lnTo>
                <a:lnTo>
                  <a:pt x="6158" y="3200"/>
                </a:lnTo>
                <a:lnTo>
                  <a:pt x="6138" y="3208"/>
                </a:lnTo>
                <a:lnTo>
                  <a:pt x="6128" y="3212"/>
                </a:lnTo>
                <a:lnTo>
                  <a:pt x="6120" y="3218"/>
                </a:lnTo>
                <a:lnTo>
                  <a:pt x="6114" y="3226"/>
                </a:lnTo>
                <a:lnTo>
                  <a:pt x="6110" y="3232"/>
                </a:lnTo>
                <a:lnTo>
                  <a:pt x="6108" y="3238"/>
                </a:lnTo>
                <a:lnTo>
                  <a:pt x="6106" y="3240"/>
                </a:lnTo>
                <a:lnTo>
                  <a:pt x="6102" y="3240"/>
                </a:lnTo>
                <a:lnTo>
                  <a:pt x="6100" y="3240"/>
                </a:lnTo>
                <a:lnTo>
                  <a:pt x="6094" y="3236"/>
                </a:lnTo>
                <a:lnTo>
                  <a:pt x="6090" y="3236"/>
                </a:lnTo>
                <a:lnTo>
                  <a:pt x="6086" y="3240"/>
                </a:lnTo>
                <a:lnTo>
                  <a:pt x="6084" y="3242"/>
                </a:lnTo>
                <a:lnTo>
                  <a:pt x="6080" y="3244"/>
                </a:lnTo>
                <a:lnTo>
                  <a:pt x="6076" y="3242"/>
                </a:lnTo>
                <a:lnTo>
                  <a:pt x="6072" y="3242"/>
                </a:lnTo>
                <a:lnTo>
                  <a:pt x="6070" y="3242"/>
                </a:lnTo>
                <a:lnTo>
                  <a:pt x="6066" y="3246"/>
                </a:lnTo>
                <a:lnTo>
                  <a:pt x="6062" y="3250"/>
                </a:lnTo>
                <a:lnTo>
                  <a:pt x="6054" y="3260"/>
                </a:lnTo>
                <a:lnTo>
                  <a:pt x="6044" y="3270"/>
                </a:lnTo>
                <a:lnTo>
                  <a:pt x="6038" y="3274"/>
                </a:lnTo>
                <a:lnTo>
                  <a:pt x="6032" y="3276"/>
                </a:lnTo>
                <a:lnTo>
                  <a:pt x="6026" y="3276"/>
                </a:lnTo>
                <a:lnTo>
                  <a:pt x="6020" y="3276"/>
                </a:lnTo>
                <a:lnTo>
                  <a:pt x="6006" y="3274"/>
                </a:lnTo>
                <a:lnTo>
                  <a:pt x="6000" y="3274"/>
                </a:lnTo>
                <a:lnTo>
                  <a:pt x="5996" y="3272"/>
                </a:lnTo>
                <a:lnTo>
                  <a:pt x="5992" y="3268"/>
                </a:lnTo>
                <a:lnTo>
                  <a:pt x="5990" y="3262"/>
                </a:lnTo>
                <a:lnTo>
                  <a:pt x="5990" y="3258"/>
                </a:lnTo>
                <a:lnTo>
                  <a:pt x="5988" y="3258"/>
                </a:lnTo>
                <a:lnTo>
                  <a:pt x="5986" y="3262"/>
                </a:lnTo>
                <a:lnTo>
                  <a:pt x="5982" y="3266"/>
                </a:lnTo>
                <a:lnTo>
                  <a:pt x="5978" y="3268"/>
                </a:lnTo>
                <a:lnTo>
                  <a:pt x="5974" y="3268"/>
                </a:lnTo>
                <a:lnTo>
                  <a:pt x="5968" y="3266"/>
                </a:lnTo>
                <a:lnTo>
                  <a:pt x="5962" y="3266"/>
                </a:lnTo>
                <a:lnTo>
                  <a:pt x="5958" y="3266"/>
                </a:lnTo>
                <a:lnTo>
                  <a:pt x="5948" y="3270"/>
                </a:lnTo>
                <a:lnTo>
                  <a:pt x="5942" y="3272"/>
                </a:lnTo>
                <a:lnTo>
                  <a:pt x="5934" y="3272"/>
                </a:lnTo>
                <a:lnTo>
                  <a:pt x="5926" y="3272"/>
                </a:lnTo>
                <a:lnTo>
                  <a:pt x="5914" y="3266"/>
                </a:lnTo>
                <a:lnTo>
                  <a:pt x="5904" y="3260"/>
                </a:lnTo>
                <a:lnTo>
                  <a:pt x="5898" y="3254"/>
                </a:lnTo>
                <a:lnTo>
                  <a:pt x="5896" y="3248"/>
                </a:lnTo>
                <a:lnTo>
                  <a:pt x="5896" y="3242"/>
                </a:lnTo>
                <a:lnTo>
                  <a:pt x="5896" y="3236"/>
                </a:lnTo>
                <a:lnTo>
                  <a:pt x="5894" y="3234"/>
                </a:lnTo>
                <a:lnTo>
                  <a:pt x="5890" y="3232"/>
                </a:lnTo>
                <a:lnTo>
                  <a:pt x="5884" y="3234"/>
                </a:lnTo>
                <a:lnTo>
                  <a:pt x="5880" y="3238"/>
                </a:lnTo>
                <a:lnTo>
                  <a:pt x="5874" y="3242"/>
                </a:lnTo>
                <a:lnTo>
                  <a:pt x="5868" y="3254"/>
                </a:lnTo>
                <a:lnTo>
                  <a:pt x="5856" y="3290"/>
                </a:lnTo>
                <a:lnTo>
                  <a:pt x="5848" y="3310"/>
                </a:lnTo>
                <a:lnTo>
                  <a:pt x="5838" y="3328"/>
                </a:lnTo>
                <a:lnTo>
                  <a:pt x="5830" y="3336"/>
                </a:lnTo>
                <a:lnTo>
                  <a:pt x="5822" y="3344"/>
                </a:lnTo>
                <a:lnTo>
                  <a:pt x="5814" y="3350"/>
                </a:lnTo>
                <a:lnTo>
                  <a:pt x="5804" y="3354"/>
                </a:lnTo>
                <a:lnTo>
                  <a:pt x="5786" y="3362"/>
                </a:lnTo>
                <a:lnTo>
                  <a:pt x="5772" y="3368"/>
                </a:lnTo>
                <a:lnTo>
                  <a:pt x="5766" y="3374"/>
                </a:lnTo>
                <a:lnTo>
                  <a:pt x="5762" y="3378"/>
                </a:lnTo>
                <a:lnTo>
                  <a:pt x="5756" y="3386"/>
                </a:lnTo>
                <a:lnTo>
                  <a:pt x="5752" y="3392"/>
                </a:lnTo>
                <a:lnTo>
                  <a:pt x="5746" y="3400"/>
                </a:lnTo>
                <a:lnTo>
                  <a:pt x="5738" y="3406"/>
                </a:lnTo>
                <a:lnTo>
                  <a:pt x="5736" y="3412"/>
                </a:lnTo>
                <a:lnTo>
                  <a:pt x="5734" y="3416"/>
                </a:lnTo>
                <a:lnTo>
                  <a:pt x="5736" y="3420"/>
                </a:lnTo>
                <a:lnTo>
                  <a:pt x="5736" y="3424"/>
                </a:lnTo>
                <a:lnTo>
                  <a:pt x="5734" y="3430"/>
                </a:lnTo>
                <a:lnTo>
                  <a:pt x="5732" y="3438"/>
                </a:lnTo>
                <a:lnTo>
                  <a:pt x="5724" y="3448"/>
                </a:lnTo>
                <a:lnTo>
                  <a:pt x="5716" y="3462"/>
                </a:lnTo>
                <a:lnTo>
                  <a:pt x="5714" y="3476"/>
                </a:lnTo>
                <a:lnTo>
                  <a:pt x="5712" y="3490"/>
                </a:lnTo>
                <a:lnTo>
                  <a:pt x="5714" y="3504"/>
                </a:lnTo>
                <a:lnTo>
                  <a:pt x="5718" y="3530"/>
                </a:lnTo>
                <a:lnTo>
                  <a:pt x="5718" y="3542"/>
                </a:lnTo>
                <a:lnTo>
                  <a:pt x="5714" y="3554"/>
                </a:lnTo>
                <a:lnTo>
                  <a:pt x="5702" y="3576"/>
                </a:lnTo>
                <a:lnTo>
                  <a:pt x="5694" y="3590"/>
                </a:lnTo>
                <a:lnTo>
                  <a:pt x="5686" y="3598"/>
                </a:lnTo>
                <a:lnTo>
                  <a:pt x="5680" y="3602"/>
                </a:lnTo>
                <a:lnTo>
                  <a:pt x="5668" y="3606"/>
                </a:lnTo>
                <a:lnTo>
                  <a:pt x="5662" y="3612"/>
                </a:lnTo>
                <a:lnTo>
                  <a:pt x="5654" y="3622"/>
                </a:lnTo>
                <a:lnTo>
                  <a:pt x="5644" y="3632"/>
                </a:lnTo>
                <a:lnTo>
                  <a:pt x="5634" y="3640"/>
                </a:lnTo>
                <a:lnTo>
                  <a:pt x="5622" y="3642"/>
                </a:lnTo>
                <a:lnTo>
                  <a:pt x="5610" y="3646"/>
                </a:lnTo>
                <a:lnTo>
                  <a:pt x="5600" y="3648"/>
                </a:lnTo>
                <a:lnTo>
                  <a:pt x="5592" y="3650"/>
                </a:lnTo>
                <a:lnTo>
                  <a:pt x="5584" y="3656"/>
                </a:lnTo>
                <a:lnTo>
                  <a:pt x="5580" y="3666"/>
                </a:lnTo>
                <a:lnTo>
                  <a:pt x="5570" y="3694"/>
                </a:lnTo>
                <a:lnTo>
                  <a:pt x="5560" y="3712"/>
                </a:lnTo>
                <a:lnTo>
                  <a:pt x="5552" y="3722"/>
                </a:lnTo>
                <a:lnTo>
                  <a:pt x="5544" y="3726"/>
                </a:lnTo>
                <a:lnTo>
                  <a:pt x="5538" y="3730"/>
                </a:lnTo>
                <a:lnTo>
                  <a:pt x="5534" y="3732"/>
                </a:lnTo>
                <a:lnTo>
                  <a:pt x="5528" y="3738"/>
                </a:lnTo>
                <a:lnTo>
                  <a:pt x="5524" y="3752"/>
                </a:lnTo>
                <a:lnTo>
                  <a:pt x="5520" y="3766"/>
                </a:lnTo>
                <a:lnTo>
                  <a:pt x="5518" y="3770"/>
                </a:lnTo>
                <a:lnTo>
                  <a:pt x="5516" y="3776"/>
                </a:lnTo>
                <a:lnTo>
                  <a:pt x="5512" y="3794"/>
                </a:lnTo>
                <a:lnTo>
                  <a:pt x="5508" y="3816"/>
                </a:lnTo>
                <a:lnTo>
                  <a:pt x="5506" y="3822"/>
                </a:lnTo>
                <a:lnTo>
                  <a:pt x="5502" y="3826"/>
                </a:lnTo>
                <a:lnTo>
                  <a:pt x="5494" y="3834"/>
                </a:lnTo>
                <a:lnTo>
                  <a:pt x="5482" y="3848"/>
                </a:lnTo>
                <a:lnTo>
                  <a:pt x="5468" y="3862"/>
                </a:lnTo>
                <a:lnTo>
                  <a:pt x="5462" y="3868"/>
                </a:lnTo>
                <a:lnTo>
                  <a:pt x="5462" y="3870"/>
                </a:lnTo>
                <a:lnTo>
                  <a:pt x="5464" y="3870"/>
                </a:lnTo>
                <a:lnTo>
                  <a:pt x="5470" y="3870"/>
                </a:lnTo>
                <a:lnTo>
                  <a:pt x="5470" y="3872"/>
                </a:lnTo>
                <a:lnTo>
                  <a:pt x="5466" y="3880"/>
                </a:lnTo>
                <a:lnTo>
                  <a:pt x="5458" y="3896"/>
                </a:lnTo>
                <a:lnTo>
                  <a:pt x="5456" y="3906"/>
                </a:lnTo>
                <a:lnTo>
                  <a:pt x="5454" y="3918"/>
                </a:lnTo>
                <a:lnTo>
                  <a:pt x="5452" y="3928"/>
                </a:lnTo>
                <a:lnTo>
                  <a:pt x="5450" y="3934"/>
                </a:lnTo>
                <a:lnTo>
                  <a:pt x="5446" y="3938"/>
                </a:lnTo>
                <a:lnTo>
                  <a:pt x="5442" y="3940"/>
                </a:lnTo>
                <a:lnTo>
                  <a:pt x="5436" y="3944"/>
                </a:lnTo>
                <a:lnTo>
                  <a:pt x="5432" y="3948"/>
                </a:lnTo>
                <a:lnTo>
                  <a:pt x="5428" y="3956"/>
                </a:lnTo>
                <a:lnTo>
                  <a:pt x="5424" y="3966"/>
                </a:lnTo>
                <a:lnTo>
                  <a:pt x="5420" y="3990"/>
                </a:lnTo>
                <a:lnTo>
                  <a:pt x="5420" y="4006"/>
                </a:lnTo>
                <a:lnTo>
                  <a:pt x="5420" y="4014"/>
                </a:lnTo>
                <a:lnTo>
                  <a:pt x="5422" y="4016"/>
                </a:lnTo>
                <a:lnTo>
                  <a:pt x="5424" y="4016"/>
                </a:lnTo>
                <a:lnTo>
                  <a:pt x="5424" y="4014"/>
                </a:lnTo>
                <a:lnTo>
                  <a:pt x="5426" y="4012"/>
                </a:lnTo>
                <a:lnTo>
                  <a:pt x="5426" y="4006"/>
                </a:lnTo>
                <a:lnTo>
                  <a:pt x="5428" y="4002"/>
                </a:lnTo>
                <a:lnTo>
                  <a:pt x="5430" y="4000"/>
                </a:lnTo>
                <a:lnTo>
                  <a:pt x="5432" y="4000"/>
                </a:lnTo>
                <a:lnTo>
                  <a:pt x="5434" y="4002"/>
                </a:lnTo>
                <a:lnTo>
                  <a:pt x="5434" y="4006"/>
                </a:lnTo>
                <a:lnTo>
                  <a:pt x="5436" y="4014"/>
                </a:lnTo>
                <a:lnTo>
                  <a:pt x="5438" y="4022"/>
                </a:lnTo>
                <a:lnTo>
                  <a:pt x="5440" y="4024"/>
                </a:lnTo>
                <a:lnTo>
                  <a:pt x="5442" y="4024"/>
                </a:lnTo>
                <a:lnTo>
                  <a:pt x="5446" y="4022"/>
                </a:lnTo>
                <a:lnTo>
                  <a:pt x="5448" y="4024"/>
                </a:lnTo>
                <a:lnTo>
                  <a:pt x="5452" y="4032"/>
                </a:lnTo>
                <a:lnTo>
                  <a:pt x="5454" y="4044"/>
                </a:lnTo>
                <a:lnTo>
                  <a:pt x="5454" y="4058"/>
                </a:lnTo>
                <a:lnTo>
                  <a:pt x="5454" y="4066"/>
                </a:lnTo>
                <a:lnTo>
                  <a:pt x="5452" y="4072"/>
                </a:lnTo>
                <a:lnTo>
                  <a:pt x="5446" y="4080"/>
                </a:lnTo>
                <a:lnTo>
                  <a:pt x="5442" y="4086"/>
                </a:lnTo>
                <a:lnTo>
                  <a:pt x="5444" y="4088"/>
                </a:lnTo>
                <a:lnTo>
                  <a:pt x="5446" y="4090"/>
                </a:lnTo>
                <a:lnTo>
                  <a:pt x="5450" y="4096"/>
                </a:lnTo>
                <a:lnTo>
                  <a:pt x="5456" y="4104"/>
                </a:lnTo>
                <a:lnTo>
                  <a:pt x="5458" y="4114"/>
                </a:lnTo>
                <a:lnTo>
                  <a:pt x="5462" y="4128"/>
                </a:lnTo>
                <a:lnTo>
                  <a:pt x="5464" y="4142"/>
                </a:lnTo>
                <a:lnTo>
                  <a:pt x="5464" y="4156"/>
                </a:lnTo>
                <a:lnTo>
                  <a:pt x="5462" y="4172"/>
                </a:lnTo>
                <a:lnTo>
                  <a:pt x="5460" y="4186"/>
                </a:lnTo>
                <a:lnTo>
                  <a:pt x="5448" y="4222"/>
                </a:lnTo>
                <a:lnTo>
                  <a:pt x="5446" y="4232"/>
                </a:lnTo>
                <a:lnTo>
                  <a:pt x="5444" y="4242"/>
                </a:lnTo>
                <a:lnTo>
                  <a:pt x="5444" y="4258"/>
                </a:lnTo>
                <a:lnTo>
                  <a:pt x="5438" y="4278"/>
                </a:lnTo>
                <a:lnTo>
                  <a:pt x="5434" y="4288"/>
                </a:lnTo>
                <a:lnTo>
                  <a:pt x="5428" y="4298"/>
                </a:lnTo>
                <a:lnTo>
                  <a:pt x="5420" y="4304"/>
                </a:lnTo>
                <a:lnTo>
                  <a:pt x="5412" y="4310"/>
                </a:lnTo>
                <a:lnTo>
                  <a:pt x="5406" y="4314"/>
                </a:lnTo>
                <a:lnTo>
                  <a:pt x="5404" y="4318"/>
                </a:lnTo>
                <a:lnTo>
                  <a:pt x="5408" y="4320"/>
                </a:lnTo>
                <a:lnTo>
                  <a:pt x="5414" y="4318"/>
                </a:lnTo>
                <a:lnTo>
                  <a:pt x="5418" y="4320"/>
                </a:lnTo>
                <a:lnTo>
                  <a:pt x="5422" y="4324"/>
                </a:lnTo>
                <a:lnTo>
                  <a:pt x="5428" y="4338"/>
                </a:lnTo>
                <a:lnTo>
                  <a:pt x="5434" y="4358"/>
                </a:lnTo>
                <a:lnTo>
                  <a:pt x="5438" y="4366"/>
                </a:lnTo>
                <a:lnTo>
                  <a:pt x="5442" y="4374"/>
                </a:lnTo>
                <a:lnTo>
                  <a:pt x="5444" y="4378"/>
                </a:lnTo>
                <a:lnTo>
                  <a:pt x="5448" y="4380"/>
                </a:lnTo>
                <a:lnTo>
                  <a:pt x="5452" y="4382"/>
                </a:lnTo>
                <a:lnTo>
                  <a:pt x="5456" y="4382"/>
                </a:lnTo>
                <a:lnTo>
                  <a:pt x="5468" y="4380"/>
                </a:lnTo>
                <a:lnTo>
                  <a:pt x="5484" y="4378"/>
                </a:lnTo>
                <a:lnTo>
                  <a:pt x="5466" y="4382"/>
                </a:lnTo>
                <a:lnTo>
                  <a:pt x="5454" y="4386"/>
                </a:lnTo>
                <a:lnTo>
                  <a:pt x="5446" y="4388"/>
                </a:lnTo>
                <a:lnTo>
                  <a:pt x="5442" y="4386"/>
                </a:lnTo>
                <a:lnTo>
                  <a:pt x="5440" y="4384"/>
                </a:lnTo>
                <a:lnTo>
                  <a:pt x="5438" y="4380"/>
                </a:lnTo>
                <a:lnTo>
                  <a:pt x="5436" y="4380"/>
                </a:lnTo>
                <a:lnTo>
                  <a:pt x="5432" y="4382"/>
                </a:lnTo>
                <a:lnTo>
                  <a:pt x="5430" y="4390"/>
                </a:lnTo>
                <a:lnTo>
                  <a:pt x="5432" y="4398"/>
                </a:lnTo>
                <a:lnTo>
                  <a:pt x="5434" y="4408"/>
                </a:lnTo>
                <a:lnTo>
                  <a:pt x="5434" y="4416"/>
                </a:lnTo>
                <a:lnTo>
                  <a:pt x="5436" y="4420"/>
                </a:lnTo>
                <a:lnTo>
                  <a:pt x="5440" y="4418"/>
                </a:lnTo>
                <a:lnTo>
                  <a:pt x="5444" y="4416"/>
                </a:lnTo>
                <a:lnTo>
                  <a:pt x="5448" y="4418"/>
                </a:lnTo>
                <a:lnTo>
                  <a:pt x="5452" y="4420"/>
                </a:lnTo>
                <a:lnTo>
                  <a:pt x="5458" y="4420"/>
                </a:lnTo>
                <a:lnTo>
                  <a:pt x="5464" y="4418"/>
                </a:lnTo>
                <a:lnTo>
                  <a:pt x="5468" y="4420"/>
                </a:lnTo>
                <a:lnTo>
                  <a:pt x="5474" y="4422"/>
                </a:lnTo>
                <a:lnTo>
                  <a:pt x="5480" y="4424"/>
                </a:lnTo>
                <a:lnTo>
                  <a:pt x="5468" y="4426"/>
                </a:lnTo>
                <a:lnTo>
                  <a:pt x="5460" y="4426"/>
                </a:lnTo>
                <a:lnTo>
                  <a:pt x="5448" y="4424"/>
                </a:lnTo>
                <a:lnTo>
                  <a:pt x="5442" y="4422"/>
                </a:lnTo>
                <a:lnTo>
                  <a:pt x="5440" y="4422"/>
                </a:lnTo>
                <a:lnTo>
                  <a:pt x="5436" y="4426"/>
                </a:lnTo>
                <a:lnTo>
                  <a:pt x="5434" y="4430"/>
                </a:lnTo>
                <a:lnTo>
                  <a:pt x="5434" y="4432"/>
                </a:lnTo>
                <a:lnTo>
                  <a:pt x="5438" y="4434"/>
                </a:lnTo>
                <a:lnTo>
                  <a:pt x="5442" y="4438"/>
                </a:lnTo>
                <a:lnTo>
                  <a:pt x="5444" y="4440"/>
                </a:lnTo>
                <a:lnTo>
                  <a:pt x="5446" y="4440"/>
                </a:lnTo>
                <a:lnTo>
                  <a:pt x="5452" y="4440"/>
                </a:lnTo>
                <a:lnTo>
                  <a:pt x="5456" y="4440"/>
                </a:lnTo>
                <a:lnTo>
                  <a:pt x="5454" y="4444"/>
                </a:lnTo>
                <a:lnTo>
                  <a:pt x="5452" y="4452"/>
                </a:lnTo>
                <a:lnTo>
                  <a:pt x="5452" y="4454"/>
                </a:lnTo>
                <a:lnTo>
                  <a:pt x="5454" y="4456"/>
                </a:lnTo>
                <a:lnTo>
                  <a:pt x="5458" y="4456"/>
                </a:lnTo>
                <a:lnTo>
                  <a:pt x="5464" y="4454"/>
                </a:lnTo>
                <a:lnTo>
                  <a:pt x="5468" y="4454"/>
                </a:lnTo>
                <a:lnTo>
                  <a:pt x="5470" y="4456"/>
                </a:lnTo>
                <a:lnTo>
                  <a:pt x="5468" y="4462"/>
                </a:lnTo>
                <a:lnTo>
                  <a:pt x="5468" y="4468"/>
                </a:lnTo>
                <a:lnTo>
                  <a:pt x="5470" y="4468"/>
                </a:lnTo>
                <a:lnTo>
                  <a:pt x="5474" y="4464"/>
                </a:lnTo>
                <a:lnTo>
                  <a:pt x="5484" y="4458"/>
                </a:lnTo>
                <a:lnTo>
                  <a:pt x="5490" y="4456"/>
                </a:lnTo>
                <a:lnTo>
                  <a:pt x="5492" y="4456"/>
                </a:lnTo>
                <a:lnTo>
                  <a:pt x="5488" y="4460"/>
                </a:lnTo>
                <a:lnTo>
                  <a:pt x="5484" y="4462"/>
                </a:lnTo>
                <a:lnTo>
                  <a:pt x="5484" y="4464"/>
                </a:lnTo>
                <a:lnTo>
                  <a:pt x="5484" y="4468"/>
                </a:lnTo>
                <a:lnTo>
                  <a:pt x="5488" y="4472"/>
                </a:lnTo>
                <a:lnTo>
                  <a:pt x="5488" y="4476"/>
                </a:lnTo>
                <a:lnTo>
                  <a:pt x="5486" y="4478"/>
                </a:lnTo>
                <a:lnTo>
                  <a:pt x="5486" y="4482"/>
                </a:lnTo>
                <a:lnTo>
                  <a:pt x="5486" y="4484"/>
                </a:lnTo>
                <a:lnTo>
                  <a:pt x="5488" y="4484"/>
                </a:lnTo>
                <a:lnTo>
                  <a:pt x="5490" y="4488"/>
                </a:lnTo>
                <a:lnTo>
                  <a:pt x="5490" y="4492"/>
                </a:lnTo>
                <a:lnTo>
                  <a:pt x="5492" y="4492"/>
                </a:lnTo>
                <a:lnTo>
                  <a:pt x="5494" y="4492"/>
                </a:lnTo>
                <a:lnTo>
                  <a:pt x="5496" y="4496"/>
                </a:lnTo>
                <a:lnTo>
                  <a:pt x="5496" y="4500"/>
                </a:lnTo>
                <a:lnTo>
                  <a:pt x="5498" y="4500"/>
                </a:lnTo>
                <a:lnTo>
                  <a:pt x="5504" y="4492"/>
                </a:lnTo>
                <a:lnTo>
                  <a:pt x="5502" y="4500"/>
                </a:lnTo>
                <a:lnTo>
                  <a:pt x="5504" y="4504"/>
                </a:lnTo>
                <a:lnTo>
                  <a:pt x="5502" y="4508"/>
                </a:lnTo>
                <a:lnTo>
                  <a:pt x="5504" y="4510"/>
                </a:lnTo>
                <a:lnTo>
                  <a:pt x="5506" y="4512"/>
                </a:lnTo>
                <a:lnTo>
                  <a:pt x="5508" y="4510"/>
                </a:lnTo>
                <a:lnTo>
                  <a:pt x="5508" y="4506"/>
                </a:lnTo>
                <a:lnTo>
                  <a:pt x="5512" y="4502"/>
                </a:lnTo>
                <a:lnTo>
                  <a:pt x="5514" y="4500"/>
                </a:lnTo>
                <a:lnTo>
                  <a:pt x="5518" y="4498"/>
                </a:lnTo>
                <a:lnTo>
                  <a:pt x="5520" y="4500"/>
                </a:lnTo>
                <a:lnTo>
                  <a:pt x="5518" y="4502"/>
                </a:lnTo>
                <a:lnTo>
                  <a:pt x="5514" y="4506"/>
                </a:lnTo>
                <a:lnTo>
                  <a:pt x="5514" y="4508"/>
                </a:lnTo>
                <a:lnTo>
                  <a:pt x="5516" y="4512"/>
                </a:lnTo>
                <a:lnTo>
                  <a:pt x="5516" y="4514"/>
                </a:lnTo>
                <a:lnTo>
                  <a:pt x="5518" y="4516"/>
                </a:lnTo>
                <a:lnTo>
                  <a:pt x="5522" y="4512"/>
                </a:lnTo>
                <a:lnTo>
                  <a:pt x="5524" y="4510"/>
                </a:lnTo>
                <a:lnTo>
                  <a:pt x="5522" y="4518"/>
                </a:lnTo>
                <a:lnTo>
                  <a:pt x="5522" y="4528"/>
                </a:lnTo>
                <a:lnTo>
                  <a:pt x="5524" y="4528"/>
                </a:lnTo>
                <a:lnTo>
                  <a:pt x="5524" y="4534"/>
                </a:lnTo>
                <a:lnTo>
                  <a:pt x="5528" y="4538"/>
                </a:lnTo>
                <a:lnTo>
                  <a:pt x="5532" y="4542"/>
                </a:lnTo>
                <a:lnTo>
                  <a:pt x="5538" y="4544"/>
                </a:lnTo>
                <a:lnTo>
                  <a:pt x="5544" y="4548"/>
                </a:lnTo>
                <a:lnTo>
                  <a:pt x="5550" y="4554"/>
                </a:lnTo>
                <a:lnTo>
                  <a:pt x="5558" y="4556"/>
                </a:lnTo>
                <a:lnTo>
                  <a:pt x="5562" y="4560"/>
                </a:lnTo>
                <a:lnTo>
                  <a:pt x="5564" y="4562"/>
                </a:lnTo>
                <a:lnTo>
                  <a:pt x="5562" y="4564"/>
                </a:lnTo>
                <a:lnTo>
                  <a:pt x="5560" y="4568"/>
                </a:lnTo>
                <a:lnTo>
                  <a:pt x="5560" y="4572"/>
                </a:lnTo>
                <a:lnTo>
                  <a:pt x="5560" y="4576"/>
                </a:lnTo>
                <a:lnTo>
                  <a:pt x="5566" y="4578"/>
                </a:lnTo>
                <a:lnTo>
                  <a:pt x="5570" y="4582"/>
                </a:lnTo>
                <a:lnTo>
                  <a:pt x="5570" y="4584"/>
                </a:lnTo>
                <a:lnTo>
                  <a:pt x="5572" y="4586"/>
                </a:lnTo>
                <a:lnTo>
                  <a:pt x="5574" y="4588"/>
                </a:lnTo>
                <a:lnTo>
                  <a:pt x="5576" y="4592"/>
                </a:lnTo>
                <a:lnTo>
                  <a:pt x="5574" y="4594"/>
                </a:lnTo>
                <a:lnTo>
                  <a:pt x="5574" y="4596"/>
                </a:lnTo>
                <a:lnTo>
                  <a:pt x="5580" y="4604"/>
                </a:lnTo>
                <a:lnTo>
                  <a:pt x="5580" y="4606"/>
                </a:lnTo>
                <a:lnTo>
                  <a:pt x="5576" y="4608"/>
                </a:lnTo>
                <a:lnTo>
                  <a:pt x="5576" y="4610"/>
                </a:lnTo>
                <a:lnTo>
                  <a:pt x="5576" y="4612"/>
                </a:lnTo>
                <a:lnTo>
                  <a:pt x="5578" y="4618"/>
                </a:lnTo>
                <a:lnTo>
                  <a:pt x="5580" y="4618"/>
                </a:lnTo>
                <a:lnTo>
                  <a:pt x="5584" y="4616"/>
                </a:lnTo>
                <a:lnTo>
                  <a:pt x="5590" y="4620"/>
                </a:lnTo>
                <a:lnTo>
                  <a:pt x="5586" y="4624"/>
                </a:lnTo>
                <a:lnTo>
                  <a:pt x="5584" y="4624"/>
                </a:lnTo>
                <a:lnTo>
                  <a:pt x="5578" y="4624"/>
                </a:lnTo>
                <a:lnTo>
                  <a:pt x="5574" y="4624"/>
                </a:lnTo>
                <a:lnTo>
                  <a:pt x="5574" y="4628"/>
                </a:lnTo>
                <a:lnTo>
                  <a:pt x="5580" y="4636"/>
                </a:lnTo>
                <a:lnTo>
                  <a:pt x="5584" y="4638"/>
                </a:lnTo>
                <a:lnTo>
                  <a:pt x="5586" y="4638"/>
                </a:lnTo>
                <a:lnTo>
                  <a:pt x="5590" y="4642"/>
                </a:lnTo>
                <a:lnTo>
                  <a:pt x="5590" y="4648"/>
                </a:lnTo>
                <a:lnTo>
                  <a:pt x="5588" y="4650"/>
                </a:lnTo>
                <a:lnTo>
                  <a:pt x="5586" y="4650"/>
                </a:lnTo>
                <a:lnTo>
                  <a:pt x="5588" y="4654"/>
                </a:lnTo>
                <a:lnTo>
                  <a:pt x="5590" y="4656"/>
                </a:lnTo>
                <a:lnTo>
                  <a:pt x="5596" y="4658"/>
                </a:lnTo>
                <a:lnTo>
                  <a:pt x="5602" y="4660"/>
                </a:lnTo>
                <a:lnTo>
                  <a:pt x="5606" y="4666"/>
                </a:lnTo>
                <a:lnTo>
                  <a:pt x="5608" y="4668"/>
                </a:lnTo>
                <a:lnTo>
                  <a:pt x="5608" y="4670"/>
                </a:lnTo>
                <a:lnTo>
                  <a:pt x="5606" y="4672"/>
                </a:lnTo>
                <a:lnTo>
                  <a:pt x="5606" y="4674"/>
                </a:lnTo>
                <a:lnTo>
                  <a:pt x="5606" y="4676"/>
                </a:lnTo>
                <a:lnTo>
                  <a:pt x="5612" y="4680"/>
                </a:lnTo>
                <a:lnTo>
                  <a:pt x="5632" y="4688"/>
                </a:lnTo>
                <a:lnTo>
                  <a:pt x="5640" y="4694"/>
                </a:lnTo>
                <a:lnTo>
                  <a:pt x="5646" y="4700"/>
                </a:lnTo>
                <a:lnTo>
                  <a:pt x="5650" y="4706"/>
                </a:lnTo>
                <a:lnTo>
                  <a:pt x="5656" y="4710"/>
                </a:lnTo>
                <a:lnTo>
                  <a:pt x="5664" y="4716"/>
                </a:lnTo>
                <a:lnTo>
                  <a:pt x="5672" y="4722"/>
                </a:lnTo>
                <a:lnTo>
                  <a:pt x="5676" y="4724"/>
                </a:lnTo>
                <a:lnTo>
                  <a:pt x="5676" y="4728"/>
                </a:lnTo>
                <a:lnTo>
                  <a:pt x="5678" y="4732"/>
                </a:lnTo>
                <a:lnTo>
                  <a:pt x="5680" y="4734"/>
                </a:lnTo>
                <a:lnTo>
                  <a:pt x="5686" y="4738"/>
                </a:lnTo>
                <a:lnTo>
                  <a:pt x="5698" y="4744"/>
                </a:lnTo>
                <a:lnTo>
                  <a:pt x="5706" y="4752"/>
                </a:lnTo>
                <a:lnTo>
                  <a:pt x="5714" y="4762"/>
                </a:lnTo>
                <a:lnTo>
                  <a:pt x="5732" y="4782"/>
                </a:lnTo>
                <a:lnTo>
                  <a:pt x="5752" y="4798"/>
                </a:lnTo>
                <a:lnTo>
                  <a:pt x="5768" y="4810"/>
                </a:lnTo>
                <a:lnTo>
                  <a:pt x="5784" y="4816"/>
                </a:lnTo>
                <a:lnTo>
                  <a:pt x="5794" y="4820"/>
                </a:lnTo>
                <a:lnTo>
                  <a:pt x="5796" y="4824"/>
                </a:lnTo>
                <a:lnTo>
                  <a:pt x="5800" y="4826"/>
                </a:lnTo>
                <a:lnTo>
                  <a:pt x="5808" y="4826"/>
                </a:lnTo>
                <a:lnTo>
                  <a:pt x="5812" y="4824"/>
                </a:lnTo>
                <a:lnTo>
                  <a:pt x="5816" y="4822"/>
                </a:lnTo>
                <a:lnTo>
                  <a:pt x="5826" y="4814"/>
                </a:lnTo>
                <a:lnTo>
                  <a:pt x="5840" y="4804"/>
                </a:lnTo>
                <a:lnTo>
                  <a:pt x="5852" y="4798"/>
                </a:lnTo>
                <a:lnTo>
                  <a:pt x="5866" y="4794"/>
                </a:lnTo>
                <a:lnTo>
                  <a:pt x="5892" y="4788"/>
                </a:lnTo>
                <a:lnTo>
                  <a:pt x="5908" y="4788"/>
                </a:lnTo>
                <a:lnTo>
                  <a:pt x="5920" y="4788"/>
                </a:lnTo>
                <a:lnTo>
                  <a:pt x="5934" y="4786"/>
                </a:lnTo>
                <a:lnTo>
                  <a:pt x="5944" y="4782"/>
                </a:lnTo>
                <a:lnTo>
                  <a:pt x="5958" y="4786"/>
                </a:lnTo>
                <a:lnTo>
                  <a:pt x="5972" y="4786"/>
                </a:lnTo>
                <a:lnTo>
                  <a:pt x="5976" y="4786"/>
                </a:lnTo>
                <a:lnTo>
                  <a:pt x="5980" y="4784"/>
                </a:lnTo>
                <a:lnTo>
                  <a:pt x="5984" y="4784"/>
                </a:lnTo>
                <a:lnTo>
                  <a:pt x="5994" y="4786"/>
                </a:lnTo>
                <a:lnTo>
                  <a:pt x="5996" y="4788"/>
                </a:lnTo>
                <a:lnTo>
                  <a:pt x="5994" y="4788"/>
                </a:lnTo>
                <a:lnTo>
                  <a:pt x="5986" y="4790"/>
                </a:lnTo>
                <a:lnTo>
                  <a:pt x="5982" y="4790"/>
                </a:lnTo>
                <a:lnTo>
                  <a:pt x="5980" y="4790"/>
                </a:lnTo>
                <a:lnTo>
                  <a:pt x="5982" y="4792"/>
                </a:lnTo>
                <a:lnTo>
                  <a:pt x="6000" y="4796"/>
                </a:lnTo>
                <a:lnTo>
                  <a:pt x="6010" y="4800"/>
                </a:lnTo>
                <a:lnTo>
                  <a:pt x="6022" y="4804"/>
                </a:lnTo>
                <a:lnTo>
                  <a:pt x="6026" y="4806"/>
                </a:lnTo>
                <a:lnTo>
                  <a:pt x="6030" y="4806"/>
                </a:lnTo>
                <a:lnTo>
                  <a:pt x="6040" y="4800"/>
                </a:lnTo>
                <a:lnTo>
                  <a:pt x="6052" y="4790"/>
                </a:lnTo>
                <a:lnTo>
                  <a:pt x="6060" y="4786"/>
                </a:lnTo>
                <a:lnTo>
                  <a:pt x="6068" y="4784"/>
                </a:lnTo>
                <a:lnTo>
                  <a:pt x="6078" y="4782"/>
                </a:lnTo>
                <a:lnTo>
                  <a:pt x="6084" y="4778"/>
                </a:lnTo>
                <a:lnTo>
                  <a:pt x="6096" y="4770"/>
                </a:lnTo>
                <a:lnTo>
                  <a:pt x="6102" y="4766"/>
                </a:lnTo>
                <a:lnTo>
                  <a:pt x="6110" y="4762"/>
                </a:lnTo>
                <a:lnTo>
                  <a:pt x="6120" y="4758"/>
                </a:lnTo>
                <a:lnTo>
                  <a:pt x="6134" y="4756"/>
                </a:lnTo>
                <a:lnTo>
                  <a:pt x="6146" y="4754"/>
                </a:lnTo>
                <a:lnTo>
                  <a:pt x="6150" y="4752"/>
                </a:lnTo>
                <a:lnTo>
                  <a:pt x="6152" y="4750"/>
                </a:lnTo>
                <a:lnTo>
                  <a:pt x="6152" y="4746"/>
                </a:lnTo>
                <a:lnTo>
                  <a:pt x="6158" y="4740"/>
                </a:lnTo>
                <a:lnTo>
                  <a:pt x="6164" y="4736"/>
                </a:lnTo>
                <a:lnTo>
                  <a:pt x="6178" y="4732"/>
                </a:lnTo>
                <a:lnTo>
                  <a:pt x="6202" y="4730"/>
                </a:lnTo>
                <a:lnTo>
                  <a:pt x="6218" y="4728"/>
                </a:lnTo>
                <a:lnTo>
                  <a:pt x="6236" y="4726"/>
                </a:lnTo>
                <a:lnTo>
                  <a:pt x="6242" y="4726"/>
                </a:lnTo>
                <a:lnTo>
                  <a:pt x="6246" y="4722"/>
                </a:lnTo>
                <a:lnTo>
                  <a:pt x="6248" y="4720"/>
                </a:lnTo>
                <a:lnTo>
                  <a:pt x="6250" y="4722"/>
                </a:lnTo>
                <a:lnTo>
                  <a:pt x="6254" y="4724"/>
                </a:lnTo>
                <a:lnTo>
                  <a:pt x="6264" y="4726"/>
                </a:lnTo>
                <a:lnTo>
                  <a:pt x="6278" y="4726"/>
                </a:lnTo>
                <a:lnTo>
                  <a:pt x="6290" y="4730"/>
                </a:lnTo>
                <a:lnTo>
                  <a:pt x="6294" y="4734"/>
                </a:lnTo>
                <a:lnTo>
                  <a:pt x="6300" y="4738"/>
                </a:lnTo>
                <a:lnTo>
                  <a:pt x="6314" y="4756"/>
                </a:lnTo>
                <a:lnTo>
                  <a:pt x="6320" y="4772"/>
                </a:lnTo>
                <a:lnTo>
                  <a:pt x="6328" y="4796"/>
                </a:lnTo>
                <a:lnTo>
                  <a:pt x="6334" y="4808"/>
                </a:lnTo>
                <a:lnTo>
                  <a:pt x="6340" y="4818"/>
                </a:lnTo>
                <a:lnTo>
                  <a:pt x="6348" y="4826"/>
                </a:lnTo>
                <a:lnTo>
                  <a:pt x="6352" y="4826"/>
                </a:lnTo>
                <a:lnTo>
                  <a:pt x="6358" y="4828"/>
                </a:lnTo>
                <a:lnTo>
                  <a:pt x="6374" y="4828"/>
                </a:lnTo>
                <a:lnTo>
                  <a:pt x="6380" y="4828"/>
                </a:lnTo>
                <a:lnTo>
                  <a:pt x="6388" y="4826"/>
                </a:lnTo>
                <a:lnTo>
                  <a:pt x="6394" y="4822"/>
                </a:lnTo>
                <a:lnTo>
                  <a:pt x="6396" y="4820"/>
                </a:lnTo>
                <a:lnTo>
                  <a:pt x="6398" y="4816"/>
                </a:lnTo>
                <a:lnTo>
                  <a:pt x="6398" y="4814"/>
                </a:lnTo>
                <a:lnTo>
                  <a:pt x="6396" y="4810"/>
                </a:lnTo>
                <a:lnTo>
                  <a:pt x="6402" y="4814"/>
                </a:lnTo>
                <a:lnTo>
                  <a:pt x="6406" y="4816"/>
                </a:lnTo>
                <a:lnTo>
                  <a:pt x="6414" y="4818"/>
                </a:lnTo>
                <a:lnTo>
                  <a:pt x="6422" y="4818"/>
                </a:lnTo>
                <a:lnTo>
                  <a:pt x="6432" y="4818"/>
                </a:lnTo>
                <a:lnTo>
                  <a:pt x="6440" y="4816"/>
                </a:lnTo>
                <a:lnTo>
                  <a:pt x="6444" y="4812"/>
                </a:lnTo>
                <a:lnTo>
                  <a:pt x="6446" y="4808"/>
                </a:lnTo>
                <a:lnTo>
                  <a:pt x="6446" y="4806"/>
                </a:lnTo>
                <a:lnTo>
                  <a:pt x="6440" y="4796"/>
                </a:lnTo>
                <a:lnTo>
                  <a:pt x="6452" y="4806"/>
                </a:lnTo>
                <a:lnTo>
                  <a:pt x="6452" y="4814"/>
                </a:lnTo>
                <a:lnTo>
                  <a:pt x="6454" y="4818"/>
                </a:lnTo>
                <a:lnTo>
                  <a:pt x="6458" y="4818"/>
                </a:lnTo>
                <a:lnTo>
                  <a:pt x="6460" y="4818"/>
                </a:lnTo>
                <a:lnTo>
                  <a:pt x="6464" y="4816"/>
                </a:lnTo>
                <a:lnTo>
                  <a:pt x="6466" y="4816"/>
                </a:lnTo>
                <a:lnTo>
                  <a:pt x="6468" y="4822"/>
                </a:lnTo>
                <a:lnTo>
                  <a:pt x="6470" y="4836"/>
                </a:lnTo>
                <a:lnTo>
                  <a:pt x="6474" y="4840"/>
                </a:lnTo>
                <a:lnTo>
                  <a:pt x="6482" y="4844"/>
                </a:lnTo>
                <a:lnTo>
                  <a:pt x="6486" y="4846"/>
                </a:lnTo>
                <a:lnTo>
                  <a:pt x="6488" y="4844"/>
                </a:lnTo>
                <a:lnTo>
                  <a:pt x="6492" y="4842"/>
                </a:lnTo>
                <a:lnTo>
                  <a:pt x="6494" y="4838"/>
                </a:lnTo>
                <a:lnTo>
                  <a:pt x="6498" y="4840"/>
                </a:lnTo>
                <a:lnTo>
                  <a:pt x="6500" y="4844"/>
                </a:lnTo>
                <a:lnTo>
                  <a:pt x="6500" y="4846"/>
                </a:lnTo>
                <a:lnTo>
                  <a:pt x="6498" y="4850"/>
                </a:lnTo>
                <a:lnTo>
                  <a:pt x="6494" y="4852"/>
                </a:lnTo>
                <a:lnTo>
                  <a:pt x="6494" y="4856"/>
                </a:lnTo>
                <a:lnTo>
                  <a:pt x="6496" y="4858"/>
                </a:lnTo>
                <a:lnTo>
                  <a:pt x="6500" y="4862"/>
                </a:lnTo>
                <a:lnTo>
                  <a:pt x="6500" y="4864"/>
                </a:lnTo>
                <a:lnTo>
                  <a:pt x="6500" y="4866"/>
                </a:lnTo>
                <a:lnTo>
                  <a:pt x="6504" y="4874"/>
                </a:lnTo>
                <a:lnTo>
                  <a:pt x="6506" y="4880"/>
                </a:lnTo>
                <a:lnTo>
                  <a:pt x="6508" y="4886"/>
                </a:lnTo>
                <a:lnTo>
                  <a:pt x="6508" y="4898"/>
                </a:lnTo>
                <a:lnTo>
                  <a:pt x="6504" y="4910"/>
                </a:lnTo>
                <a:lnTo>
                  <a:pt x="6504" y="4924"/>
                </a:lnTo>
                <a:lnTo>
                  <a:pt x="6504" y="4936"/>
                </a:lnTo>
                <a:lnTo>
                  <a:pt x="6502" y="4946"/>
                </a:lnTo>
                <a:lnTo>
                  <a:pt x="6498" y="4954"/>
                </a:lnTo>
                <a:lnTo>
                  <a:pt x="6494" y="4960"/>
                </a:lnTo>
                <a:lnTo>
                  <a:pt x="6488" y="4970"/>
                </a:lnTo>
                <a:lnTo>
                  <a:pt x="6486" y="4974"/>
                </a:lnTo>
                <a:lnTo>
                  <a:pt x="6486" y="4978"/>
                </a:lnTo>
                <a:lnTo>
                  <a:pt x="6486" y="4982"/>
                </a:lnTo>
                <a:lnTo>
                  <a:pt x="6488" y="4984"/>
                </a:lnTo>
                <a:lnTo>
                  <a:pt x="6494" y="4984"/>
                </a:lnTo>
                <a:lnTo>
                  <a:pt x="6496" y="4984"/>
                </a:lnTo>
                <a:lnTo>
                  <a:pt x="6496" y="4988"/>
                </a:lnTo>
                <a:lnTo>
                  <a:pt x="6494" y="4994"/>
                </a:lnTo>
                <a:lnTo>
                  <a:pt x="6496" y="4998"/>
                </a:lnTo>
                <a:lnTo>
                  <a:pt x="6498" y="5002"/>
                </a:lnTo>
                <a:lnTo>
                  <a:pt x="6496" y="5006"/>
                </a:lnTo>
                <a:lnTo>
                  <a:pt x="6494" y="5006"/>
                </a:lnTo>
                <a:lnTo>
                  <a:pt x="6492" y="5004"/>
                </a:lnTo>
                <a:lnTo>
                  <a:pt x="6490" y="5004"/>
                </a:lnTo>
                <a:lnTo>
                  <a:pt x="6486" y="5006"/>
                </a:lnTo>
                <a:lnTo>
                  <a:pt x="6486" y="5010"/>
                </a:lnTo>
                <a:lnTo>
                  <a:pt x="6486" y="5014"/>
                </a:lnTo>
                <a:lnTo>
                  <a:pt x="6490" y="5018"/>
                </a:lnTo>
                <a:lnTo>
                  <a:pt x="6500" y="5024"/>
                </a:lnTo>
                <a:lnTo>
                  <a:pt x="6510" y="5026"/>
                </a:lnTo>
                <a:lnTo>
                  <a:pt x="6514" y="5028"/>
                </a:lnTo>
                <a:lnTo>
                  <a:pt x="6516" y="5030"/>
                </a:lnTo>
                <a:lnTo>
                  <a:pt x="6514" y="5032"/>
                </a:lnTo>
                <a:lnTo>
                  <a:pt x="6512" y="5034"/>
                </a:lnTo>
                <a:lnTo>
                  <a:pt x="6508" y="5034"/>
                </a:lnTo>
                <a:lnTo>
                  <a:pt x="6502" y="5034"/>
                </a:lnTo>
                <a:lnTo>
                  <a:pt x="6498" y="5034"/>
                </a:lnTo>
                <a:lnTo>
                  <a:pt x="6494" y="5030"/>
                </a:lnTo>
                <a:lnTo>
                  <a:pt x="6488" y="5022"/>
                </a:lnTo>
                <a:lnTo>
                  <a:pt x="6486" y="5022"/>
                </a:lnTo>
                <a:lnTo>
                  <a:pt x="6484" y="5022"/>
                </a:lnTo>
                <a:lnTo>
                  <a:pt x="6484" y="5026"/>
                </a:lnTo>
                <a:lnTo>
                  <a:pt x="6484" y="5038"/>
                </a:lnTo>
                <a:lnTo>
                  <a:pt x="6484" y="5052"/>
                </a:lnTo>
                <a:lnTo>
                  <a:pt x="6480" y="5066"/>
                </a:lnTo>
                <a:lnTo>
                  <a:pt x="6476" y="5070"/>
                </a:lnTo>
                <a:lnTo>
                  <a:pt x="6474" y="5072"/>
                </a:lnTo>
                <a:lnTo>
                  <a:pt x="6470" y="5072"/>
                </a:lnTo>
                <a:lnTo>
                  <a:pt x="6466" y="5070"/>
                </a:lnTo>
                <a:lnTo>
                  <a:pt x="6460" y="5066"/>
                </a:lnTo>
                <a:lnTo>
                  <a:pt x="6460" y="5068"/>
                </a:lnTo>
                <a:lnTo>
                  <a:pt x="6462" y="5076"/>
                </a:lnTo>
                <a:lnTo>
                  <a:pt x="6468" y="5092"/>
                </a:lnTo>
                <a:lnTo>
                  <a:pt x="6480" y="5120"/>
                </a:lnTo>
                <a:lnTo>
                  <a:pt x="6484" y="5130"/>
                </a:lnTo>
                <a:lnTo>
                  <a:pt x="6488" y="5136"/>
                </a:lnTo>
                <a:lnTo>
                  <a:pt x="6494" y="5144"/>
                </a:lnTo>
                <a:lnTo>
                  <a:pt x="6498" y="5152"/>
                </a:lnTo>
                <a:lnTo>
                  <a:pt x="6504" y="5162"/>
                </a:lnTo>
                <a:lnTo>
                  <a:pt x="6514" y="5174"/>
                </a:lnTo>
                <a:lnTo>
                  <a:pt x="6536" y="5198"/>
                </a:lnTo>
                <a:lnTo>
                  <a:pt x="6544" y="5208"/>
                </a:lnTo>
                <a:lnTo>
                  <a:pt x="6546" y="5214"/>
                </a:lnTo>
                <a:lnTo>
                  <a:pt x="6556" y="5224"/>
                </a:lnTo>
                <a:lnTo>
                  <a:pt x="6576" y="5248"/>
                </a:lnTo>
                <a:lnTo>
                  <a:pt x="6582" y="5256"/>
                </a:lnTo>
                <a:lnTo>
                  <a:pt x="6584" y="5264"/>
                </a:lnTo>
                <a:lnTo>
                  <a:pt x="6588" y="5274"/>
                </a:lnTo>
                <a:lnTo>
                  <a:pt x="6594" y="5282"/>
                </a:lnTo>
                <a:lnTo>
                  <a:pt x="6600" y="5292"/>
                </a:lnTo>
                <a:lnTo>
                  <a:pt x="6600" y="5296"/>
                </a:lnTo>
                <a:lnTo>
                  <a:pt x="6600" y="5302"/>
                </a:lnTo>
                <a:lnTo>
                  <a:pt x="6598" y="5310"/>
                </a:lnTo>
                <a:lnTo>
                  <a:pt x="6598" y="5314"/>
                </a:lnTo>
                <a:lnTo>
                  <a:pt x="6600" y="5314"/>
                </a:lnTo>
                <a:lnTo>
                  <a:pt x="6602" y="5318"/>
                </a:lnTo>
                <a:lnTo>
                  <a:pt x="6606" y="5324"/>
                </a:lnTo>
                <a:lnTo>
                  <a:pt x="6608" y="5324"/>
                </a:lnTo>
                <a:lnTo>
                  <a:pt x="6614" y="5322"/>
                </a:lnTo>
                <a:lnTo>
                  <a:pt x="6620" y="5320"/>
                </a:lnTo>
                <a:lnTo>
                  <a:pt x="6626" y="5318"/>
                </a:lnTo>
                <a:lnTo>
                  <a:pt x="6630" y="5316"/>
                </a:lnTo>
                <a:lnTo>
                  <a:pt x="6638" y="5318"/>
                </a:lnTo>
                <a:lnTo>
                  <a:pt x="6630" y="5324"/>
                </a:lnTo>
                <a:lnTo>
                  <a:pt x="6624" y="5328"/>
                </a:lnTo>
                <a:lnTo>
                  <a:pt x="6612" y="5330"/>
                </a:lnTo>
                <a:lnTo>
                  <a:pt x="6606" y="5332"/>
                </a:lnTo>
                <a:lnTo>
                  <a:pt x="6604" y="5334"/>
                </a:lnTo>
                <a:lnTo>
                  <a:pt x="6606" y="5336"/>
                </a:lnTo>
                <a:lnTo>
                  <a:pt x="6616" y="5358"/>
                </a:lnTo>
                <a:lnTo>
                  <a:pt x="6630" y="5394"/>
                </a:lnTo>
                <a:lnTo>
                  <a:pt x="6638" y="5416"/>
                </a:lnTo>
                <a:lnTo>
                  <a:pt x="6642" y="5434"/>
                </a:lnTo>
                <a:lnTo>
                  <a:pt x="6642" y="5450"/>
                </a:lnTo>
                <a:lnTo>
                  <a:pt x="6642" y="5456"/>
                </a:lnTo>
                <a:lnTo>
                  <a:pt x="6638" y="5460"/>
                </a:lnTo>
                <a:lnTo>
                  <a:pt x="6634" y="5470"/>
                </a:lnTo>
                <a:lnTo>
                  <a:pt x="6634" y="5480"/>
                </a:lnTo>
                <a:lnTo>
                  <a:pt x="6636" y="5490"/>
                </a:lnTo>
                <a:lnTo>
                  <a:pt x="6638" y="5502"/>
                </a:lnTo>
                <a:lnTo>
                  <a:pt x="6650" y="5526"/>
                </a:lnTo>
                <a:lnTo>
                  <a:pt x="6660" y="5552"/>
                </a:lnTo>
                <a:lnTo>
                  <a:pt x="6664" y="5564"/>
                </a:lnTo>
                <a:lnTo>
                  <a:pt x="6666" y="5578"/>
                </a:lnTo>
                <a:lnTo>
                  <a:pt x="6668" y="5592"/>
                </a:lnTo>
                <a:lnTo>
                  <a:pt x="6666" y="5606"/>
                </a:lnTo>
                <a:lnTo>
                  <a:pt x="6664" y="5618"/>
                </a:lnTo>
                <a:lnTo>
                  <a:pt x="6658" y="5630"/>
                </a:lnTo>
                <a:lnTo>
                  <a:pt x="6652" y="5642"/>
                </a:lnTo>
                <a:lnTo>
                  <a:pt x="6642" y="5650"/>
                </a:lnTo>
                <a:lnTo>
                  <a:pt x="6634" y="5658"/>
                </a:lnTo>
                <a:lnTo>
                  <a:pt x="6628" y="5666"/>
                </a:lnTo>
                <a:lnTo>
                  <a:pt x="6622" y="5674"/>
                </a:lnTo>
                <a:lnTo>
                  <a:pt x="6618" y="5684"/>
                </a:lnTo>
                <a:lnTo>
                  <a:pt x="6610" y="5704"/>
                </a:lnTo>
                <a:lnTo>
                  <a:pt x="6606" y="5724"/>
                </a:lnTo>
                <a:lnTo>
                  <a:pt x="6600" y="5764"/>
                </a:lnTo>
                <a:lnTo>
                  <a:pt x="6598" y="5782"/>
                </a:lnTo>
                <a:lnTo>
                  <a:pt x="6592" y="5794"/>
                </a:lnTo>
                <a:lnTo>
                  <a:pt x="6586" y="5806"/>
                </a:lnTo>
                <a:lnTo>
                  <a:pt x="6582" y="5816"/>
                </a:lnTo>
                <a:lnTo>
                  <a:pt x="6582" y="5826"/>
                </a:lnTo>
                <a:lnTo>
                  <a:pt x="6582" y="5836"/>
                </a:lnTo>
                <a:lnTo>
                  <a:pt x="6584" y="5854"/>
                </a:lnTo>
                <a:lnTo>
                  <a:pt x="6584" y="5868"/>
                </a:lnTo>
                <a:lnTo>
                  <a:pt x="6582" y="5882"/>
                </a:lnTo>
                <a:lnTo>
                  <a:pt x="6580" y="5892"/>
                </a:lnTo>
                <a:lnTo>
                  <a:pt x="6582" y="5900"/>
                </a:lnTo>
                <a:lnTo>
                  <a:pt x="6586" y="5920"/>
                </a:lnTo>
                <a:lnTo>
                  <a:pt x="6594" y="5938"/>
                </a:lnTo>
                <a:lnTo>
                  <a:pt x="6604" y="5960"/>
                </a:lnTo>
                <a:lnTo>
                  <a:pt x="6628" y="6004"/>
                </a:lnTo>
                <a:lnTo>
                  <a:pt x="6638" y="6030"/>
                </a:lnTo>
                <a:lnTo>
                  <a:pt x="6646" y="6060"/>
                </a:lnTo>
                <a:lnTo>
                  <a:pt x="6654" y="6084"/>
                </a:lnTo>
                <a:lnTo>
                  <a:pt x="6664" y="6102"/>
                </a:lnTo>
                <a:lnTo>
                  <a:pt x="6672" y="6112"/>
                </a:lnTo>
                <a:lnTo>
                  <a:pt x="6682" y="6122"/>
                </a:lnTo>
                <a:lnTo>
                  <a:pt x="6688" y="6132"/>
                </a:lnTo>
                <a:lnTo>
                  <a:pt x="6692" y="6144"/>
                </a:lnTo>
                <a:lnTo>
                  <a:pt x="6692" y="6164"/>
                </a:lnTo>
                <a:lnTo>
                  <a:pt x="6690" y="6194"/>
                </a:lnTo>
                <a:lnTo>
                  <a:pt x="6688" y="6208"/>
                </a:lnTo>
                <a:lnTo>
                  <a:pt x="6690" y="6226"/>
                </a:lnTo>
                <a:lnTo>
                  <a:pt x="6698" y="6266"/>
                </a:lnTo>
                <a:lnTo>
                  <a:pt x="6708" y="6312"/>
                </a:lnTo>
                <a:lnTo>
                  <a:pt x="6712" y="6334"/>
                </a:lnTo>
                <a:lnTo>
                  <a:pt x="6714" y="6356"/>
                </a:lnTo>
                <a:lnTo>
                  <a:pt x="6718" y="6376"/>
                </a:lnTo>
                <a:lnTo>
                  <a:pt x="6722" y="6394"/>
                </a:lnTo>
                <a:lnTo>
                  <a:pt x="6730" y="6408"/>
                </a:lnTo>
                <a:lnTo>
                  <a:pt x="6738" y="6422"/>
                </a:lnTo>
                <a:lnTo>
                  <a:pt x="6748" y="6432"/>
                </a:lnTo>
                <a:lnTo>
                  <a:pt x="6756" y="6442"/>
                </a:lnTo>
                <a:lnTo>
                  <a:pt x="6772" y="6456"/>
                </a:lnTo>
                <a:lnTo>
                  <a:pt x="6782" y="6470"/>
                </a:lnTo>
                <a:lnTo>
                  <a:pt x="6788" y="6484"/>
                </a:lnTo>
                <a:lnTo>
                  <a:pt x="6792" y="6498"/>
                </a:lnTo>
                <a:lnTo>
                  <a:pt x="6796" y="6514"/>
                </a:lnTo>
                <a:lnTo>
                  <a:pt x="6800" y="6530"/>
                </a:lnTo>
                <a:lnTo>
                  <a:pt x="6806" y="6548"/>
                </a:lnTo>
                <a:lnTo>
                  <a:pt x="6816" y="6568"/>
                </a:lnTo>
                <a:lnTo>
                  <a:pt x="6830" y="6592"/>
                </a:lnTo>
                <a:lnTo>
                  <a:pt x="6840" y="6612"/>
                </a:lnTo>
                <a:lnTo>
                  <a:pt x="6848" y="6630"/>
                </a:lnTo>
                <a:lnTo>
                  <a:pt x="6850" y="6644"/>
                </a:lnTo>
                <a:lnTo>
                  <a:pt x="6850" y="6656"/>
                </a:lnTo>
                <a:lnTo>
                  <a:pt x="6846" y="6666"/>
                </a:lnTo>
                <a:lnTo>
                  <a:pt x="6844" y="6672"/>
                </a:lnTo>
                <a:lnTo>
                  <a:pt x="6840" y="6674"/>
                </a:lnTo>
                <a:lnTo>
                  <a:pt x="6836" y="6674"/>
                </a:lnTo>
                <a:lnTo>
                  <a:pt x="6834" y="6672"/>
                </a:lnTo>
                <a:lnTo>
                  <a:pt x="6832" y="6672"/>
                </a:lnTo>
                <a:lnTo>
                  <a:pt x="6830" y="6674"/>
                </a:lnTo>
                <a:lnTo>
                  <a:pt x="6828" y="6676"/>
                </a:lnTo>
                <a:lnTo>
                  <a:pt x="6828" y="6682"/>
                </a:lnTo>
                <a:lnTo>
                  <a:pt x="6830" y="6686"/>
                </a:lnTo>
                <a:lnTo>
                  <a:pt x="6832" y="6694"/>
                </a:lnTo>
                <a:lnTo>
                  <a:pt x="6836" y="6700"/>
                </a:lnTo>
                <a:lnTo>
                  <a:pt x="6846" y="6714"/>
                </a:lnTo>
                <a:lnTo>
                  <a:pt x="6850" y="6722"/>
                </a:lnTo>
                <a:lnTo>
                  <a:pt x="6852" y="6730"/>
                </a:lnTo>
                <a:lnTo>
                  <a:pt x="6848" y="6734"/>
                </a:lnTo>
                <a:lnTo>
                  <a:pt x="6846" y="6738"/>
                </a:lnTo>
                <a:lnTo>
                  <a:pt x="6846" y="6742"/>
                </a:lnTo>
                <a:lnTo>
                  <a:pt x="6848" y="6752"/>
                </a:lnTo>
                <a:lnTo>
                  <a:pt x="6850" y="6758"/>
                </a:lnTo>
                <a:lnTo>
                  <a:pt x="6852" y="6756"/>
                </a:lnTo>
                <a:lnTo>
                  <a:pt x="6854" y="6754"/>
                </a:lnTo>
                <a:lnTo>
                  <a:pt x="6854" y="6750"/>
                </a:lnTo>
                <a:lnTo>
                  <a:pt x="6856" y="6746"/>
                </a:lnTo>
                <a:lnTo>
                  <a:pt x="6858" y="6744"/>
                </a:lnTo>
                <a:lnTo>
                  <a:pt x="6862" y="6744"/>
                </a:lnTo>
                <a:lnTo>
                  <a:pt x="6864" y="6744"/>
                </a:lnTo>
                <a:lnTo>
                  <a:pt x="6866" y="6746"/>
                </a:lnTo>
                <a:lnTo>
                  <a:pt x="6868" y="6748"/>
                </a:lnTo>
                <a:lnTo>
                  <a:pt x="6868" y="6752"/>
                </a:lnTo>
                <a:lnTo>
                  <a:pt x="6870" y="6758"/>
                </a:lnTo>
                <a:lnTo>
                  <a:pt x="6870" y="6760"/>
                </a:lnTo>
                <a:lnTo>
                  <a:pt x="6874" y="6760"/>
                </a:lnTo>
                <a:lnTo>
                  <a:pt x="6876" y="6760"/>
                </a:lnTo>
                <a:lnTo>
                  <a:pt x="6882" y="6762"/>
                </a:lnTo>
                <a:lnTo>
                  <a:pt x="6884" y="6764"/>
                </a:lnTo>
                <a:lnTo>
                  <a:pt x="6886" y="6768"/>
                </a:lnTo>
                <a:lnTo>
                  <a:pt x="6888" y="6774"/>
                </a:lnTo>
                <a:lnTo>
                  <a:pt x="6890" y="6776"/>
                </a:lnTo>
                <a:lnTo>
                  <a:pt x="6894" y="6776"/>
                </a:lnTo>
                <a:lnTo>
                  <a:pt x="6898" y="6780"/>
                </a:lnTo>
                <a:lnTo>
                  <a:pt x="6902" y="6782"/>
                </a:lnTo>
                <a:lnTo>
                  <a:pt x="6906" y="6782"/>
                </a:lnTo>
                <a:lnTo>
                  <a:pt x="6910" y="6782"/>
                </a:lnTo>
                <a:lnTo>
                  <a:pt x="6916" y="6782"/>
                </a:lnTo>
                <a:lnTo>
                  <a:pt x="6918" y="6782"/>
                </a:lnTo>
                <a:lnTo>
                  <a:pt x="6920" y="6782"/>
                </a:lnTo>
                <a:lnTo>
                  <a:pt x="6924" y="6774"/>
                </a:lnTo>
                <a:lnTo>
                  <a:pt x="6932" y="6768"/>
                </a:lnTo>
                <a:lnTo>
                  <a:pt x="6936" y="6764"/>
                </a:lnTo>
                <a:lnTo>
                  <a:pt x="6944" y="6762"/>
                </a:lnTo>
                <a:lnTo>
                  <a:pt x="6956" y="6762"/>
                </a:lnTo>
                <a:lnTo>
                  <a:pt x="6962" y="6764"/>
                </a:lnTo>
                <a:lnTo>
                  <a:pt x="6970" y="6764"/>
                </a:lnTo>
                <a:lnTo>
                  <a:pt x="6982" y="6760"/>
                </a:lnTo>
                <a:lnTo>
                  <a:pt x="6988" y="6758"/>
                </a:lnTo>
                <a:lnTo>
                  <a:pt x="6994" y="6754"/>
                </a:lnTo>
                <a:lnTo>
                  <a:pt x="7000" y="6748"/>
                </a:lnTo>
                <a:lnTo>
                  <a:pt x="7004" y="6742"/>
                </a:lnTo>
                <a:lnTo>
                  <a:pt x="7008" y="6740"/>
                </a:lnTo>
                <a:lnTo>
                  <a:pt x="7012" y="6740"/>
                </a:lnTo>
                <a:lnTo>
                  <a:pt x="7024" y="6740"/>
                </a:lnTo>
                <a:lnTo>
                  <a:pt x="7036" y="6742"/>
                </a:lnTo>
                <a:lnTo>
                  <a:pt x="7046" y="6744"/>
                </a:lnTo>
                <a:lnTo>
                  <a:pt x="7052" y="6744"/>
                </a:lnTo>
                <a:lnTo>
                  <a:pt x="7056" y="6742"/>
                </a:lnTo>
                <a:lnTo>
                  <a:pt x="7062" y="6740"/>
                </a:lnTo>
                <a:lnTo>
                  <a:pt x="7068" y="6742"/>
                </a:lnTo>
                <a:lnTo>
                  <a:pt x="7084" y="6746"/>
                </a:lnTo>
                <a:lnTo>
                  <a:pt x="7092" y="6750"/>
                </a:lnTo>
                <a:lnTo>
                  <a:pt x="7098" y="6750"/>
                </a:lnTo>
                <a:lnTo>
                  <a:pt x="7106" y="6748"/>
                </a:lnTo>
                <a:lnTo>
                  <a:pt x="7112" y="6744"/>
                </a:lnTo>
                <a:lnTo>
                  <a:pt x="7116" y="6740"/>
                </a:lnTo>
                <a:lnTo>
                  <a:pt x="7122" y="6738"/>
                </a:lnTo>
                <a:lnTo>
                  <a:pt x="7128" y="6738"/>
                </a:lnTo>
                <a:lnTo>
                  <a:pt x="7134" y="6740"/>
                </a:lnTo>
                <a:lnTo>
                  <a:pt x="7142" y="6742"/>
                </a:lnTo>
                <a:lnTo>
                  <a:pt x="7144" y="6740"/>
                </a:lnTo>
                <a:lnTo>
                  <a:pt x="7144" y="6734"/>
                </a:lnTo>
                <a:lnTo>
                  <a:pt x="7144" y="6730"/>
                </a:lnTo>
                <a:lnTo>
                  <a:pt x="7148" y="6728"/>
                </a:lnTo>
                <a:lnTo>
                  <a:pt x="7152" y="6726"/>
                </a:lnTo>
                <a:lnTo>
                  <a:pt x="7160" y="6726"/>
                </a:lnTo>
                <a:lnTo>
                  <a:pt x="7168" y="6726"/>
                </a:lnTo>
                <a:lnTo>
                  <a:pt x="7178" y="6726"/>
                </a:lnTo>
                <a:lnTo>
                  <a:pt x="7188" y="6724"/>
                </a:lnTo>
                <a:lnTo>
                  <a:pt x="7196" y="6718"/>
                </a:lnTo>
                <a:lnTo>
                  <a:pt x="7214" y="6704"/>
                </a:lnTo>
                <a:lnTo>
                  <a:pt x="7236" y="6686"/>
                </a:lnTo>
                <a:lnTo>
                  <a:pt x="7262" y="6662"/>
                </a:lnTo>
                <a:lnTo>
                  <a:pt x="7276" y="6646"/>
                </a:lnTo>
                <a:lnTo>
                  <a:pt x="7288" y="6626"/>
                </a:lnTo>
                <a:lnTo>
                  <a:pt x="7296" y="6618"/>
                </a:lnTo>
                <a:lnTo>
                  <a:pt x="7302" y="6610"/>
                </a:lnTo>
                <a:lnTo>
                  <a:pt x="7316" y="6598"/>
                </a:lnTo>
                <a:lnTo>
                  <a:pt x="7324" y="6588"/>
                </a:lnTo>
                <a:lnTo>
                  <a:pt x="7334" y="6574"/>
                </a:lnTo>
                <a:lnTo>
                  <a:pt x="7344" y="6554"/>
                </a:lnTo>
                <a:lnTo>
                  <a:pt x="7356" y="6528"/>
                </a:lnTo>
                <a:lnTo>
                  <a:pt x="7372" y="6498"/>
                </a:lnTo>
                <a:lnTo>
                  <a:pt x="7384" y="6480"/>
                </a:lnTo>
                <a:lnTo>
                  <a:pt x="7396" y="6468"/>
                </a:lnTo>
                <a:lnTo>
                  <a:pt x="7406" y="6460"/>
                </a:lnTo>
                <a:lnTo>
                  <a:pt x="7416" y="6448"/>
                </a:lnTo>
                <a:lnTo>
                  <a:pt x="7424" y="6432"/>
                </a:lnTo>
                <a:lnTo>
                  <a:pt x="7430" y="6406"/>
                </a:lnTo>
                <a:lnTo>
                  <a:pt x="7436" y="6366"/>
                </a:lnTo>
                <a:lnTo>
                  <a:pt x="7438" y="6338"/>
                </a:lnTo>
                <a:lnTo>
                  <a:pt x="7438" y="6332"/>
                </a:lnTo>
                <a:lnTo>
                  <a:pt x="7436" y="6330"/>
                </a:lnTo>
                <a:lnTo>
                  <a:pt x="7430" y="6332"/>
                </a:lnTo>
                <a:lnTo>
                  <a:pt x="7428" y="6330"/>
                </a:lnTo>
                <a:lnTo>
                  <a:pt x="7426" y="6326"/>
                </a:lnTo>
                <a:lnTo>
                  <a:pt x="7426" y="6320"/>
                </a:lnTo>
                <a:lnTo>
                  <a:pt x="7428" y="6312"/>
                </a:lnTo>
                <a:lnTo>
                  <a:pt x="7434" y="6304"/>
                </a:lnTo>
                <a:lnTo>
                  <a:pt x="7440" y="6296"/>
                </a:lnTo>
                <a:lnTo>
                  <a:pt x="7450" y="6288"/>
                </a:lnTo>
                <a:lnTo>
                  <a:pt x="7462" y="6280"/>
                </a:lnTo>
                <a:lnTo>
                  <a:pt x="7474" y="6274"/>
                </a:lnTo>
                <a:lnTo>
                  <a:pt x="7488" y="6268"/>
                </a:lnTo>
                <a:lnTo>
                  <a:pt x="7502" y="6262"/>
                </a:lnTo>
                <a:lnTo>
                  <a:pt x="7514" y="6256"/>
                </a:lnTo>
                <a:lnTo>
                  <a:pt x="7524" y="6248"/>
                </a:lnTo>
                <a:lnTo>
                  <a:pt x="7530" y="6242"/>
                </a:lnTo>
                <a:lnTo>
                  <a:pt x="7536" y="6234"/>
                </a:lnTo>
                <a:lnTo>
                  <a:pt x="7540" y="6226"/>
                </a:lnTo>
                <a:lnTo>
                  <a:pt x="7540" y="6218"/>
                </a:lnTo>
                <a:lnTo>
                  <a:pt x="7538" y="6210"/>
                </a:lnTo>
                <a:lnTo>
                  <a:pt x="7534" y="6206"/>
                </a:lnTo>
                <a:lnTo>
                  <a:pt x="7534" y="6200"/>
                </a:lnTo>
                <a:lnTo>
                  <a:pt x="7536" y="6188"/>
                </a:lnTo>
                <a:lnTo>
                  <a:pt x="7540" y="6172"/>
                </a:lnTo>
                <a:lnTo>
                  <a:pt x="7542" y="6160"/>
                </a:lnTo>
                <a:lnTo>
                  <a:pt x="7542" y="6146"/>
                </a:lnTo>
                <a:lnTo>
                  <a:pt x="7540" y="6126"/>
                </a:lnTo>
                <a:lnTo>
                  <a:pt x="7538" y="6128"/>
                </a:lnTo>
                <a:lnTo>
                  <a:pt x="7536" y="6130"/>
                </a:lnTo>
                <a:lnTo>
                  <a:pt x="7534" y="6130"/>
                </a:lnTo>
                <a:lnTo>
                  <a:pt x="7532" y="6126"/>
                </a:lnTo>
                <a:lnTo>
                  <a:pt x="7530" y="6118"/>
                </a:lnTo>
                <a:lnTo>
                  <a:pt x="7526" y="6090"/>
                </a:lnTo>
                <a:lnTo>
                  <a:pt x="7524" y="6074"/>
                </a:lnTo>
                <a:lnTo>
                  <a:pt x="7522" y="6064"/>
                </a:lnTo>
                <a:lnTo>
                  <a:pt x="7512" y="6052"/>
                </a:lnTo>
                <a:lnTo>
                  <a:pt x="7508" y="6046"/>
                </a:lnTo>
                <a:lnTo>
                  <a:pt x="7506" y="6042"/>
                </a:lnTo>
                <a:lnTo>
                  <a:pt x="7506" y="6034"/>
                </a:lnTo>
                <a:lnTo>
                  <a:pt x="7508" y="6026"/>
                </a:lnTo>
                <a:lnTo>
                  <a:pt x="7508" y="6016"/>
                </a:lnTo>
                <a:lnTo>
                  <a:pt x="7508" y="6010"/>
                </a:lnTo>
                <a:lnTo>
                  <a:pt x="7514" y="6008"/>
                </a:lnTo>
                <a:lnTo>
                  <a:pt x="7518" y="6008"/>
                </a:lnTo>
                <a:lnTo>
                  <a:pt x="7524" y="6004"/>
                </a:lnTo>
                <a:lnTo>
                  <a:pt x="7530" y="5998"/>
                </a:lnTo>
                <a:lnTo>
                  <a:pt x="7540" y="5988"/>
                </a:lnTo>
                <a:lnTo>
                  <a:pt x="7548" y="5976"/>
                </a:lnTo>
                <a:lnTo>
                  <a:pt x="7556" y="5972"/>
                </a:lnTo>
                <a:lnTo>
                  <a:pt x="7566" y="5966"/>
                </a:lnTo>
                <a:lnTo>
                  <a:pt x="7570" y="5964"/>
                </a:lnTo>
                <a:lnTo>
                  <a:pt x="7576" y="5960"/>
                </a:lnTo>
                <a:lnTo>
                  <a:pt x="7582" y="5950"/>
                </a:lnTo>
                <a:lnTo>
                  <a:pt x="7590" y="5936"/>
                </a:lnTo>
                <a:lnTo>
                  <a:pt x="7600" y="5918"/>
                </a:lnTo>
                <a:lnTo>
                  <a:pt x="7610" y="5906"/>
                </a:lnTo>
                <a:lnTo>
                  <a:pt x="7620" y="5896"/>
                </a:lnTo>
                <a:lnTo>
                  <a:pt x="7630" y="5888"/>
                </a:lnTo>
                <a:lnTo>
                  <a:pt x="7640" y="5884"/>
                </a:lnTo>
                <a:lnTo>
                  <a:pt x="7650" y="5880"/>
                </a:lnTo>
                <a:lnTo>
                  <a:pt x="7670" y="5874"/>
                </a:lnTo>
                <a:lnTo>
                  <a:pt x="7680" y="5868"/>
                </a:lnTo>
                <a:lnTo>
                  <a:pt x="7690" y="5862"/>
                </a:lnTo>
                <a:lnTo>
                  <a:pt x="7698" y="5854"/>
                </a:lnTo>
                <a:lnTo>
                  <a:pt x="7708" y="5844"/>
                </a:lnTo>
                <a:lnTo>
                  <a:pt x="7724" y="5822"/>
                </a:lnTo>
                <a:lnTo>
                  <a:pt x="7742" y="5792"/>
                </a:lnTo>
                <a:lnTo>
                  <a:pt x="7748" y="5778"/>
                </a:lnTo>
                <a:lnTo>
                  <a:pt x="7748" y="5774"/>
                </a:lnTo>
                <a:lnTo>
                  <a:pt x="7748" y="5772"/>
                </a:lnTo>
                <a:lnTo>
                  <a:pt x="7752" y="5762"/>
                </a:lnTo>
                <a:lnTo>
                  <a:pt x="7756" y="5754"/>
                </a:lnTo>
                <a:lnTo>
                  <a:pt x="7756" y="5748"/>
                </a:lnTo>
                <a:lnTo>
                  <a:pt x="7754" y="5744"/>
                </a:lnTo>
                <a:lnTo>
                  <a:pt x="7752" y="5742"/>
                </a:lnTo>
                <a:lnTo>
                  <a:pt x="7748" y="5736"/>
                </a:lnTo>
                <a:lnTo>
                  <a:pt x="7744" y="5730"/>
                </a:lnTo>
                <a:lnTo>
                  <a:pt x="7742" y="5720"/>
                </a:lnTo>
                <a:lnTo>
                  <a:pt x="7742" y="5706"/>
                </a:lnTo>
                <a:lnTo>
                  <a:pt x="7744" y="5654"/>
                </a:lnTo>
                <a:lnTo>
                  <a:pt x="7742" y="5632"/>
                </a:lnTo>
                <a:lnTo>
                  <a:pt x="7738" y="5610"/>
                </a:lnTo>
                <a:lnTo>
                  <a:pt x="7738" y="5596"/>
                </a:lnTo>
                <a:lnTo>
                  <a:pt x="7740" y="5588"/>
                </a:lnTo>
                <a:lnTo>
                  <a:pt x="7742" y="5582"/>
                </a:lnTo>
                <a:lnTo>
                  <a:pt x="7746" y="5578"/>
                </a:lnTo>
                <a:lnTo>
                  <a:pt x="7748" y="5576"/>
                </a:lnTo>
                <a:lnTo>
                  <a:pt x="7748" y="5570"/>
                </a:lnTo>
                <a:lnTo>
                  <a:pt x="7746" y="5562"/>
                </a:lnTo>
                <a:lnTo>
                  <a:pt x="7738" y="5550"/>
                </a:lnTo>
                <a:lnTo>
                  <a:pt x="7728" y="5538"/>
                </a:lnTo>
                <a:lnTo>
                  <a:pt x="7722" y="5536"/>
                </a:lnTo>
                <a:lnTo>
                  <a:pt x="7716" y="5532"/>
                </a:lnTo>
                <a:lnTo>
                  <a:pt x="7712" y="5524"/>
                </a:lnTo>
                <a:lnTo>
                  <a:pt x="7708" y="5512"/>
                </a:lnTo>
                <a:lnTo>
                  <a:pt x="7708" y="5502"/>
                </a:lnTo>
                <a:lnTo>
                  <a:pt x="7704" y="5488"/>
                </a:lnTo>
                <a:lnTo>
                  <a:pt x="7696" y="5466"/>
                </a:lnTo>
                <a:lnTo>
                  <a:pt x="7692" y="5454"/>
                </a:lnTo>
                <a:lnTo>
                  <a:pt x="7692" y="5446"/>
                </a:lnTo>
                <a:lnTo>
                  <a:pt x="7692" y="5440"/>
                </a:lnTo>
                <a:lnTo>
                  <a:pt x="7694" y="5436"/>
                </a:lnTo>
                <a:lnTo>
                  <a:pt x="7698" y="5432"/>
                </a:lnTo>
                <a:lnTo>
                  <a:pt x="7700" y="5428"/>
                </a:lnTo>
                <a:lnTo>
                  <a:pt x="7700" y="5422"/>
                </a:lnTo>
                <a:lnTo>
                  <a:pt x="7696" y="5414"/>
                </a:lnTo>
                <a:lnTo>
                  <a:pt x="7694" y="5402"/>
                </a:lnTo>
                <a:lnTo>
                  <a:pt x="7692" y="5396"/>
                </a:lnTo>
                <a:lnTo>
                  <a:pt x="7694" y="5390"/>
                </a:lnTo>
                <a:lnTo>
                  <a:pt x="7696" y="5388"/>
                </a:lnTo>
                <a:lnTo>
                  <a:pt x="7700" y="5386"/>
                </a:lnTo>
                <a:lnTo>
                  <a:pt x="7700" y="5384"/>
                </a:lnTo>
                <a:lnTo>
                  <a:pt x="7700" y="5380"/>
                </a:lnTo>
                <a:lnTo>
                  <a:pt x="7698" y="5374"/>
                </a:lnTo>
                <a:lnTo>
                  <a:pt x="7686" y="5360"/>
                </a:lnTo>
                <a:lnTo>
                  <a:pt x="7676" y="5348"/>
                </a:lnTo>
                <a:lnTo>
                  <a:pt x="7672" y="5340"/>
                </a:lnTo>
                <a:lnTo>
                  <a:pt x="7670" y="5330"/>
                </a:lnTo>
                <a:lnTo>
                  <a:pt x="7672" y="5318"/>
                </a:lnTo>
                <a:lnTo>
                  <a:pt x="7676" y="5304"/>
                </a:lnTo>
                <a:lnTo>
                  <a:pt x="7680" y="5294"/>
                </a:lnTo>
                <a:lnTo>
                  <a:pt x="7682" y="5286"/>
                </a:lnTo>
                <a:lnTo>
                  <a:pt x="7686" y="5278"/>
                </a:lnTo>
                <a:lnTo>
                  <a:pt x="7692" y="5264"/>
                </a:lnTo>
                <a:lnTo>
                  <a:pt x="7708" y="5240"/>
                </a:lnTo>
                <a:lnTo>
                  <a:pt x="7712" y="5228"/>
                </a:lnTo>
                <a:lnTo>
                  <a:pt x="7714" y="5214"/>
                </a:lnTo>
                <a:lnTo>
                  <a:pt x="7716" y="5208"/>
                </a:lnTo>
                <a:lnTo>
                  <a:pt x="7718" y="5204"/>
                </a:lnTo>
                <a:lnTo>
                  <a:pt x="7724" y="5202"/>
                </a:lnTo>
                <a:lnTo>
                  <a:pt x="7726" y="5200"/>
                </a:lnTo>
                <a:lnTo>
                  <a:pt x="7728" y="5198"/>
                </a:lnTo>
                <a:lnTo>
                  <a:pt x="7728" y="5192"/>
                </a:lnTo>
                <a:lnTo>
                  <a:pt x="7728" y="5182"/>
                </a:lnTo>
                <a:lnTo>
                  <a:pt x="7728" y="5170"/>
                </a:lnTo>
                <a:lnTo>
                  <a:pt x="7732" y="5164"/>
                </a:lnTo>
                <a:lnTo>
                  <a:pt x="7736" y="5160"/>
                </a:lnTo>
                <a:lnTo>
                  <a:pt x="7744" y="5158"/>
                </a:lnTo>
                <a:lnTo>
                  <a:pt x="7754" y="5154"/>
                </a:lnTo>
                <a:lnTo>
                  <a:pt x="7758" y="5150"/>
                </a:lnTo>
                <a:lnTo>
                  <a:pt x="7758" y="5144"/>
                </a:lnTo>
                <a:lnTo>
                  <a:pt x="7756" y="5136"/>
                </a:lnTo>
                <a:lnTo>
                  <a:pt x="7760" y="5136"/>
                </a:lnTo>
                <a:lnTo>
                  <a:pt x="7764" y="5134"/>
                </a:lnTo>
                <a:lnTo>
                  <a:pt x="7770" y="5132"/>
                </a:lnTo>
                <a:lnTo>
                  <a:pt x="7776" y="5126"/>
                </a:lnTo>
                <a:lnTo>
                  <a:pt x="7786" y="5116"/>
                </a:lnTo>
                <a:lnTo>
                  <a:pt x="7792" y="5106"/>
                </a:lnTo>
                <a:lnTo>
                  <a:pt x="7796" y="5098"/>
                </a:lnTo>
                <a:lnTo>
                  <a:pt x="7798" y="5088"/>
                </a:lnTo>
                <a:lnTo>
                  <a:pt x="7800" y="5082"/>
                </a:lnTo>
                <a:lnTo>
                  <a:pt x="7804" y="5074"/>
                </a:lnTo>
                <a:lnTo>
                  <a:pt x="7814" y="5062"/>
                </a:lnTo>
                <a:lnTo>
                  <a:pt x="7826" y="5046"/>
                </a:lnTo>
                <a:lnTo>
                  <a:pt x="7854" y="5016"/>
                </a:lnTo>
                <a:lnTo>
                  <a:pt x="7874" y="4990"/>
                </a:lnTo>
                <a:lnTo>
                  <a:pt x="7898" y="4966"/>
                </a:lnTo>
                <a:lnTo>
                  <a:pt x="7936" y="4934"/>
                </a:lnTo>
                <a:lnTo>
                  <a:pt x="7960" y="4914"/>
                </a:lnTo>
                <a:lnTo>
                  <a:pt x="7984" y="4892"/>
                </a:lnTo>
                <a:lnTo>
                  <a:pt x="8008" y="4864"/>
                </a:lnTo>
                <a:lnTo>
                  <a:pt x="8030" y="4834"/>
                </a:lnTo>
                <a:lnTo>
                  <a:pt x="8050" y="4802"/>
                </a:lnTo>
                <a:lnTo>
                  <a:pt x="8070" y="4766"/>
                </a:lnTo>
                <a:lnTo>
                  <a:pt x="8090" y="4726"/>
                </a:lnTo>
                <a:lnTo>
                  <a:pt x="8108" y="4682"/>
                </a:lnTo>
                <a:lnTo>
                  <a:pt x="8116" y="4658"/>
                </a:lnTo>
                <a:lnTo>
                  <a:pt x="8126" y="4638"/>
                </a:lnTo>
                <a:lnTo>
                  <a:pt x="8142" y="4606"/>
                </a:lnTo>
                <a:lnTo>
                  <a:pt x="8154" y="4582"/>
                </a:lnTo>
                <a:lnTo>
                  <a:pt x="8158" y="4570"/>
                </a:lnTo>
                <a:lnTo>
                  <a:pt x="8160" y="4558"/>
                </a:lnTo>
                <a:lnTo>
                  <a:pt x="8162" y="4542"/>
                </a:lnTo>
                <a:lnTo>
                  <a:pt x="8166" y="4534"/>
                </a:lnTo>
                <a:lnTo>
                  <a:pt x="8172" y="4530"/>
                </a:lnTo>
                <a:lnTo>
                  <a:pt x="8176" y="4530"/>
                </a:lnTo>
                <a:lnTo>
                  <a:pt x="8180" y="4532"/>
                </a:lnTo>
                <a:lnTo>
                  <a:pt x="8182" y="4532"/>
                </a:lnTo>
                <a:lnTo>
                  <a:pt x="8174" y="4518"/>
                </a:lnTo>
                <a:lnTo>
                  <a:pt x="8168" y="4508"/>
                </a:lnTo>
                <a:lnTo>
                  <a:pt x="8168" y="4496"/>
                </a:lnTo>
                <a:lnTo>
                  <a:pt x="8168" y="4486"/>
                </a:lnTo>
                <a:lnTo>
                  <a:pt x="8172" y="4478"/>
                </a:lnTo>
                <a:lnTo>
                  <a:pt x="8174" y="4470"/>
                </a:lnTo>
                <a:lnTo>
                  <a:pt x="8174" y="4464"/>
                </a:lnTo>
                <a:lnTo>
                  <a:pt x="8172" y="4460"/>
                </a:lnTo>
                <a:lnTo>
                  <a:pt x="8166" y="4456"/>
                </a:lnTo>
                <a:lnTo>
                  <a:pt x="8158" y="4454"/>
                </a:lnTo>
                <a:lnTo>
                  <a:pt x="8150" y="4458"/>
                </a:lnTo>
                <a:lnTo>
                  <a:pt x="8134" y="4468"/>
                </a:lnTo>
                <a:lnTo>
                  <a:pt x="8124" y="4474"/>
                </a:lnTo>
                <a:lnTo>
                  <a:pt x="8112" y="4480"/>
                </a:lnTo>
                <a:lnTo>
                  <a:pt x="8098" y="4484"/>
                </a:lnTo>
                <a:lnTo>
                  <a:pt x="8080" y="4486"/>
                </a:lnTo>
                <a:lnTo>
                  <a:pt x="8064" y="4486"/>
                </a:lnTo>
                <a:lnTo>
                  <a:pt x="8056" y="4488"/>
                </a:lnTo>
                <a:lnTo>
                  <a:pt x="8052" y="4490"/>
                </a:lnTo>
                <a:lnTo>
                  <a:pt x="8050" y="4492"/>
                </a:lnTo>
                <a:lnTo>
                  <a:pt x="8050" y="4494"/>
                </a:lnTo>
                <a:lnTo>
                  <a:pt x="8048" y="4496"/>
                </a:lnTo>
                <a:lnTo>
                  <a:pt x="8044" y="4496"/>
                </a:lnTo>
                <a:lnTo>
                  <a:pt x="8034" y="4496"/>
                </a:lnTo>
                <a:lnTo>
                  <a:pt x="8022" y="4496"/>
                </a:lnTo>
                <a:lnTo>
                  <a:pt x="8014" y="4498"/>
                </a:lnTo>
                <a:lnTo>
                  <a:pt x="8006" y="4502"/>
                </a:lnTo>
                <a:lnTo>
                  <a:pt x="8000" y="4508"/>
                </a:lnTo>
                <a:lnTo>
                  <a:pt x="7994" y="4512"/>
                </a:lnTo>
                <a:lnTo>
                  <a:pt x="7988" y="4516"/>
                </a:lnTo>
                <a:lnTo>
                  <a:pt x="7980" y="4516"/>
                </a:lnTo>
                <a:lnTo>
                  <a:pt x="7968" y="4514"/>
                </a:lnTo>
                <a:lnTo>
                  <a:pt x="7956" y="4510"/>
                </a:lnTo>
                <a:lnTo>
                  <a:pt x="7948" y="4512"/>
                </a:lnTo>
                <a:lnTo>
                  <a:pt x="7940" y="4516"/>
                </a:lnTo>
                <a:lnTo>
                  <a:pt x="7932" y="4522"/>
                </a:lnTo>
                <a:lnTo>
                  <a:pt x="7924" y="4526"/>
                </a:lnTo>
                <a:lnTo>
                  <a:pt x="7918" y="4530"/>
                </a:lnTo>
                <a:lnTo>
                  <a:pt x="7908" y="4532"/>
                </a:lnTo>
                <a:lnTo>
                  <a:pt x="7898" y="4530"/>
                </a:lnTo>
                <a:lnTo>
                  <a:pt x="7888" y="4524"/>
                </a:lnTo>
                <a:lnTo>
                  <a:pt x="7880" y="4518"/>
                </a:lnTo>
                <a:lnTo>
                  <a:pt x="7874" y="4512"/>
                </a:lnTo>
                <a:lnTo>
                  <a:pt x="7870" y="4504"/>
                </a:lnTo>
                <a:lnTo>
                  <a:pt x="7862" y="4490"/>
                </a:lnTo>
                <a:lnTo>
                  <a:pt x="7858" y="4484"/>
                </a:lnTo>
                <a:lnTo>
                  <a:pt x="7852" y="4476"/>
                </a:lnTo>
                <a:lnTo>
                  <a:pt x="7848" y="4472"/>
                </a:lnTo>
                <a:lnTo>
                  <a:pt x="7842" y="4472"/>
                </a:lnTo>
                <a:lnTo>
                  <a:pt x="7832" y="4472"/>
                </a:lnTo>
                <a:lnTo>
                  <a:pt x="7830" y="4472"/>
                </a:lnTo>
                <a:lnTo>
                  <a:pt x="7832" y="4470"/>
                </a:lnTo>
                <a:lnTo>
                  <a:pt x="7848" y="4458"/>
                </a:lnTo>
                <a:lnTo>
                  <a:pt x="7854" y="4454"/>
                </a:lnTo>
                <a:lnTo>
                  <a:pt x="7856" y="4448"/>
                </a:lnTo>
                <a:lnTo>
                  <a:pt x="7858" y="4444"/>
                </a:lnTo>
                <a:lnTo>
                  <a:pt x="7856" y="4438"/>
                </a:lnTo>
                <a:lnTo>
                  <a:pt x="7852" y="4428"/>
                </a:lnTo>
                <a:lnTo>
                  <a:pt x="7846" y="4414"/>
                </a:lnTo>
                <a:lnTo>
                  <a:pt x="7842" y="4412"/>
                </a:lnTo>
                <a:lnTo>
                  <a:pt x="7836" y="4410"/>
                </a:lnTo>
                <a:lnTo>
                  <a:pt x="7832" y="4408"/>
                </a:lnTo>
                <a:lnTo>
                  <a:pt x="7826" y="4400"/>
                </a:lnTo>
                <a:lnTo>
                  <a:pt x="7824" y="4394"/>
                </a:lnTo>
                <a:lnTo>
                  <a:pt x="7822" y="4392"/>
                </a:lnTo>
                <a:lnTo>
                  <a:pt x="7818" y="4388"/>
                </a:lnTo>
                <a:lnTo>
                  <a:pt x="7814" y="4380"/>
                </a:lnTo>
                <a:lnTo>
                  <a:pt x="7808" y="4370"/>
                </a:lnTo>
                <a:lnTo>
                  <a:pt x="7808" y="4368"/>
                </a:lnTo>
                <a:lnTo>
                  <a:pt x="7808" y="4370"/>
                </a:lnTo>
                <a:lnTo>
                  <a:pt x="7806" y="4370"/>
                </a:lnTo>
                <a:lnTo>
                  <a:pt x="7802" y="4364"/>
                </a:lnTo>
                <a:lnTo>
                  <a:pt x="7798" y="4360"/>
                </a:lnTo>
                <a:lnTo>
                  <a:pt x="7796" y="4358"/>
                </a:lnTo>
                <a:lnTo>
                  <a:pt x="7792" y="4358"/>
                </a:lnTo>
                <a:lnTo>
                  <a:pt x="7790" y="4356"/>
                </a:lnTo>
                <a:lnTo>
                  <a:pt x="7786" y="4354"/>
                </a:lnTo>
                <a:lnTo>
                  <a:pt x="7782" y="4348"/>
                </a:lnTo>
                <a:lnTo>
                  <a:pt x="7776" y="4336"/>
                </a:lnTo>
                <a:lnTo>
                  <a:pt x="7770" y="4326"/>
                </a:lnTo>
                <a:lnTo>
                  <a:pt x="7766" y="4320"/>
                </a:lnTo>
                <a:lnTo>
                  <a:pt x="7762" y="4320"/>
                </a:lnTo>
                <a:lnTo>
                  <a:pt x="7760" y="4320"/>
                </a:lnTo>
                <a:lnTo>
                  <a:pt x="7758" y="4320"/>
                </a:lnTo>
                <a:lnTo>
                  <a:pt x="7756" y="4320"/>
                </a:lnTo>
                <a:lnTo>
                  <a:pt x="7752" y="4318"/>
                </a:lnTo>
                <a:lnTo>
                  <a:pt x="7748" y="4312"/>
                </a:lnTo>
                <a:lnTo>
                  <a:pt x="7744" y="4306"/>
                </a:lnTo>
                <a:lnTo>
                  <a:pt x="7742" y="4304"/>
                </a:lnTo>
                <a:lnTo>
                  <a:pt x="7740" y="4306"/>
                </a:lnTo>
                <a:lnTo>
                  <a:pt x="7736" y="4308"/>
                </a:lnTo>
                <a:lnTo>
                  <a:pt x="7734" y="4308"/>
                </a:lnTo>
                <a:lnTo>
                  <a:pt x="7732" y="4306"/>
                </a:lnTo>
                <a:lnTo>
                  <a:pt x="7726" y="4300"/>
                </a:lnTo>
                <a:lnTo>
                  <a:pt x="7720" y="4288"/>
                </a:lnTo>
                <a:lnTo>
                  <a:pt x="7716" y="4280"/>
                </a:lnTo>
                <a:lnTo>
                  <a:pt x="7714" y="4276"/>
                </a:lnTo>
                <a:lnTo>
                  <a:pt x="7714" y="4278"/>
                </a:lnTo>
                <a:lnTo>
                  <a:pt x="7712" y="4284"/>
                </a:lnTo>
                <a:lnTo>
                  <a:pt x="7714" y="4296"/>
                </a:lnTo>
                <a:lnTo>
                  <a:pt x="7712" y="4300"/>
                </a:lnTo>
                <a:lnTo>
                  <a:pt x="7710" y="4300"/>
                </a:lnTo>
                <a:lnTo>
                  <a:pt x="7708" y="4298"/>
                </a:lnTo>
                <a:lnTo>
                  <a:pt x="7706" y="4292"/>
                </a:lnTo>
                <a:lnTo>
                  <a:pt x="7702" y="4282"/>
                </a:lnTo>
                <a:lnTo>
                  <a:pt x="7696" y="4266"/>
                </a:lnTo>
                <a:lnTo>
                  <a:pt x="7692" y="4254"/>
                </a:lnTo>
                <a:lnTo>
                  <a:pt x="7688" y="4242"/>
                </a:lnTo>
                <a:lnTo>
                  <a:pt x="7684" y="4212"/>
                </a:lnTo>
                <a:lnTo>
                  <a:pt x="7680" y="4196"/>
                </a:lnTo>
                <a:lnTo>
                  <a:pt x="7676" y="4182"/>
                </a:lnTo>
                <a:lnTo>
                  <a:pt x="7672" y="4166"/>
                </a:lnTo>
                <a:lnTo>
                  <a:pt x="7664" y="4154"/>
                </a:lnTo>
                <a:lnTo>
                  <a:pt x="7656" y="4142"/>
                </a:lnTo>
                <a:lnTo>
                  <a:pt x="7652" y="4140"/>
                </a:lnTo>
                <a:lnTo>
                  <a:pt x="7648" y="4142"/>
                </a:lnTo>
                <a:lnTo>
                  <a:pt x="7646" y="4142"/>
                </a:lnTo>
                <a:lnTo>
                  <a:pt x="7644" y="4140"/>
                </a:lnTo>
                <a:lnTo>
                  <a:pt x="7640" y="4132"/>
                </a:lnTo>
                <a:lnTo>
                  <a:pt x="7634" y="4124"/>
                </a:lnTo>
                <a:lnTo>
                  <a:pt x="7630" y="4120"/>
                </a:lnTo>
                <a:lnTo>
                  <a:pt x="7626" y="4120"/>
                </a:lnTo>
                <a:lnTo>
                  <a:pt x="7624" y="4120"/>
                </a:lnTo>
                <a:lnTo>
                  <a:pt x="7622" y="4118"/>
                </a:lnTo>
                <a:lnTo>
                  <a:pt x="7618" y="4110"/>
                </a:lnTo>
                <a:lnTo>
                  <a:pt x="7614" y="4098"/>
                </a:lnTo>
                <a:lnTo>
                  <a:pt x="7610" y="4084"/>
                </a:lnTo>
                <a:lnTo>
                  <a:pt x="7606" y="4056"/>
                </a:lnTo>
                <a:lnTo>
                  <a:pt x="7606" y="4046"/>
                </a:lnTo>
                <a:lnTo>
                  <a:pt x="7606" y="4040"/>
                </a:lnTo>
                <a:lnTo>
                  <a:pt x="7608" y="4032"/>
                </a:lnTo>
                <a:lnTo>
                  <a:pt x="7608" y="4024"/>
                </a:lnTo>
                <a:lnTo>
                  <a:pt x="7606" y="4014"/>
                </a:lnTo>
                <a:lnTo>
                  <a:pt x="7602" y="4006"/>
                </a:lnTo>
                <a:lnTo>
                  <a:pt x="7604" y="4004"/>
                </a:lnTo>
                <a:lnTo>
                  <a:pt x="7608" y="4004"/>
                </a:lnTo>
                <a:lnTo>
                  <a:pt x="7612" y="4006"/>
                </a:lnTo>
                <a:lnTo>
                  <a:pt x="7614" y="4004"/>
                </a:lnTo>
                <a:lnTo>
                  <a:pt x="7610" y="3996"/>
                </a:lnTo>
                <a:lnTo>
                  <a:pt x="7602" y="3982"/>
                </a:lnTo>
                <a:lnTo>
                  <a:pt x="7598" y="3970"/>
                </a:lnTo>
                <a:lnTo>
                  <a:pt x="7596" y="3958"/>
                </a:lnTo>
                <a:lnTo>
                  <a:pt x="7594" y="3950"/>
                </a:lnTo>
                <a:lnTo>
                  <a:pt x="7592" y="3944"/>
                </a:lnTo>
                <a:lnTo>
                  <a:pt x="7588" y="3942"/>
                </a:lnTo>
                <a:lnTo>
                  <a:pt x="7582" y="3940"/>
                </a:lnTo>
                <a:lnTo>
                  <a:pt x="7578" y="3938"/>
                </a:lnTo>
                <a:lnTo>
                  <a:pt x="7574" y="3936"/>
                </a:lnTo>
                <a:lnTo>
                  <a:pt x="7572" y="3928"/>
                </a:lnTo>
                <a:lnTo>
                  <a:pt x="7568" y="3922"/>
                </a:lnTo>
                <a:lnTo>
                  <a:pt x="7564" y="3920"/>
                </a:lnTo>
                <a:lnTo>
                  <a:pt x="7558" y="3918"/>
                </a:lnTo>
                <a:lnTo>
                  <a:pt x="7554" y="3918"/>
                </a:lnTo>
                <a:lnTo>
                  <a:pt x="7550" y="3914"/>
                </a:lnTo>
                <a:lnTo>
                  <a:pt x="7544" y="3902"/>
                </a:lnTo>
                <a:lnTo>
                  <a:pt x="7538" y="3908"/>
                </a:lnTo>
                <a:lnTo>
                  <a:pt x="7544" y="3902"/>
                </a:lnTo>
                <a:lnTo>
                  <a:pt x="7538" y="3886"/>
                </a:lnTo>
                <a:lnTo>
                  <a:pt x="7536" y="3872"/>
                </a:lnTo>
                <a:lnTo>
                  <a:pt x="7536" y="3866"/>
                </a:lnTo>
                <a:lnTo>
                  <a:pt x="7538" y="3860"/>
                </a:lnTo>
                <a:lnTo>
                  <a:pt x="7542" y="3858"/>
                </a:lnTo>
                <a:lnTo>
                  <a:pt x="7546" y="3856"/>
                </a:lnTo>
                <a:lnTo>
                  <a:pt x="7550" y="3856"/>
                </a:lnTo>
                <a:lnTo>
                  <a:pt x="7542" y="3852"/>
                </a:lnTo>
                <a:lnTo>
                  <a:pt x="7538" y="3848"/>
                </a:lnTo>
                <a:lnTo>
                  <a:pt x="7532" y="3840"/>
                </a:lnTo>
                <a:lnTo>
                  <a:pt x="7526" y="3830"/>
                </a:lnTo>
                <a:lnTo>
                  <a:pt x="7520" y="3818"/>
                </a:lnTo>
                <a:lnTo>
                  <a:pt x="7512" y="3798"/>
                </a:lnTo>
                <a:lnTo>
                  <a:pt x="7504" y="3780"/>
                </a:lnTo>
                <a:lnTo>
                  <a:pt x="7488" y="3750"/>
                </a:lnTo>
                <a:lnTo>
                  <a:pt x="7476" y="3728"/>
                </a:lnTo>
                <a:lnTo>
                  <a:pt x="7474" y="3718"/>
                </a:lnTo>
                <a:lnTo>
                  <a:pt x="7474" y="3710"/>
                </a:lnTo>
                <a:lnTo>
                  <a:pt x="7476" y="3704"/>
                </a:lnTo>
                <a:lnTo>
                  <a:pt x="7474" y="3700"/>
                </a:lnTo>
                <a:lnTo>
                  <a:pt x="7470" y="3690"/>
                </a:lnTo>
                <a:lnTo>
                  <a:pt x="7464" y="3680"/>
                </a:lnTo>
                <a:lnTo>
                  <a:pt x="7462" y="3674"/>
                </a:lnTo>
                <a:lnTo>
                  <a:pt x="7460" y="3668"/>
                </a:lnTo>
                <a:lnTo>
                  <a:pt x="7460" y="3658"/>
                </a:lnTo>
                <a:lnTo>
                  <a:pt x="7454" y="3648"/>
                </a:lnTo>
                <a:lnTo>
                  <a:pt x="7440" y="3628"/>
                </a:lnTo>
                <a:lnTo>
                  <a:pt x="7426" y="3608"/>
                </a:lnTo>
                <a:lnTo>
                  <a:pt x="7422" y="3598"/>
                </a:lnTo>
                <a:lnTo>
                  <a:pt x="7420" y="3588"/>
                </a:lnTo>
                <a:lnTo>
                  <a:pt x="7420" y="3582"/>
                </a:lnTo>
                <a:lnTo>
                  <a:pt x="7418" y="3576"/>
                </a:lnTo>
                <a:lnTo>
                  <a:pt x="7414" y="3570"/>
                </a:lnTo>
                <a:lnTo>
                  <a:pt x="7412" y="3568"/>
                </a:lnTo>
                <a:lnTo>
                  <a:pt x="7412" y="3562"/>
                </a:lnTo>
                <a:lnTo>
                  <a:pt x="7414" y="3556"/>
                </a:lnTo>
                <a:lnTo>
                  <a:pt x="7420" y="3546"/>
                </a:lnTo>
                <a:lnTo>
                  <a:pt x="7422" y="3550"/>
                </a:lnTo>
                <a:lnTo>
                  <a:pt x="7424" y="3552"/>
                </a:lnTo>
                <a:lnTo>
                  <a:pt x="7424" y="3560"/>
                </a:lnTo>
                <a:lnTo>
                  <a:pt x="7426" y="3570"/>
                </a:lnTo>
                <a:lnTo>
                  <a:pt x="7428" y="3576"/>
                </a:lnTo>
                <a:lnTo>
                  <a:pt x="7434" y="3584"/>
                </a:lnTo>
                <a:lnTo>
                  <a:pt x="7438" y="3590"/>
                </a:lnTo>
                <a:lnTo>
                  <a:pt x="7442" y="3594"/>
                </a:lnTo>
                <a:lnTo>
                  <a:pt x="7444" y="3606"/>
                </a:lnTo>
                <a:lnTo>
                  <a:pt x="7446" y="3618"/>
                </a:lnTo>
                <a:lnTo>
                  <a:pt x="7450" y="3622"/>
                </a:lnTo>
                <a:lnTo>
                  <a:pt x="7454" y="3628"/>
                </a:lnTo>
                <a:lnTo>
                  <a:pt x="7468" y="3644"/>
                </a:lnTo>
                <a:lnTo>
                  <a:pt x="7478" y="3658"/>
                </a:lnTo>
                <a:lnTo>
                  <a:pt x="7480" y="3660"/>
                </a:lnTo>
                <a:lnTo>
                  <a:pt x="7484" y="3662"/>
                </a:lnTo>
                <a:lnTo>
                  <a:pt x="7486" y="3662"/>
                </a:lnTo>
                <a:lnTo>
                  <a:pt x="7490" y="3658"/>
                </a:lnTo>
                <a:lnTo>
                  <a:pt x="7494" y="3644"/>
                </a:lnTo>
                <a:lnTo>
                  <a:pt x="7496" y="3632"/>
                </a:lnTo>
                <a:lnTo>
                  <a:pt x="7502" y="3610"/>
                </a:lnTo>
                <a:lnTo>
                  <a:pt x="7514" y="3572"/>
                </a:lnTo>
                <a:lnTo>
                  <a:pt x="7516" y="3568"/>
                </a:lnTo>
                <a:lnTo>
                  <a:pt x="7516" y="3572"/>
                </a:lnTo>
                <a:lnTo>
                  <a:pt x="7516" y="3578"/>
                </a:lnTo>
                <a:lnTo>
                  <a:pt x="7510" y="3602"/>
                </a:lnTo>
                <a:lnTo>
                  <a:pt x="7510" y="3614"/>
                </a:lnTo>
                <a:lnTo>
                  <a:pt x="7510" y="3620"/>
                </a:lnTo>
                <a:lnTo>
                  <a:pt x="7508" y="3630"/>
                </a:lnTo>
                <a:lnTo>
                  <a:pt x="7502" y="3644"/>
                </a:lnTo>
                <a:lnTo>
                  <a:pt x="7502" y="3646"/>
                </a:lnTo>
                <a:lnTo>
                  <a:pt x="7508" y="3644"/>
                </a:lnTo>
                <a:lnTo>
                  <a:pt x="7512" y="3644"/>
                </a:lnTo>
                <a:lnTo>
                  <a:pt x="7518" y="3644"/>
                </a:lnTo>
                <a:lnTo>
                  <a:pt x="7522" y="3646"/>
                </a:lnTo>
                <a:lnTo>
                  <a:pt x="7526" y="3648"/>
                </a:lnTo>
                <a:lnTo>
                  <a:pt x="7532" y="3658"/>
                </a:lnTo>
                <a:lnTo>
                  <a:pt x="7548" y="3688"/>
                </a:lnTo>
                <a:lnTo>
                  <a:pt x="7564" y="3722"/>
                </a:lnTo>
                <a:lnTo>
                  <a:pt x="7572" y="3736"/>
                </a:lnTo>
                <a:lnTo>
                  <a:pt x="7580" y="3746"/>
                </a:lnTo>
                <a:lnTo>
                  <a:pt x="7584" y="3752"/>
                </a:lnTo>
                <a:lnTo>
                  <a:pt x="7586" y="3756"/>
                </a:lnTo>
                <a:lnTo>
                  <a:pt x="7586" y="3762"/>
                </a:lnTo>
                <a:lnTo>
                  <a:pt x="7592" y="3768"/>
                </a:lnTo>
                <a:lnTo>
                  <a:pt x="7600" y="3776"/>
                </a:lnTo>
                <a:lnTo>
                  <a:pt x="7608" y="3788"/>
                </a:lnTo>
                <a:lnTo>
                  <a:pt x="7610" y="3798"/>
                </a:lnTo>
                <a:lnTo>
                  <a:pt x="7610" y="3804"/>
                </a:lnTo>
                <a:lnTo>
                  <a:pt x="7608" y="3808"/>
                </a:lnTo>
                <a:lnTo>
                  <a:pt x="7608" y="3814"/>
                </a:lnTo>
                <a:lnTo>
                  <a:pt x="7608" y="3818"/>
                </a:lnTo>
                <a:lnTo>
                  <a:pt x="7610" y="3824"/>
                </a:lnTo>
                <a:lnTo>
                  <a:pt x="7612" y="3830"/>
                </a:lnTo>
                <a:lnTo>
                  <a:pt x="7622" y="3840"/>
                </a:lnTo>
                <a:lnTo>
                  <a:pt x="7628" y="3844"/>
                </a:lnTo>
                <a:lnTo>
                  <a:pt x="7636" y="3846"/>
                </a:lnTo>
                <a:lnTo>
                  <a:pt x="7642" y="3850"/>
                </a:lnTo>
                <a:lnTo>
                  <a:pt x="7648" y="3856"/>
                </a:lnTo>
                <a:lnTo>
                  <a:pt x="7656" y="3866"/>
                </a:lnTo>
                <a:lnTo>
                  <a:pt x="7662" y="3878"/>
                </a:lnTo>
                <a:lnTo>
                  <a:pt x="7672" y="3904"/>
                </a:lnTo>
                <a:lnTo>
                  <a:pt x="7680" y="3928"/>
                </a:lnTo>
                <a:lnTo>
                  <a:pt x="7684" y="3938"/>
                </a:lnTo>
                <a:lnTo>
                  <a:pt x="7684" y="3944"/>
                </a:lnTo>
                <a:lnTo>
                  <a:pt x="7682" y="3948"/>
                </a:lnTo>
                <a:lnTo>
                  <a:pt x="7680" y="3952"/>
                </a:lnTo>
                <a:lnTo>
                  <a:pt x="7678" y="3956"/>
                </a:lnTo>
                <a:lnTo>
                  <a:pt x="7678" y="3960"/>
                </a:lnTo>
                <a:lnTo>
                  <a:pt x="7678" y="3966"/>
                </a:lnTo>
                <a:lnTo>
                  <a:pt x="7680" y="3972"/>
                </a:lnTo>
                <a:lnTo>
                  <a:pt x="7684" y="3980"/>
                </a:lnTo>
                <a:lnTo>
                  <a:pt x="7684" y="3984"/>
                </a:lnTo>
                <a:lnTo>
                  <a:pt x="7684" y="3988"/>
                </a:lnTo>
                <a:lnTo>
                  <a:pt x="7682" y="3990"/>
                </a:lnTo>
                <a:lnTo>
                  <a:pt x="7680" y="3992"/>
                </a:lnTo>
                <a:lnTo>
                  <a:pt x="7680" y="3994"/>
                </a:lnTo>
                <a:lnTo>
                  <a:pt x="7688" y="4006"/>
                </a:lnTo>
                <a:lnTo>
                  <a:pt x="7698" y="4022"/>
                </a:lnTo>
                <a:lnTo>
                  <a:pt x="7704" y="4032"/>
                </a:lnTo>
                <a:lnTo>
                  <a:pt x="7710" y="4040"/>
                </a:lnTo>
                <a:lnTo>
                  <a:pt x="7720" y="4044"/>
                </a:lnTo>
                <a:lnTo>
                  <a:pt x="7726" y="4046"/>
                </a:lnTo>
                <a:lnTo>
                  <a:pt x="7732" y="4050"/>
                </a:lnTo>
                <a:lnTo>
                  <a:pt x="7742" y="4062"/>
                </a:lnTo>
                <a:lnTo>
                  <a:pt x="7750" y="4074"/>
                </a:lnTo>
                <a:lnTo>
                  <a:pt x="7756" y="4088"/>
                </a:lnTo>
                <a:lnTo>
                  <a:pt x="7762" y="4096"/>
                </a:lnTo>
                <a:lnTo>
                  <a:pt x="7766" y="4100"/>
                </a:lnTo>
                <a:lnTo>
                  <a:pt x="7768" y="4104"/>
                </a:lnTo>
                <a:lnTo>
                  <a:pt x="7768" y="4112"/>
                </a:lnTo>
                <a:lnTo>
                  <a:pt x="7770" y="4122"/>
                </a:lnTo>
                <a:lnTo>
                  <a:pt x="7772" y="4128"/>
                </a:lnTo>
                <a:lnTo>
                  <a:pt x="7776" y="4132"/>
                </a:lnTo>
                <a:lnTo>
                  <a:pt x="7778" y="4142"/>
                </a:lnTo>
                <a:lnTo>
                  <a:pt x="7780" y="4148"/>
                </a:lnTo>
                <a:lnTo>
                  <a:pt x="7782" y="4154"/>
                </a:lnTo>
                <a:lnTo>
                  <a:pt x="7792" y="4166"/>
                </a:lnTo>
                <a:lnTo>
                  <a:pt x="7804" y="4180"/>
                </a:lnTo>
                <a:lnTo>
                  <a:pt x="7808" y="4188"/>
                </a:lnTo>
                <a:lnTo>
                  <a:pt x="7812" y="4196"/>
                </a:lnTo>
                <a:lnTo>
                  <a:pt x="7814" y="4202"/>
                </a:lnTo>
                <a:lnTo>
                  <a:pt x="7816" y="4204"/>
                </a:lnTo>
                <a:lnTo>
                  <a:pt x="7820" y="4202"/>
                </a:lnTo>
                <a:lnTo>
                  <a:pt x="7822" y="4204"/>
                </a:lnTo>
                <a:lnTo>
                  <a:pt x="7824" y="4210"/>
                </a:lnTo>
                <a:lnTo>
                  <a:pt x="7828" y="4220"/>
                </a:lnTo>
                <a:lnTo>
                  <a:pt x="7832" y="4236"/>
                </a:lnTo>
                <a:lnTo>
                  <a:pt x="7832" y="4254"/>
                </a:lnTo>
                <a:lnTo>
                  <a:pt x="7830" y="4260"/>
                </a:lnTo>
                <a:lnTo>
                  <a:pt x="7826" y="4268"/>
                </a:lnTo>
                <a:lnTo>
                  <a:pt x="7826" y="4272"/>
                </a:lnTo>
                <a:lnTo>
                  <a:pt x="7826" y="4276"/>
                </a:lnTo>
                <a:lnTo>
                  <a:pt x="7828" y="4282"/>
                </a:lnTo>
                <a:lnTo>
                  <a:pt x="7832" y="4286"/>
                </a:lnTo>
                <a:lnTo>
                  <a:pt x="7830" y="4288"/>
                </a:lnTo>
                <a:lnTo>
                  <a:pt x="7828" y="4290"/>
                </a:lnTo>
                <a:lnTo>
                  <a:pt x="7824" y="4294"/>
                </a:lnTo>
                <a:lnTo>
                  <a:pt x="7826" y="4296"/>
                </a:lnTo>
                <a:lnTo>
                  <a:pt x="7832" y="4300"/>
                </a:lnTo>
                <a:lnTo>
                  <a:pt x="7832" y="4302"/>
                </a:lnTo>
                <a:lnTo>
                  <a:pt x="7834" y="4306"/>
                </a:lnTo>
                <a:lnTo>
                  <a:pt x="7834" y="4312"/>
                </a:lnTo>
                <a:lnTo>
                  <a:pt x="7836" y="4318"/>
                </a:lnTo>
                <a:lnTo>
                  <a:pt x="7840" y="4326"/>
                </a:lnTo>
                <a:lnTo>
                  <a:pt x="7840" y="4336"/>
                </a:lnTo>
                <a:lnTo>
                  <a:pt x="7842" y="4350"/>
                </a:lnTo>
                <a:lnTo>
                  <a:pt x="7846" y="4362"/>
                </a:lnTo>
                <a:lnTo>
                  <a:pt x="7850" y="4370"/>
                </a:lnTo>
                <a:lnTo>
                  <a:pt x="7850" y="4376"/>
                </a:lnTo>
                <a:lnTo>
                  <a:pt x="7850" y="4380"/>
                </a:lnTo>
                <a:lnTo>
                  <a:pt x="7850" y="4388"/>
                </a:lnTo>
                <a:lnTo>
                  <a:pt x="7850" y="4394"/>
                </a:lnTo>
                <a:lnTo>
                  <a:pt x="7854" y="4398"/>
                </a:lnTo>
                <a:lnTo>
                  <a:pt x="7856" y="4410"/>
                </a:lnTo>
                <a:lnTo>
                  <a:pt x="7860" y="4418"/>
                </a:lnTo>
                <a:lnTo>
                  <a:pt x="7862" y="4418"/>
                </a:lnTo>
                <a:lnTo>
                  <a:pt x="7864" y="4418"/>
                </a:lnTo>
                <a:lnTo>
                  <a:pt x="7868" y="4418"/>
                </a:lnTo>
                <a:lnTo>
                  <a:pt x="7872" y="4420"/>
                </a:lnTo>
                <a:lnTo>
                  <a:pt x="7874" y="4422"/>
                </a:lnTo>
                <a:lnTo>
                  <a:pt x="7880" y="4424"/>
                </a:lnTo>
                <a:lnTo>
                  <a:pt x="7884" y="4424"/>
                </a:lnTo>
                <a:lnTo>
                  <a:pt x="7888" y="4422"/>
                </a:lnTo>
                <a:lnTo>
                  <a:pt x="7892" y="4422"/>
                </a:lnTo>
                <a:lnTo>
                  <a:pt x="7896" y="4420"/>
                </a:lnTo>
                <a:lnTo>
                  <a:pt x="7900" y="4418"/>
                </a:lnTo>
                <a:lnTo>
                  <a:pt x="7902" y="4416"/>
                </a:lnTo>
                <a:lnTo>
                  <a:pt x="7910" y="4416"/>
                </a:lnTo>
                <a:lnTo>
                  <a:pt x="7916" y="4416"/>
                </a:lnTo>
                <a:lnTo>
                  <a:pt x="7920" y="4416"/>
                </a:lnTo>
                <a:lnTo>
                  <a:pt x="7922" y="4414"/>
                </a:lnTo>
                <a:lnTo>
                  <a:pt x="7924" y="4412"/>
                </a:lnTo>
                <a:lnTo>
                  <a:pt x="7926" y="4408"/>
                </a:lnTo>
                <a:lnTo>
                  <a:pt x="7928" y="4406"/>
                </a:lnTo>
                <a:lnTo>
                  <a:pt x="7932" y="4404"/>
                </a:lnTo>
                <a:lnTo>
                  <a:pt x="7936" y="4404"/>
                </a:lnTo>
                <a:lnTo>
                  <a:pt x="7938" y="4400"/>
                </a:lnTo>
                <a:lnTo>
                  <a:pt x="7942" y="4392"/>
                </a:lnTo>
                <a:lnTo>
                  <a:pt x="7946" y="4388"/>
                </a:lnTo>
                <a:lnTo>
                  <a:pt x="7950" y="4384"/>
                </a:lnTo>
                <a:lnTo>
                  <a:pt x="7958" y="4382"/>
                </a:lnTo>
                <a:lnTo>
                  <a:pt x="7968" y="4382"/>
                </a:lnTo>
                <a:lnTo>
                  <a:pt x="7984" y="4384"/>
                </a:lnTo>
                <a:lnTo>
                  <a:pt x="7998" y="4380"/>
                </a:lnTo>
                <a:lnTo>
                  <a:pt x="8008" y="4374"/>
                </a:lnTo>
                <a:lnTo>
                  <a:pt x="8018" y="4368"/>
                </a:lnTo>
                <a:lnTo>
                  <a:pt x="8034" y="4356"/>
                </a:lnTo>
                <a:lnTo>
                  <a:pt x="8040" y="4354"/>
                </a:lnTo>
                <a:lnTo>
                  <a:pt x="8048" y="4354"/>
                </a:lnTo>
                <a:lnTo>
                  <a:pt x="8054" y="4356"/>
                </a:lnTo>
                <a:lnTo>
                  <a:pt x="8058" y="4356"/>
                </a:lnTo>
                <a:lnTo>
                  <a:pt x="8066" y="4352"/>
                </a:lnTo>
                <a:lnTo>
                  <a:pt x="8074" y="4346"/>
                </a:lnTo>
                <a:lnTo>
                  <a:pt x="8082" y="4336"/>
                </a:lnTo>
                <a:lnTo>
                  <a:pt x="8090" y="4328"/>
                </a:lnTo>
                <a:lnTo>
                  <a:pt x="8100" y="4320"/>
                </a:lnTo>
                <a:lnTo>
                  <a:pt x="8110" y="4316"/>
                </a:lnTo>
                <a:lnTo>
                  <a:pt x="8116" y="4314"/>
                </a:lnTo>
                <a:lnTo>
                  <a:pt x="8124" y="4314"/>
                </a:lnTo>
                <a:lnTo>
                  <a:pt x="8128" y="4314"/>
                </a:lnTo>
                <a:lnTo>
                  <a:pt x="8130" y="4314"/>
                </a:lnTo>
                <a:lnTo>
                  <a:pt x="8136" y="4310"/>
                </a:lnTo>
                <a:lnTo>
                  <a:pt x="8146" y="4302"/>
                </a:lnTo>
                <a:lnTo>
                  <a:pt x="8154" y="4300"/>
                </a:lnTo>
                <a:lnTo>
                  <a:pt x="8164" y="4296"/>
                </a:lnTo>
                <a:lnTo>
                  <a:pt x="8184" y="4290"/>
                </a:lnTo>
                <a:lnTo>
                  <a:pt x="8192" y="4286"/>
                </a:lnTo>
                <a:lnTo>
                  <a:pt x="8194" y="4282"/>
                </a:lnTo>
                <a:lnTo>
                  <a:pt x="8204" y="4280"/>
                </a:lnTo>
                <a:lnTo>
                  <a:pt x="8210" y="4276"/>
                </a:lnTo>
                <a:lnTo>
                  <a:pt x="8212" y="4272"/>
                </a:lnTo>
                <a:lnTo>
                  <a:pt x="8212" y="4260"/>
                </a:lnTo>
                <a:lnTo>
                  <a:pt x="8212" y="4252"/>
                </a:lnTo>
                <a:lnTo>
                  <a:pt x="8216" y="4244"/>
                </a:lnTo>
                <a:lnTo>
                  <a:pt x="8228" y="4234"/>
                </a:lnTo>
                <a:lnTo>
                  <a:pt x="8246" y="4222"/>
                </a:lnTo>
                <a:lnTo>
                  <a:pt x="8252" y="4220"/>
                </a:lnTo>
                <a:lnTo>
                  <a:pt x="8256" y="4218"/>
                </a:lnTo>
                <a:lnTo>
                  <a:pt x="8264" y="4218"/>
                </a:lnTo>
                <a:lnTo>
                  <a:pt x="8268" y="4218"/>
                </a:lnTo>
                <a:lnTo>
                  <a:pt x="8272" y="4216"/>
                </a:lnTo>
                <a:lnTo>
                  <a:pt x="8280" y="4212"/>
                </a:lnTo>
                <a:lnTo>
                  <a:pt x="8284" y="4208"/>
                </a:lnTo>
                <a:lnTo>
                  <a:pt x="8290" y="4206"/>
                </a:lnTo>
                <a:lnTo>
                  <a:pt x="8298" y="4206"/>
                </a:lnTo>
                <a:lnTo>
                  <a:pt x="8308" y="4206"/>
                </a:lnTo>
                <a:lnTo>
                  <a:pt x="8314" y="4208"/>
                </a:lnTo>
                <a:lnTo>
                  <a:pt x="8320" y="4208"/>
                </a:lnTo>
                <a:lnTo>
                  <a:pt x="8322" y="4206"/>
                </a:lnTo>
                <a:lnTo>
                  <a:pt x="8326" y="4202"/>
                </a:lnTo>
                <a:lnTo>
                  <a:pt x="8330" y="4194"/>
                </a:lnTo>
                <a:lnTo>
                  <a:pt x="8334" y="4186"/>
                </a:lnTo>
                <a:lnTo>
                  <a:pt x="8338" y="4176"/>
                </a:lnTo>
                <a:lnTo>
                  <a:pt x="8342" y="4168"/>
                </a:lnTo>
                <a:lnTo>
                  <a:pt x="8350" y="4160"/>
                </a:lnTo>
                <a:lnTo>
                  <a:pt x="8354" y="4160"/>
                </a:lnTo>
                <a:lnTo>
                  <a:pt x="8360" y="4158"/>
                </a:lnTo>
                <a:lnTo>
                  <a:pt x="8374" y="4158"/>
                </a:lnTo>
                <a:lnTo>
                  <a:pt x="8382" y="4154"/>
                </a:lnTo>
                <a:lnTo>
                  <a:pt x="8386" y="4146"/>
                </a:lnTo>
                <a:lnTo>
                  <a:pt x="8390" y="4138"/>
                </a:lnTo>
                <a:lnTo>
                  <a:pt x="8392" y="4130"/>
                </a:lnTo>
                <a:lnTo>
                  <a:pt x="8396" y="4122"/>
                </a:lnTo>
                <a:lnTo>
                  <a:pt x="8406" y="4116"/>
                </a:lnTo>
                <a:lnTo>
                  <a:pt x="8420" y="4110"/>
                </a:lnTo>
                <a:lnTo>
                  <a:pt x="8430" y="4108"/>
                </a:lnTo>
                <a:lnTo>
                  <a:pt x="8436" y="4104"/>
                </a:lnTo>
                <a:lnTo>
                  <a:pt x="8438" y="4100"/>
                </a:lnTo>
                <a:lnTo>
                  <a:pt x="8438" y="4094"/>
                </a:lnTo>
                <a:lnTo>
                  <a:pt x="8436" y="4086"/>
                </a:lnTo>
                <a:lnTo>
                  <a:pt x="8434" y="4076"/>
                </a:lnTo>
                <a:lnTo>
                  <a:pt x="8434" y="4062"/>
                </a:lnTo>
                <a:lnTo>
                  <a:pt x="8438" y="4046"/>
                </a:lnTo>
                <a:lnTo>
                  <a:pt x="8444" y="4034"/>
                </a:lnTo>
                <a:lnTo>
                  <a:pt x="8448" y="4028"/>
                </a:lnTo>
                <a:lnTo>
                  <a:pt x="8452" y="4028"/>
                </a:lnTo>
                <a:lnTo>
                  <a:pt x="8454" y="4032"/>
                </a:lnTo>
                <a:lnTo>
                  <a:pt x="8458" y="4036"/>
                </a:lnTo>
                <a:lnTo>
                  <a:pt x="8460" y="4036"/>
                </a:lnTo>
                <a:lnTo>
                  <a:pt x="8464" y="4034"/>
                </a:lnTo>
                <a:lnTo>
                  <a:pt x="8470" y="4022"/>
                </a:lnTo>
                <a:lnTo>
                  <a:pt x="8476" y="4010"/>
                </a:lnTo>
                <a:lnTo>
                  <a:pt x="8480" y="4002"/>
                </a:lnTo>
                <a:lnTo>
                  <a:pt x="8490" y="3992"/>
                </a:lnTo>
                <a:lnTo>
                  <a:pt x="8500" y="3982"/>
                </a:lnTo>
                <a:lnTo>
                  <a:pt x="8504" y="3974"/>
                </a:lnTo>
                <a:lnTo>
                  <a:pt x="8510" y="3962"/>
                </a:lnTo>
                <a:lnTo>
                  <a:pt x="8516" y="3946"/>
                </a:lnTo>
                <a:lnTo>
                  <a:pt x="8518" y="3936"/>
                </a:lnTo>
                <a:lnTo>
                  <a:pt x="8518" y="3932"/>
                </a:lnTo>
                <a:lnTo>
                  <a:pt x="8516" y="3930"/>
                </a:lnTo>
                <a:lnTo>
                  <a:pt x="8508" y="3926"/>
                </a:lnTo>
                <a:lnTo>
                  <a:pt x="8502" y="3922"/>
                </a:lnTo>
                <a:lnTo>
                  <a:pt x="8498" y="3916"/>
                </a:lnTo>
                <a:lnTo>
                  <a:pt x="8488" y="3896"/>
                </a:lnTo>
                <a:lnTo>
                  <a:pt x="8482" y="3886"/>
                </a:lnTo>
                <a:lnTo>
                  <a:pt x="8476" y="3880"/>
                </a:lnTo>
                <a:lnTo>
                  <a:pt x="8470" y="3874"/>
                </a:lnTo>
                <a:lnTo>
                  <a:pt x="8468" y="3874"/>
                </a:lnTo>
                <a:lnTo>
                  <a:pt x="8464" y="3874"/>
                </a:lnTo>
                <a:lnTo>
                  <a:pt x="8460" y="3876"/>
                </a:lnTo>
                <a:lnTo>
                  <a:pt x="8458" y="3876"/>
                </a:lnTo>
                <a:lnTo>
                  <a:pt x="8452" y="3872"/>
                </a:lnTo>
                <a:lnTo>
                  <a:pt x="8446" y="3868"/>
                </a:lnTo>
                <a:lnTo>
                  <a:pt x="8440" y="3866"/>
                </a:lnTo>
                <a:lnTo>
                  <a:pt x="8432" y="3864"/>
                </a:lnTo>
                <a:lnTo>
                  <a:pt x="8422" y="3862"/>
                </a:lnTo>
                <a:lnTo>
                  <a:pt x="8412" y="3856"/>
                </a:lnTo>
                <a:lnTo>
                  <a:pt x="8404" y="3850"/>
                </a:lnTo>
                <a:lnTo>
                  <a:pt x="8396" y="3842"/>
                </a:lnTo>
                <a:lnTo>
                  <a:pt x="8390" y="3834"/>
                </a:lnTo>
                <a:lnTo>
                  <a:pt x="8386" y="3824"/>
                </a:lnTo>
                <a:lnTo>
                  <a:pt x="8382" y="3814"/>
                </a:lnTo>
                <a:lnTo>
                  <a:pt x="8378" y="3804"/>
                </a:lnTo>
                <a:lnTo>
                  <a:pt x="8378" y="3780"/>
                </a:lnTo>
                <a:lnTo>
                  <a:pt x="8378" y="3774"/>
                </a:lnTo>
                <a:lnTo>
                  <a:pt x="8376" y="3770"/>
                </a:lnTo>
                <a:lnTo>
                  <a:pt x="8376" y="3766"/>
                </a:lnTo>
                <a:lnTo>
                  <a:pt x="8378" y="3760"/>
                </a:lnTo>
                <a:lnTo>
                  <a:pt x="8382" y="3756"/>
                </a:lnTo>
                <a:lnTo>
                  <a:pt x="8382" y="3752"/>
                </a:lnTo>
                <a:lnTo>
                  <a:pt x="8382" y="3746"/>
                </a:lnTo>
                <a:lnTo>
                  <a:pt x="8384" y="3740"/>
                </a:lnTo>
                <a:lnTo>
                  <a:pt x="8384" y="3734"/>
                </a:lnTo>
                <a:lnTo>
                  <a:pt x="8384" y="3732"/>
                </a:lnTo>
                <a:lnTo>
                  <a:pt x="8380" y="3732"/>
                </a:lnTo>
                <a:lnTo>
                  <a:pt x="8378" y="3732"/>
                </a:lnTo>
                <a:lnTo>
                  <a:pt x="8378" y="3734"/>
                </a:lnTo>
                <a:lnTo>
                  <a:pt x="8378" y="3738"/>
                </a:lnTo>
                <a:lnTo>
                  <a:pt x="8378" y="3742"/>
                </a:lnTo>
                <a:lnTo>
                  <a:pt x="8376" y="3742"/>
                </a:lnTo>
                <a:lnTo>
                  <a:pt x="8372" y="3740"/>
                </a:lnTo>
                <a:lnTo>
                  <a:pt x="8370" y="3740"/>
                </a:lnTo>
                <a:lnTo>
                  <a:pt x="8368" y="3748"/>
                </a:lnTo>
                <a:lnTo>
                  <a:pt x="8364" y="3760"/>
                </a:lnTo>
                <a:lnTo>
                  <a:pt x="8362" y="3762"/>
                </a:lnTo>
                <a:lnTo>
                  <a:pt x="8360" y="3762"/>
                </a:lnTo>
                <a:lnTo>
                  <a:pt x="8358" y="3762"/>
                </a:lnTo>
                <a:lnTo>
                  <a:pt x="8354" y="3770"/>
                </a:lnTo>
                <a:lnTo>
                  <a:pt x="8350" y="3776"/>
                </a:lnTo>
                <a:lnTo>
                  <a:pt x="8344" y="3780"/>
                </a:lnTo>
                <a:lnTo>
                  <a:pt x="8338" y="3784"/>
                </a:lnTo>
                <a:lnTo>
                  <a:pt x="8330" y="3794"/>
                </a:lnTo>
                <a:lnTo>
                  <a:pt x="8322" y="3804"/>
                </a:lnTo>
                <a:lnTo>
                  <a:pt x="8312" y="3814"/>
                </a:lnTo>
                <a:lnTo>
                  <a:pt x="8300" y="3826"/>
                </a:lnTo>
                <a:lnTo>
                  <a:pt x="8300" y="3828"/>
                </a:lnTo>
                <a:lnTo>
                  <a:pt x="8302" y="3830"/>
                </a:lnTo>
                <a:lnTo>
                  <a:pt x="8302" y="3832"/>
                </a:lnTo>
                <a:lnTo>
                  <a:pt x="8298" y="3840"/>
                </a:lnTo>
                <a:lnTo>
                  <a:pt x="8290" y="3848"/>
                </a:lnTo>
                <a:lnTo>
                  <a:pt x="8282" y="3850"/>
                </a:lnTo>
                <a:lnTo>
                  <a:pt x="8272" y="3850"/>
                </a:lnTo>
                <a:lnTo>
                  <a:pt x="8262" y="3850"/>
                </a:lnTo>
                <a:lnTo>
                  <a:pt x="8242" y="3846"/>
                </a:lnTo>
                <a:lnTo>
                  <a:pt x="8232" y="3846"/>
                </a:lnTo>
                <a:lnTo>
                  <a:pt x="8222" y="3848"/>
                </a:lnTo>
                <a:lnTo>
                  <a:pt x="8208" y="3854"/>
                </a:lnTo>
                <a:lnTo>
                  <a:pt x="8200" y="3856"/>
                </a:lnTo>
                <a:lnTo>
                  <a:pt x="8196" y="3854"/>
                </a:lnTo>
                <a:lnTo>
                  <a:pt x="8196" y="3852"/>
                </a:lnTo>
                <a:lnTo>
                  <a:pt x="8194" y="3846"/>
                </a:lnTo>
                <a:lnTo>
                  <a:pt x="8194" y="3840"/>
                </a:lnTo>
                <a:lnTo>
                  <a:pt x="8190" y="3838"/>
                </a:lnTo>
                <a:lnTo>
                  <a:pt x="8186" y="3838"/>
                </a:lnTo>
                <a:lnTo>
                  <a:pt x="8180" y="3838"/>
                </a:lnTo>
                <a:lnTo>
                  <a:pt x="8176" y="3838"/>
                </a:lnTo>
                <a:lnTo>
                  <a:pt x="8176" y="3836"/>
                </a:lnTo>
                <a:lnTo>
                  <a:pt x="8176" y="3832"/>
                </a:lnTo>
                <a:lnTo>
                  <a:pt x="8180" y="3826"/>
                </a:lnTo>
                <a:lnTo>
                  <a:pt x="8182" y="3824"/>
                </a:lnTo>
                <a:lnTo>
                  <a:pt x="8180" y="3824"/>
                </a:lnTo>
                <a:lnTo>
                  <a:pt x="8176" y="3824"/>
                </a:lnTo>
                <a:lnTo>
                  <a:pt x="8174" y="3826"/>
                </a:lnTo>
                <a:lnTo>
                  <a:pt x="8172" y="3824"/>
                </a:lnTo>
                <a:lnTo>
                  <a:pt x="8172" y="3822"/>
                </a:lnTo>
                <a:lnTo>
                  <a:pt x="8176" y="3822"/>
                </a:lnTo>
                <a:lnTo>
                  <a:pt x="8178" y="3820"/>
                </a:lnTo>
                <a:lnTo>
                  <a:pt x="8180" y="3818"/>
                </a:lnTo>
                <a:lnTo>
                  <a:pt x="8184" y="3812"/>
                </a:lnTo>
                <a:lnTo>
                  <a:pt x="8188" y="3796"/>
                </a:lnTo>
                <a:lnTo>
                  <a:pt x="8186" y="3790"/>
                </a:lnTo>
                <a:lnTo>
                  <a:pt x="8184" y="3786"/>
                </a:lnTo>
                <a:lnTo>
                  <a:pt x="8182" y="3780"/>
                </a:lnTo>
                <a:lnTo>
                  <a:pt x="8182" y="3776"/>
                </a:lnTo>
                <a:lnTo>
                  <a:pt x="8182" y="3772"/>
                </a:lnTo>
                <a:lnTo>
                  <a:pt x="8184" y="3764"/>
                </a:lnTo>
                <a:lnTo>
                  <a:pt x="8184" y="3758"/>
                </a:lnTo>
                <a:lnTo>
                  <a:pt x="8180" y="3750"/>
                </a:lnTo>
                <a:lnTo>
                  <a:pt x="8174" y="3746"/>
                </a:lnTo>
                <a:lnTo>
                  <a:pt x="8170" y="3744"/>
                </a:lnTo>
                <a:lnTo>
                  <a:pt x="8168" y="3744"/>
                </a:lnTo>
                <a:lnTo>
                  <a:pt x="8164" y="3748"/>
                </a:lnTo>
                <a:lnTo>
                  <a:pt x="8160" y="3762"/>
                </a:lnTo>
                <a:lnTo>
                  <a:pt x="8156" y="3774"/>
                </a:lnTo>
                <a:lnTo>
                  <a:pt x="8154" y="3784"/>
                </a:lnTo>
                <a:lnTo>
                  <a:pt x="8152" y="3816"/>
                </a:lnTo>
                <a:lnTo>
                  <a:pt x="8148" y="3804"/>
                </a:lnTo>
                <a:lnTo>
                  <a:pt x="8146" y="3794"/>
                </a:lnTo>
                <a:lnTo>
                  <a:pt x="8142" y="3786"/>
                </a:lnTo>
                <a:lnTo>
                  <a:pt x="8138" y="3778"/>
                </a:lnTo>
                <a:lnTo>
                  <a:pt x="8132" y="3774"/>
                </a:lnTo>
                <a:lnTo>
                  <a:pt x="8132" y="3770"/>
                </a:lnTo>
                <a:lnTo>
                  <a:pt x="8132" y="3768"/>
                </a:lnTo>
                <a:lnTo>
                  <a:pt x="8130" y="3760"/>
                </a:lnTo>
                <a:lnTo>
                  <a:pt x="8128" y="3756"/>
                </a:lnTo>
                <a:lnTo>
                  <a:pt x="8126" y="3752"/>
                </a:lnTo>
                <a:lnTo>
                  <a:pt x="8128" y="3744"/>
                </a:lnTo>
                <a:lnTo>
                  <a:pt x="8128" y="3736"/>
                </a:lnTo>
                <a:lnTo>
                  <a:pt x="8126" y="3732"/>
                </a:lnTo>
                <a:lnTo>
                  <a:pt x="8124" y="3726"/>
                </a:lnTo>
                <a:lnTo>
                  <a:pt x="8122" y="3720"/>
                </a:lnTo>
                <a:lnTo>
                  <a:pt x="8122" y="3718"/>
                </a:lnTo>
                <a:lnTo>
                  <a:pt x="8126" y="3718"/>
                </a:lnTo>
                <a:lnTo>
                  <a:pt x="8128" y="3722"/>
                </a:lnTo>
                <a:lnTo>
                  <a:pt x="8130" y="3722"/>
                </a:lnTo>
                <a:lnTo>
                  <a:pt x="8132" y="3722"/>
                </a:lnTo>
                <a:lnTo>
                  <a:pt x="8132" y="3724"/>
                </a:lnTo>
                <a:lnTo>
                  <a:pt x="8130" y="3726"/>
                </a:lnTo>
                <a:lnTo>
                  <a:pt x="8128" y="3728"/>
                </a:lnTo>
                <a:lnTo>
                  <a:pt x="8132" y="3728"/>
                </a:lnTo>
                <a:lnTo>
                  <a:pt x="8134" y="3730"/>
                </a:lnTo>
                <a:lnTo>
                  <a:pt x="8132" y="3732"/>
                </a:lnTo>
                <a:lnTo>
                  <a:pt x="8134" y="3734"/>
                </a:lnTo>
                <a:lnTo>
                  <a:pt x="8138" y="3736"/>
                </a:lnTo>
                <a:lnTo>
                  <a:pt x="8140" y="3738"/>
                </a:lnTo>
                <a:lnTo>
                  <a:pt x="8142" y="3740"/>
                </a:lnTo>
                <a:lnTo>
                  <a:pt x="8144" y="3740"/>
                </a:lnTo>
                <a:lnTo>
                  <a:pt x="8144" y="3738"/>
                </a:lnTo>
                <a:lnTo>
                  <a:pt x="8146" y="3738"/>
                </a:lnTo>
                <a:lnTo>
                  <a:pt x="8146" y="3736"/>
                </a:lnTo>
                <a:lnTo>
                  <a:pt x="8146" y="3734"/>
                </a:lnTo>
                <a:lnTo>
                  <a:pt x="8150" y="3730"/>
                </a:lnTo>
                <a:lnTo>
                  <a:pt x="8150" y="3722"/>
                </a:lnTo>
                <a:lnTo>
                  <a:pt x="8150" y="3720"/>
                </a:lnTo>
                <a:lnTo>
                  <a:pt x="8152" y="3718"/>
                </a:lnTo>
                <a:lnTo>
                  <a:pt x="8158" y="3720"/>
                </a:lnTo>
                <a:lnTo>
                  <a:pt x="8160" y="3722"/>
                </a:lnTo>
                <a:lnTo>
                  <a:pt x="8160" y="3720"/>
                </a:lnTo>
                <a:lnTo>
                  <a:pt x="8162" y="3718"/>
                </a:lnTo>
                <a:lnTo>
                  <a:pt x="8164" y="3718"/>
                </a:lnTo>
                <a:lnTo>
                  <a:pt x="8164" y="3714"/>
                </a:lnTo>
                <a:lnTo>
                  <a:pt x="8166" y="3712"/>
                </a:lnTo>
                <a:lnTo>
                  <a:pt x="8168" y="3708"/>
                </a:lnTo>
                <a:lnTo>
                  <a:pt x="8166" y="3706"/>
                </a:lnTo>
                <a:lnTo>
                  <a:pt x="8166" y="3704"/>
                </a:lnTo>
                <a:lnTo>
                  <a:pt x="8166" y="3702"/>
                </a:lnTo>
                <a:lnTo>
                  <a:pt x="8164" y="3700"/>
                </a:lnTo>
                <a:lnTo>
                  <a:pt x="8162" y="3700"/>
                </a:lnTo>
                <a:lnTo>
                  <a:pt x="8162" y="3702"/>
                </a:lnTo>
                <a:lnTo>
                  <a:pt x="8162" y="3704"/>
                </a:lnTo>
                <a:lnTo>
                  <a:pt x="8160" y="3704"/>
                </a:lnTo>
                <a:lnTo>
                  <a:pt x="8156" y="3704"/>
                </a:lnTo>
                <a:lnTo>
                  <a:pt x="8154" y="3706"/>
                </a:lnTo>
                <a:lnTo>
                  <a:pt x="8152" y="3700"/>
                </a:lnTo>
                <a:lnTo>
                  <a:pt x="8152" y="3696"/>
                </a:lnTo>
                <a:lnTo>
                  <a:pt x="8152" y="3690"/>
                </a:lnTo>
                <a:lnTo>
                  <a:pt x="8152" y="3688"/>
                </a:lnTo>
                <a:lnTo>
                  <a:pt x="8150" y="3688"/>
                </a:lnTo>
                <a:lnTo>
                  <a:pt x="8148" y="3688"/>
                </a:lnTo>
                <a:lnTo>
                  <a:pt x="8148" y="3692"/>
                </a:lnTo>
                <a:lnTo>
                  <a:pt x="8148" y="3696"/>
                </a:lnTo>
                <a:lnTo>
                  <a:pt x="8146" y="3698"/>
                </a:lnTo>
                <a:lnTo>
                  <a:pt x="8144" y="3698"/>
                </a:lnTo>
                <a:lnTo>
                  <a:pt x="8140" y="3696"/>
                </a:lnTo>
                <a:lnTo>
                  <a:pt x="8136" y="3698"/>
                </a:lnTo>
                <a:lnTo>
                  <a:pt x="8134" y="3700"/>
                </a:lnTo>
                <a:lnTo>
                  <a:pt x="8130" y="3702"/>
                </a:lnTo>
                <a:lnTo>
                  <a:pt x="8128" y="3704"/>
                </a:lnTo>
                <a:lnTo>
                  <a:pt x="8126" y="3712"/>
                </a:lnTo>
                <a:lnTo>
                  <a:pt x="8118" y="3704"/>
                </a:lnTo>
                <a:lnTo>
                  <a:pt x="8106" y="3696"/>
                </a:lnTo>
                <a:lnTo>
                  <a:pt x="8098" y="3686"/>
                </a:lnTo>
                <a:lnTo>
                  <a:pt x="8094" y="3680"/>
                </a:lnTo>
                <a:lnTo>
                  <a:pt x="8094" y="3676"/>
                </a:lnTo>
                <a:lnTo>
                  <a:pt x="8094" y="3672"/>
                </a:lnTo>
                <a:lnTo>
                  <a:pt x="8092" y="3670"/>
                </a:lnTo>
                <a:lnTo>
                  <a:pt x="8086" y="3668"/>
                </a:lnTo>
                <a:lnTo>
                  <a:pt x="8080" y="3666"/>
                </a:lnTo>
                <a:lnTo>
                  <a:pt x="8078" y="3664"/>
                </a:lnTo>
                <a:lnTo>
                  <a:pt x="8076" y="3662"/>
                </a:lnTo>
                <a:lnTo>
                  <a:pt x="8074" y="3654"/>
                </a:lnTo>
                <a:lnTo>
                  <a:pt x="8072" y="3648"/>
                </a:lnTo>
                <a:lnTo>
                  <a:pt x="8066" y="3638"/>
                </a:lnTo>
                <a:lnTo>
                  <a:pt x="8060" y="3620"/>
                </a:lnTo>
                <a:lnTo>
                  <a:pt x="8056" y="3608"/>
                </a:lnTo>
                <a:lnTo>
                  <a:pt x="8052" y="3602"/>
                </a:lnTo>
                <a:lnTo>
                  <a:pt x="8048" y="3596"/>
                </a:lnTo>
                <a:lnTo>
                  <a:pt x="8046" y="3588"/>
                </a:lnTo>
                <a:lnTo>
                  <a:pt x="8046" y="3584"/>
                </a:lnTo>
                <a:lnTo>
                  <a:pt x="8042" y="3580"/>
                </a:lnTo>
                <a:lnTo>
                  <a:pt x="8036" y="3578"/>
                </a:lnTo>
                <a:lnTo>
                  <a:pt x="8030" y="3578"/>
                </a:lnTo>
                <a:lnTo>
                  <a:pt x="8030" y="3576"/>
                </a:lnTo>
                <a:lnTo>
                  <a:pt x="8032" y="3572"/>
                </a:lnTo>
                <a:lnTo>
                  <a:pt x="8034" y="3568"/>
                </a:lnTo>
                <a:lnTo>
                  <a:pt x="8038" y="3566"/>
                </a:lnTo>
                <a:lnTo>
                  <a:pt x="8046" y="3566"/>
                </a:lnTo>
                <a:lnTo>
                  <a:pt x="8046" y="3562"/>
                </a:lnTo>
                <a:lnTo>
                  <a:pt x="8038" y="3546"/>
                </a:lnTo>
                <a:lnTo>
                  <a:pt x="8038" y="3542"/>
                </a:lnTo>
                <a:lnTo>
                  <a:pt x="8040" y="3540"/>
                </a:lnTo>
                <a:lnTo>
                  <a:pt x="8048" y="3544"/>
                </a:lnTo>
                <a:lnTo>
                  <a:pt x="8056" y="3548"/>
                </a:lnTo>
                <a:lnTo>
                  <a:pt x="8060" y="3548"/>
                </a:lnTo>
                <a:lnTo>
                  <a:pt x="8062" y="3548"/>
                </a:lnTo>
                <a:lnTo>
                  <a:pt x="8070" y="3544"/>
                </a:lnTo>
                <a:lnTo>
                  <a:pt x="8074" y="3544"/>
                </a:lnTo>
                <a:lnTo>
                  <a:pt x="8076" y="3540"/>
                </a:lnTo>
                <a:lnTo>
                  <a:pt x="8078" y="3532"/>
                </a:lnTo>
                <a:lnTo>
                  <a:pt x="8080" y="3530"/>
                </a:lnTo>
                <a:lnTo>
                  <a:pt x="8082" y="3530"/>
                </a:lnTo>
                <a:lnTo>
                  <a:pt x="8090" y="3534"/>
                </a:lnTo>
                <a:lnTo>
                  <a:pt x="8096" y="3538"/>
                </a:lnTo>
                <a:lnTo>
                  <a:pt x="8102" y="3540"/>
                </a:lnTo>
                <a:lnTo>
                  <a:pt x="8108" y="3542"/>
                </a:lnTo>
                <a:lnTo>
                  <a:pt x="8114" y="3538"/>
                </a:lnTo>
                <a:lnTo>
                  <a:pt x="8120" y="3536"/>
                </a:lnTo>
                <a:lnTo>
                  <a:pt x="8122" y="3536"/>
                </a:lnTo>
                <a:lnTo>
                  <a:pt x="8126" y="3538"/>
                </a:lnTo>
                <a:lnTo>
                  <a:pt x="8126" y="3540"/>
                </a:lnTo>
                <a:lnTo>
                  <a:pt x="8130" y="3550"/>
                </a:lnTo>
                <a:lnTo>
                  <a:pt x="8132" y="3556"/>
                </a:lnTo>
                <a:lnTo>
                  <a:pt x="8138" y="3562"/>
                </a:lnTo>
                <a:lnTo>
                  <a:pt x="8142" y="3566"/>
                </a:lnTo>
                <a:lnTo>
                  <a:pt x="8146" y="3572"/>
                </a:lnTo>
                <a:lnTo>
                  <a:pt x="8150" y="3582"/>
                </a:lnTo>
                <a:lnTo>
                  <a:pt x="8154" y="3594"/>
                </a:lnTo>
                <a:lnTo>
                  <a:pt x="8156" y="3600"/>
                </a:lnTo>
                <a:lnTo>
                  <a:pt x="8160" y="3606"/>
                </a:lnTo>
                <a:lnTo>
                  <a:pt x="8164" y="3612"/>
                </a:lnTo>
                <a:lnTo>
                  <a:pt x="8166" y="3616"/>
                </a:lnTo>
                <a:lnTo>
                  <a:pt x="8166" y="3624"/>
                </a:lnTo>
                <a:lnTo>
                  <a:pt x="8168" y="3632"/>
                </a:lnTo>
                <a:lnTo>
                  <a:pt x="8170" y="3636"/>
                </a:lnTo>
                <a:lnTo>
                  <a:pt x="8176" y="3644"/>
                </a:lnTo>
                <a:lnTo>
                  <a:pt x="8182" y="3650"/>
                </a:lnTo>
                <a:lnTo>
                  <a:pt x="8190" y="3656"/>
                </a:lnTo>
                <a:lnTo>
                  <a:pt x="8208" y="3664"/>
                </a:lnTo>
                <a:lnTo>
                  <a:pt x="8222" y="3670"/>
                </a:lnTo>
                <a:lnTo>
                  <a:pt x="8226" y="3672"/>
                </a:lnTo>
                <a:lnTo>
                  <a:pt x="8226" y="3678"/>
                </a:lnTo>
                <a:lnTo>
                  <a:pt x="8226" y="3680"/>
                </a:lnTo>
                <a:lnTo>
                  <a:pt x="8230" y="3684"/>
                </a:lnTo>
                <a:lnTo>
                  <a:pt x="8238" y="3690"/>
                </a:lnTo>
                <a:lnTo>
                  <a:pt x="8248" y="3696"/>
                </a:lnTo>
                <a:lnTo>
                  <a:pt x="8254" y="3700"/>
                </a:lnTo>
                <a:lnTo>
                  <a:pt x="8262" y="3708"/>
                </a:lnTo>
                <a:lnTo>
                  <a:pt x="8270" y="3712"/>
                </a:lnTo>
                <a:lnTo>
                  <a:pt x="8276" y="3714"/>
                </a:lnTo>
                <a:lnTo>
                  <a:pt x="8282" y="3714"/>
                </a:lnTo>
                <a:lnTo>
                  <a:pt x="8292" y="3714"/>
                </a:lnTo>
                <a:lnTo>
                  <a:pt x="8298" y="3716"/>
                </a:lnTo>
                <a:lnTo>
                  <a:pt x="8302" y="3720"/>
                </a:lnTo>
                <a:lnTo>
                  <a:pt x="8308" y="3724"/>
                </a:lnTo>
                <a:lnTo>
                  <a:pt x="8312" y="3726"/>
                </a:lnTo>
                <a:lnTo>
                  <a:pt x="8316" y="3724"/>
                </a:lnTo>
                <a:lnTo>
                  <a:pt x="8322" y="3722"/>
                </a:lnTo>
                <a:lnTo>
                  <a:pt x="8330" y="3714"/>
                </a:lnTo>
                <a:lnTo>
                  <a:pt x="8334" y="3712"/>
                </a:lnTo>
                <a:lnTo>
                  <a:pt x="8340" y="3712"/>
                </a:lnTo>
                <a:lnTo>
                  <a:pt x="8346" y="3710"/>
                </a:lnTo>
                <a:lnTo>
                  <a:pt x="8348" y="3706"/>
                </a:lnTo>
                <a:lnTo>
                  <a:pt x="8350" y="3702"/>
                </a:lnTo>
                <a:lnTo>
                  <a:pt x="8352" y="3702"/>
                </a:lnTo>
                <a:lnTo>
                  <a:pt x="8356" y="3700"/>
                </a:lnTo>
                <a:lnTo>
                  <a:pt x="8360" y="3700"/>
                </a:lnTo>
                <a:lnTo>
                  <a:pt x="8364" y="3698"/>
                </a:lnTo>
                <a:lnTo>
                  <a:pt x="8368" y="3692"/>
                </a:lnTo>
                <a:lnTo>
                  <a:pt x="8372" y="3690"/>
                </a:lnTo>
                <a:lnTo>
                  <a:pt x="8376" y="3690"/>
                </a:lnTo>
                <a:lnTo>
                  <a:pt x="8382" y="3690"/>
                </a:lnTo>
                <a:lnTo>
                  <a:pt x="8388" y="3690"/>
                </a:lnTo>
                <a:lnTo>
                  <a:pt x="8396" y="3694"/>
                </a:lnTo>
                <a:lnTo>
                  <a:pt x="8402" y="3702"/>
                </a:lnTo>
                <a:lnTo>
                  <a:pt x="8406" y="3712"/>
                </a:lnTo>
                <a:lnTo>
                  <a:pt x="8408" y="3722"/>
                </a:lnTo>
                <a:lnTo>
                  <a:pt x="8412" y="3742"/>
                </a:lnTo>
                <a:lnTo>
                  <a:pt x="8414" y="3758"/>
                </a:lnTo>
                <a:lnTo>
                  <a:pt x="8418" y="3762"/>
                </a:lnTo>
                <a:lnTo>
                  <a:pt x="8420" y="3764"/>
                </a:lnTo>
                <a:lnTo>
                  <a:pt x="8430" y="3766"/>
                </a:lnTo>
                <a:lnTo>
                  <a:pt x="8438" y="3768"/>
                </a:lnTo>
                <a:lnTo>
                  <a:pt x="8444" y="3770"/>
                </a:lnTo>
                <a:lnTo>
                  <a:pt x="8446" y="3772"/>
                </a:lnTo>
                <a:lnTo>
                  <a:pt x="8450" y="3774"/>
                </a:lnTo>
                <a:lnTo>
                  <a:pt x="8454" y="3774"/>
                </a:lnTo>
                <a:lnTo>
                  <a:pt x="8458" y="3772"/>
                </a:lnTo>
                <a:lnTo>
                  <a:pt x="8468" y="3772"/>
                </a:lnTo>
                <a:lnTo>
                  <a:pt x="8474" y="3774"/>
                </a:lnTo>
                <a:lnTo>
                  <a:pt x="8478" y="3776"/>
                </a:lnTo>
                <a:lnTo>
                  <a:pt x="8484" y="3780"/>
                </a:lnTo>
                <a:lnTo>
                  <a:pt x="8490" y="3782"/>
                </a:lnTo>
                <a:lnTo>
                  <a:pt x="8492" y="3782"/>
                </a:lnTo>
                <a:lnTo>
                  <a:pt x="8496" y="3782"/>
                </a:lnTo>
                <a:lnTo>
                  <a:pt x="8502" y="3780"/>
                </a:lnTo>
                <a:lnTo>
                  <a:pt x="8508" y="3780"/>
                </a:lnTo>
                <a:lnTo>
                  <a:pt x="8524" y="3784"/>
                </a:lnTo>
                <a:lnTo>
                  <a:pt x="8538" y="3788"/>
                </a:lnTo>
                <a:lnTo>
                  <a:pt x="8542" y="3788"/>
                </a:lnTo>
                <a:lnTo>
                  <a:pt x="8542" y="3786"/>
                </a:lnTo>
                <a:lnTo>
                  <a:pt x="8542" y="3782"/>
                </a:lnTo>
                <a:lnTo>
                  <a:pt x="8544" y="3780"/>
                </a:lnTo>
                <a:lnTo>
                  <a:pt x="8546" y="3780"/>
                </a:lnTo>
                <a:lnTo>
                  <a:pt x="8550" y="3786"/>
                </a:lnTo>
                <a:lnTo>
                  <a:pt x="8554" y="3790"/>
                </a:lnTo>
                <a:lnTo>
                  <a:pt x="8560" y="3792"/>
                </a:lnTo>
                <a:lnTo>
                  <a:pt x="8568" y="3792"/>
                </a:lnTo>
                <a:lnTo>
                  <a:pt x="8578" y="3796"/>
                </a:lnTo>
                <a:lnTo>
                  <a:pt x="8582" y="3798"/>
                </a:lnTo>
                <a:lnTo>
                  <a:pt x="8584" y="3798"/>
                </a:lnTo>
                <a:lnTo>
                  <a:pt x="8586" y="3796"/>
                </a:lnTo>
                <a:lnTo>
                  <a:pt x="8586" y="3792"/>
                </a:lnTo>
                <a:lnTo>
                  <a:pt x="8588" y="3790"/>
                </a:lnTo>
                <a:lnTo>
                  <a:pt x="8590" y="3790"/>
                </a:lnTo>
                <a:lnTo>
                  <a:pt x="8594" y="3798"/>
                </a:lnTo>
                <a:lnTo>
                  <a:pt x="8598" y="3800"/>
                </a:lnTo>
                <a:lnTo>
                  <a:pt x="8602" y="3800"/>
                </a:lnTo>
                <a:lnTo>
                  <a:pt x="8604" y="3798"/>
                </a:lnTo>
                <a:lnTo>
                  <a:pt x="8612" y="3794"/>
                </a:lnTo>
                <a:lnTo>
                  <a:pt x="8616" y="3792"/>
                </a:lnTo>
                <a:lnTo>
                  <a:pt x="8618" y="3792"/>
                </a:lnTo>
                <a:lnTo>
                  <a:pt x="8620" y="3794"/>
                </a:lnTo>
                <a:lnTo>
                  <a:pt x="8622" y="3794"/>
                </a:lnTo>
                <a:lnTo>
                  <a:pt x="8626" y="3790"/>
                </a:lnTo>
                <a:lnTo>
                  <a:pt x="8628" y="3788"/>
                </a:lnTo>
                <a:lnTo>
                  <a:pt x="8634" y="3788"/>
                </a:lnTo>
                <a:lnTo>
                  <a:pt x="8640" y="3788"/>
                </a:lnTo>
                <a:lnTo>
                  <a:pt x="8650" y="3790"/>
                </a:lnTo>
                <a:lnTo>
                  <a:pt x="8658" y="3792"/>
                </a:lnTo>
                <a:lnTo>
                  <a:pt x="8664" y="3794"/>
                </a:lnTo>
                <a:lnTo>
                  <a:pt x="8666" y="3792"/>
                </a:lnTo>
                <a:lnTo>
                  <a:pt x="8666" y="3790"/>
                </a:lnTo>
                <a:lnTo>
                  <a:pt x="8668" y="3788"/>
                </a:lnTo>
                <a:lnTo>
                  <a:pt x="8670" y="3786"/>
                </a:lnTo>
                <a:lnTo>
                  <a:pt x="8674" y="3786"/>
                </a:lnTo>
                <a:lnTo>
                  <a:pt x="8682" y="3786"/>
                </a:lnTo>
                <a:lnTo>
                  <a:pt x="8698" y="3790"/>
                </a:lnTo>
                <a:lnTo>
                  <a:pt x="8708" y="3792"/>
                </a:lnTo>
                <a:lnTo>
                  <a:pt x="8712" y="3794"/>
                </a:lnTo>
                <a:lnTo>
                  <a:pt x="8716" y="3790"/>
                </a:lnTo>
                <a:lnTo>
                  <a:pt x="8720" y="3788"/>
                </a:lnTo>
                <a:lnTo>
                  <a:pt x="8728" y="3786"/>
                </a:lnTo>
                <a:lnTo>
                  <a:pt x="8754" y="3782"/>
                </a:lnTo>
                <a:lnTo>
                  <a:pt x="8780" y="3782"/>
                </a:lnTo>
                <a:lnTo>
                  <a:pt x="8788" y="3784"/>
                </a:lnTo>
                <a:lnTo>
                  <a:pt x="8792" y="3786"/>
                </a:lnTo>
                <a:lnTo>
                  <a:pt x="8792" y="3788"/>
                </a:lnTo>
                <a:lnTo>
                  <a:pt x="8794" y="3798"/>
                </a:lnTo>
                <a:lnTo>
                  <a:pt x="8792" y="3804"/>
                </a:lnTo>
                <a:lnTo>
                  <a:pt x="8794" y="3808"/>
                </a:lnTo>
                <a:lnTo>
                  <a:pt x="8796" y="3810"/>
                </a:lnTo>
                <a:lnTo>
                  <a:pt x="8804" y="3812"/>
                </a:lnTo>
                <a:lnTo>
                  <a:pt x="8810" y="3812"/>
                </a:lnTo>
                <a:lnTo>
                  <a:pt x="8812" y="3814"/>
                </a:lnTo>
                <a:lnTo>
                  <a:pt x="8814" y="3816"/>
                </a:lnTo>
                <a:lnTo>
                  <a:pt x="8814" y="3820"/>
                </a:lnTo>
                <a:lnTo>
                  <a:pt x="8814" y="3826"/>
                </a:lnTo>
                <a:lnTo>
                  <a:pt x="8814" y="3830"/>
                </a:lnTo>
                <a:lnTo>
                  <a:pt x="8816" y="3832"/>
                </a:lnTo>
                <a:lnTo>
                  <a:pt x="8820" y="3838"/>
                </a:lnTo>
                <a:lnTo>
                  <a:pt x="8820" y="3842"/>
                </a:lnTo>
                <a:lnTo>
                  <a:pt x="8820" y="3846"/>
                </a:lnTo>
                <a:lnTo>
                  <a:pt x="8822" y="3850"/>
                </a:lnTo>
                <a:lnTo>
                  <a:pt x="8826" y="3854"/>
                </a:lnTo>
                <a:lnTo>
                  <a:pt x="8824" y="3856"/>
                </a:lnTo>
                <a:lnTo>
                  <a:pt x="8824" y="3858"/>
                </a:lnTo>
                <a:lnTo>
                  <a:pt x="8828" y="3862"/>
                </a:lnTo>
                <a:lnTo>
                  <a:pt x="8832" y="3864"/>
                </a:lnTo>
                <a:lnTo>
                  <a:pt x="8834" y="3864"/>
                </a:lnTo>
                <a:lnTo>
                  <a:pt x="8838" y="3862"/>
                </a:lnTo>
                <a:lnTo>
                  <a:pt x="8840" y="3862"/>
                </a:lnTo>
                <a:lnTo>
                  <a:pt x="8844" y="3862"/>
                </a:lnTo>
                <a:lnTo>
                  <a:pt x="8846" y="3864"/>
                </a:lnTo>
                <a:lnTo>
                  <a:pt x="8852" y="3870"/>
                </a:lnTo>
                <a:lnTo>
                  <a:pt x="8856" y="3874"/>
                </a:lnTo>
                <a:lnTo>
                  <a:pt x="8860" y="3876"/>
                </a:lnTo>
                <a:lnTo>
                  <a:pt x="8864" y="3880"/>
                </a:lnTo>
                <a:lnTo>
                  <a:pt x="8870" y="3888"/>
                </a:lnTo>
                <a:lnTo>
                  <a:pt x="8874" y="3896"/>
                </a:lnTo>
                <a:lnTo>
                  <a:pt x="8880" y="3902"/>
                </a:lnTo>
                <a:lnTo>
                  <a:pt x="8888" y="3908"/>
                </a:lnTo>
                <a:lnTo>
                  <a:pt x="8896" y="3912"/>
                </a:lnTo>
                <a:lnTo>
                  <a:pt x="8904" y="3914"/>
                </a:lnTo>
                <a:lnTo>
                  <a:pt x="8912" y="3916"/>
                </a:lnTo>
                <a:lnTo>
                  <a:pt x="8920" y="3914"/>
                </a:lnTo>
                <a:lnTo>
                  <a:pt x="8926" y="3910"/>
                </a:lnTo>
                <a:lnTo>
                  <a:pt x="8932" y="3908"/>
                </a:lnTo>
                <a:lnTo>
                  <a:pt x="8936" y="3908"/>
                </a:lnTo>
                <a:lnTo>
                  <a:pt x="8940" y="3910"/>
                </a:lnTo>
                <a:lnTo>
                  <a:pt x="8940" y="3914"/>
                </a:lnTo>
                <a:lnTo>
                  <a:pt x="8940" y="3920"/>
                </a:lnTo>
                <a:lnTo>
                  <a:pt x="8934" y="3926"/>
                </a:lnTo>
                <a:lnTo>
                  <a:pt x="8928" y="3930"/>
                </a:lnTo>
                <a:lnTo>
                  <a:pt x="8916" y="3934"/>
                </a:lnTo>
                <a:lnTo>
                  <a:pt x="8904" y="3934"/>
                </a:lnTo>
                <a:lnTo>
                  <a:pt x="8894" y="3934"/>
                </a:lnTo>
                <a:lnTo>
                  <a:pt x="8880" y="3932"/>
                </a:lnTo>
                <a:lnTo>
                  <a:pt x="8880" y="3934"/>
                </a:lnTo>
                <a:lnTo>
                  <a:pt x="8884" y="3940"/>
                </a:lnTo>
                <a:lnTo>
                  <a:pt x="8908" y="3970"/>
                </a:lnTo>
                <a:lnTo>
                  <a:pt x="8938" y="4004"/>
                </a:lnTo>
                <a:lnTo>
                  <a:pt x="8948" y="4014"/>
                </a:lnTo>
                <a:lnTo>
                  <a:pt x="8958" y="4020"/>
                </a:lnTo>
                <a:lnTo>
                  <a:pt x="8968" y="4020"/>
                </a:lnTo>
                <a:lnTo>
                  <a:pt x="8978" y="4018"/>
                </a:lnTo>
                <a:lnTo>
                  <a:pt x="8990" y="4010"/>
                </a:lnTo>
                <a:lnTo>
                  <a:pt x="9006" y="3998"/>
                </a:lnTo>
                <a:lnTo>
                  <a:pt x="9012" y="3990"/>
                </a:lnTo>
                <a:lnTo>
                  <a:pt x="9016" y="3980"/>
                </a:lnTo>
                <a:lnTo>
                  <a:pt x="9016" y="3972"/>
                </a:lnTo>
                <a:lnTo>
                  <a:pt x="9016" y="3964"/>
                </a:lnTo>
                <a:lnTo>
                  <a:pt x="9016" y="3956"/>
                </a:lnTo>
                <a:lnTo>
                  <a:pt x="9018" y="3950"/>
                </a:lnTo>
                <a:lnTo>
                  <a:pt x="9020" y="3944"/>
                </a:lnTo>
                <a:lnTo>
                  <a:pt x="9026" y="3940"/>
                </a:lnTo>
                <a:lnTo>
                  <a:pt x="9034" y="3940"/>
                </a:lnTo>
                <a:lnTo>
                  <a:pt x="9036" y="3940"/>
                </a:lnTo>
                <a:lnTo>
                  <a:pt x="9036" y="3942"/>
                </a:lnTo>
                <a:lnTo>
                  <a:pt x="9034" y="3944"/>
                </a:lnTo>
                <a:lnTo>
                  <a:pt x="9030" y="3954"/>
                </a:lnTo>
                <a:lnTo>
                  <a:pt x="9030" y="3958"/>
                </a:lnTo>
                <a:lnTo>
                  <a:pt x="9032" y="3964"/>
                </a:lnTo>
                <a:lnTo>
                  <a:pt x="9034" y="3968"/>
                </a:lnTo>
                <a:lnTo>
                  <a:pt x="9034" y="3972"/>
                </a:lnTo>
                <a:lnTo>
                  <a:pt x="9032" y="3978"/>
                </a:lnTo>
                <a:lnTo>
                  <a:pt x="9032" y="3982"/>
                </a:lnTo>
                <a:lnTo>
                  <a:pt x="9032" y="3988"/>
                </a:lnTo>
                <a:lnTo>
                  <a:pt x="9034" y="3994"/>
                </a:lnTo>
                <a:lnTo>
                  <a:pt x="9038" y="4004"/>
                </a:lnTo>
                <a:lnTo>
                  <a:pt x="9042" y="4014"/>
                </a:lnTo>
                <a:lnTo>
                  <a:pt x="9042" y="4022"/>
                </a:lnTo>
                <a:lnTo>
                  <a:pt x="9040" y="4038"/>
                </a:lnTo>
                <a:lnTo>
                  <a:pt x="9038" y="4048"/>
                </a:lnTo>
                <a:lnTo>
                  <a:pt x="9036" y="4062"/>
                </a:lnTo>
                <a:lnTo>
                  <a:pt x="9036" y="4084"/>
                </a:lnTo>
                <a:lnTo>
                  <a:pt x="9040" y="4112"/>
                </a:lnTo>
                <a:lnTo>
                  <a:pt x="9058" y="4210"/>
                </a:lnTo>
                <a:lnTo>
                  <a:pt x="9064" y="4240"/>
                </a:lnTo>
                <a:lnTo>
                  <a:pt x="9072" y="4260"/>
                </a:lnTo>
                <a:lnTo>
                  <a:pt x="9082" y="4284"/>
                </a:lnTo>
                <a:lnTo>
                  <a:pt x="9098" y="4320"/>
                </a:lnTo>
                <a:lnTo>
                  <a:pt x="9112" y="4364"/>
                </a:lnTo>
                <a:lnTo>
                  <a:pt x="9118" y="4384"/>
                </a:lnTo>
                <a:lnTo>
                  <a:pt x="9122" y="4404"/>
                </a:lnTo>
                <a:lnTo>
                  <a:pt x="9124" y="4418"/>
                </a:lnTo>
                <a:lnTo>
                  <a:pt x="9130" y="4432"/>
                </a:lnTo>
                <a:lnTo>
                  <a:pt x="9142" y="4454"/>
                </a:lnTo>
                <a:lnTo>
                  <a:pt x="9150" y="4468"/>
                </a:lnTo>
                <a:lnTo>
                  <a:pt x="9158" y="4484"/>
                </a:lnTo>
                <a:lnTo>
                  <a:pt x="9164" y="4504"/>
                </a:lnTo>
                <a:lnTo>
                  <a:pt x="9170" y="4530"/>
                </a:lnTo>
                <a:lnTo>
                  <a:pt x="9178" y="4558"/>
                </a:lnTo>
                <a:lnTo>
                  <a:pt x="9186" y="4582"/>
                </a:lnTo>
                <a:lnTo>
                  <a:pt x="9194" y="4604"/>
                </a:lnTo>
                <a:lnTo>
                  <a:pt x="9202" y="4622"/>
                </a:lnTo>
                <a:lnTo>
                  <a:pt x="9212" y="4636"/>
                </a:lnTo>
                <a:lnTo>
                  <a:pt x="9218" y="4640"/>
                </a:lnTo>
                <a:lnTo>
                  <a:pt x="9222" y="4644"/>
                </a:lnTo>
                <a:lnTo>
                  <a:pt x="9228" y="4646"/>
                </a:lnTo>
                <a:lnTo>
                  <a:pt x="9232" y="4646"/>
                </a:lnTo>
                <a:lnTo>
                  <a:pt x="9238" y="4644"/>
                </a:lnTo>
                <a:lnTo>
                  <a:pt x="9242" y="4640"/>
                </a:lnTo>
                <a:lnTo>
                  <a:pt x="9250" y="4630"/>
                </a:lnTo>
                <a:lnTo>
                  <a:pt x="9254" y="4624"/>
                </a:lnTo>
                <a:lnTo>
                  <a:pt x="9256" y="4616"/>
                </a:lnTo>
                <a:lnTo>
                  <a:pt x="9256" y="4610"/>
                </a:lnTo>
                <a:lnTo>
                  <a:pt x="9258" y="4604"/>
                </a:lnTo>
                <a:lnTo>
                  <a:pt x="9260" y="4600"/>
                </a:lnTo>
                <a:lnTo>
                  <a:pt x="9264" y="4596"/>
                </a:lnTo>
                <a:lnTo>
                  <a:pt x="9272" y="4592"/>
                </a:lnTo>
                <a:lnTo>
                  <a:pt x="9290" y="4590"/>
                </a:lnTo>
                <a:lnTo>
                  <a:pt x="9300" y="4590"/>
                </a:lnTo>
                <a:lnTo>
                  <a:pt x="9306" y="4590"/>
                </a:lnTo>
                <a:lnTo>
                  <a:pt x="9308" y="4590"/>
                </a:lnTo>
                <a:lnTo>
                  <a:pt x="9308" y="4588"/>
                </a:lnTo>
                <a:lnTo>
                  <a:pt x="9308" y="4586"/>
                </a:lnTo>
                <a:lnTo>
                  <a:pt x="9304" y="4584"/>
                </a:lnTo>
                <a:lnTo>
                  <a:pt x="9296" y="4582"/>
                </a:lnTo>
                <a:lnTo>
                  <a:pt x="9292" y="4578"/>
                </a:lnTo>
                <a:lnTo>
                  <a:pt x="9290" y="4574"/>
                </a:lnTo>
                <a:lnTo>
                  <a:pt x="9290" y="4570"/>
                </a:lnTo>
                <a:lnTo>
                  <a:pt x="9294" y="4562"/>
                </a:lnTo>
                <a:lnTo>
                  <a:pt x="9300" y="4554"/>
                </a:lnTo>
                <a:lnTo>
                  <a:pt x="9302" y="4548"/>
                </a:lnTo>
                <a:lnTo>
                  <a:pt x="9302" y="4540"/>
                </a:lnTo>
                <a:lnTo>
                  <a:pt x="9304" y="4538"/>
                </a:lnTo>
                <a:lnTo>
                  <a:pt x="9316" y="4538"/>
                </a:lnTo>
                <a:lnTo>
                  <a:pt x="9324" y="4536"/>
                </a:lnTo>
                <a:lnTo>
                  <a:pt x="9326" y="4534"/>
                </a:lnTo>
                <a:lnTo>
                  <a:pt x="9326" y="4530"/>
                </a:lnTo>
                <a:lnTo>
                  <a:pt x="9326" y="4522"/>
                </a:lnTo>
                <a:lnTo>
                  <a:pt x="9324" y="4512"/>
                </a:lnTo>
                <a:lnTo>
                  <a:pt x="9322" y="4498"/>
                </a:lnTo>
                <a:lnTo>
                  <a:pt x="9322" y="4482"/>
                </a:lnTo>
                <a:lnTo>
                  <a:pt x="9322" y="4464"/>
                </a:lnTo>
                <a:lnTo>
                  <a:pt x="9328" y="4446"/>
                </a:lnTo>
                <a:lnTo>
                  <a:pt x="9336" y="4424"/>
                </a:lnTo>
                <a:lnTo>
                  <a:pt x="9342" y="4406"/>
                </a:lnTo>
                <a:lnTo>
                  <a:pt x="9344" y="4396"/>
                </a:lnTo>
                <a:lnTo>
                  <a:pt x="9344" y="4384"/>
                </a:lnTo>
                <a:lnTo>
                  <a:pt x="9342" y="4370"/>
                </a:lnTo>
                <a:lnTo>
                  <a:pt x="9338" y="4354"/>
                </a:lnTo>
                <a:lnTo>
                  <a:pt x="9336" y="4342"/>
                </a:lnTo>
                <a:lnTo>
                  <a:pt x="9338" y="4336"/>
                </a:lnTo>
                <a:lnTo>
                  <a:pt x="9338" y="4328"/>
                </a:lnTo>
                <a:lnTo>
                  <a:pt x="9334" y="4308"/>
                </a:lnTo>
                <a:lnTo>
                  <a:pt x="9332" y="4296"/>
                </a:lnTo>
                <a:lnTo>
                  <a:pt x="9330" y="4288"/>
                </a:lnTo>
                <a:lnTo>
                  <a:pt x="9332" y="4282"/>
                </a:lnTo>
                <a:lnTo>
                  <a:pt x="9334" y="4276"/>
                </a:lnTo>
                <a:lnTo>
                  <a:pt x="9336" y="4272"/>
                </a:lnTo>
                <a:lnTo>
                  <a:pt x="9340" y="4270"/>
                </a:lnTo>
                <a:lnTo>
                  <a:pt x="9348" y="4266"/>
                </a:lnTo>
                <a:lnTo>
                  <a:pt x="9358" y="4264"/>
                </a:lnTo>
                <a:lnTo>
                  <a:pt x="9368" y="4262"/>
                </a:lnTo>
                <a:lnTo>
                  <a:pt x="9376" y="4258"/>
                </a:lnTo>
                <a:lnTo>
                  <a:pt x="9378" y="4254"/>
                </a:lnTo>
                <a:lnTo>
                  <a:pt x="9380" y="4248"/>
                </a:lnTo>
                <a:lnTo>
                  <a:pt x="9382" y="4240"/>
                </a:lnTo>
                <a:lnTo>
                  <a:pt x="9384" y="4236"/>
                </a:lnTo>
                <a:lnTo>
                  <a:pt x="9386" y="4236"/>
                </a:lnTo>
                <a:lnTo>
                  <a:pt x="9390" y="4238"/>
                </a:lnTo>
                <a:lnTo>
                  <a:pt x="9396" y="4240"/>
                </a:lnTo>
                <a:lnTo>
                  <a:pt x="9402" y="4242"/>
                </a:lnTo>
                <a:lnTo>
                  <a:pt x="9408" y="4240"/>
                </a:lnTo>
                <a:lnTo>
                  <a:pt x="9418" y="4232"/>
                </a:lnTo>
                <a:lnTo>
                  <a:pt x="9424" y="4224"/>
                </a:lnTo>
                <a:lnTo>
                  <a:pt x="9426" y="4218"/>
                </a:lnTo>
                <a:lnTo>
                  <a:pt x="9426" y="4216"/>
                </a:lnTo>
                <a:lnTo>
                  <a:pt x="9426" y="4214"/>
                </a:lnTo>
                <a:lnTo>
                  <a:pt x="9426" y="4210"/>
                </a:lnTo>
                <a:lnTo>
                  <a:pt x="9430" y="4204"/>
                </a:lnTo>
                <a:lnTo>
                  <a:pt x="9440" y="4196"/>
                </a:lnTo>
                <a:lnTo>
                  <a:pt x="9454" y="4182"/>
                </a:lnTo>
                <a:lnTo>
                  <a:pt x="9472" y="4166"/>
                </a:lnTo>
                <a:lnTo>
                  <a:pt x="9488" y="4148"/>
                </a:lnTo>
                <a:lnTo>
                  <a:pt x="9512" y="4118"/>
                </a:lnTo>
                <a:lnTo>
                  <a:pt x="9532" y="4090"/>
                </a:lnTo>
                <a:lnTo>
                  <a:pt x="9542" y="4080"/>
                </a:lnTo>
                <a:lnTo>
                  <a:pt x="9554" y="4070"/>
                </a:lnTo>
                <a:lnTo>
                  <a:pt x="9562" y="4066"/>
                </a:lnTo>
                <a:lnTo>
                  <a:pt x="9568" y="4064"/>
                </a:lnTo>
                <a:lnTo>
                  <a:pt x="9576" y="4064"/>
                </a:lnTo>
                <a:lnTo>
                  <a:pt x="9580" y="4062"/>
                </a:lnTo>
                <a:lnTo>
                  <a:pt x="9586" y="4060"/>
                </a:lnTo>
                <a:lnTo>
                  <a:pt x="9592" y="4052"/>
                </a:lnTo>
                <a:lnTo>
                  <a:pt x="9602" y="4040"/>
                </a:lnTo>
                <a:lnTo>
                  <a:pt x="9610" y="4026"/>
                </a:lnTo>
                <a:lnTo>
                  <a:pt x="9612" y="4016"/>
                </a:lnTo>
                <a:lnTo>
                  <a:pt x="9612" y="4008"/>
                </a:lnTo>
                <a:lnTo>
                  <a:pt x="9610" y="4000"/>
                </a:lnTo>
                <a:lnTo>
                  <a:pt x="9608" y="3994"/>
                </a:lnTo>
                <a:lnTo>
                  <a:pt x="9608" y="3988"/>
                </a:lnTo>
                <a:lnTo>
                  <a:pt x="9614" y="3984"/>
                </a:lnTo>
                <a:lnTo>
                  <a:pt x="9624" y="3978"/>
                </a:lnTo>
                <a:lnTo>
                  <a:pt x="9636" y="3972"/>
                </a:lnTo>
                <a:lnTo>
                  <a:pt x="9646" y="3966"/>
                </a:lnTo>
                <a:lnTo>
                  <a:pt x="9656" y="3958"/>
                </a:lnTo>
                <a:lnTo>
                  <a:pt x="9658" y="3956"/>
                </a:lnTo>
                <a:lnTo>
                  <a:pt x="9660" y="3956"/>
                </a:lnTo>
                <a:lnTo>
                  <a:pt x="9662" y="3966"/>
                </a:lnTo>
                <a:lnTo>
                  <a:pt x="9664" y="3972"/>
                </a:lnTo>
                <a:lnTo>
                  <a:pt x="9666" y="3976"/>
                </a:lnTo>
                <a:lnTo>
                  <a:pt x="9668" y="3976"/>
                </a:lnTo>
                <a:lnTo>
                  <a:pt x="9672" y="3976"/>
                </a:lnTo>
                <a:lnTo>
                  <a:pt x="9678" y="3974"/>
                </a:lnTo>
                <a:lnTo>
                  <a:pt x="9682" y="3972"/>
                </a:lnTo>
                <a:lnTo>
                  <a:pt x="9686" y="3974"/>
                </a:lnTo>
                <a:lnTo>
                  <a:pt x="9694" y="3976"/>
                </a:lnTo>
                <a:lnTo>
                  <a:pt x="9696" y="3976"/>
                </a:lnTo>
                <a:lnTo>
                  <a:pt x="9698" y="3972"/>
                </a:lnTo>
                <a:lnTo>
                  <a:pt x="9696" y="3966"/>
                </a:lnTo>
                <a:lnTo>
                  <a:pt x="9694" y="3960"/>
                </a:lnTo>
                <a:lnTo>
                  <a:pt x="9694" y="3958"/>
                </a:lnTo>
                <a:lnTo>
                  <a:pt x="9698" y="3956"/>
                </a:lnTo>
                <a:lnTo>
                  <a:pt x="9700" y="3962"/>
                </a:lnTo>
                <a:lnTo>
                  <a:pt x="9704" y="3964"/>
                </a:lnTo>
                <a:lnTo>
                  <a:pt x="9706" y="3966"/>
                </a:lnTo>
                <a:lnTo>
                  <a:pt x="9708" y="3966"/>
                </a:lnTo>
                <a:lnTo>
                  <a:pt x="9714" y="3964"/>
                </a:lnTo>
                <a:lnTo>
                  <a:pt x="9716" y="3966"/>
                </a:lnTo>
                <a:lnTo>
                  <a:pt x="9716" y="3968"/>
                </a:lnTo>
                <a:lnTo>
                  <a:pt x="9718" y="3970"/>
                </a:lnTo>
                <a:lnTo>
                  <a:pt x="9720" y="3970"/>
                </a:lnTo>
                <a:lnTo>
                  <a:pt x="9726" y="3964"/>
                </a:lnTo>
                <a:lnTo>
                  <a:pt x="9730" y="3958"/>
                </a:lnTo>
                <a:lnTo>
                  <a:pt x="9734" y="3958"/>
                </a:lnTo>
                <a:lnTo>
                  <a:pt x="9736" y="3962"/>
                </a:lnTo>
                <a:lnTo>
                  <a:pt x="9740" y="3964"/>
                </a:lnTo>
                <a:lnTo>
                  <a:pt x="9744" y="3964"/>
                </a:lnTo>
                <a:lnTo>
                  <a:pt x="9748" y="3960"/>
                </a:lnTo>
                <a:lnTo>
                  <a:pt x="9752" y="3954"/>
                </a:lnTo>
                <a:lnTo>
                  <a:pt x="9754" y="3948"/>
                </a:lnTo>
                <a:lnTo>
                  <a:pt x="9756" y="3940"/>
                </a:lnTo>
                <a:lnTo>
                  <a:pt x="9756" y="3932"/>
                </a:lnTo>
                <a:lnTo>
                  <a:pt x="9756" y="3926"/>
                </a:lnTo>
                <a:lnTo>
                  <a:pt x="9752" y="3916"/>
                </a:lnTo>
                <a:lnTo>
                  <a:pt x="9754" y="3906"/>
                </a:lnTo>
                <a:lnTo>
                  <a:pt x="9754" y="3898"/>
                </a:lnTo>
                <a:lnTo>
                  <a:pt x="9754" y="3890"/>
                </a:lnTo>
                <a:lnTo>
                  <a:pt x="9752" y="3884"/>
                </a:lnTo>
                <a:lnTo>
                  <a:pt x="9754" y="3884"/>
                </a:lnTo>
                <a:lnTo>
                  <a:pt x="9756" y="3878"/>
                </a:lnTo>
                <a:lnTo>
                  <a:pt x="9758" y="3876"/>
                </a:lnTo>
                <a:lnTo>
                  <a:pt x="9760" y="3876"/>
                </a:lnTo>
                <a:lnTo>
                  <a:pt x="9762" y="3884"/>
                </a:lnTo>
                <a:lnTo>
                  <a:pt x="9764" y="3910"/>
                </a:lnTo>
                <a:lnTo>
                  <a:pt x="9768" y="3920"/>
                </a:lnTo>
                <a:lnTo>
                  <a:pt x="9770" y="3924"/>
                </a:lnTo>
                <a:lnTo>
                  <a:pt x="9772" y="3926"/>
                </a:lnTo>
                <a:lnTo>
                  <a:pt x="9776" y="3926"/>
                </a:lnTo>
                <a:lnTo>
                  <a:pt x="9780" y="3926"/>
                </a:lnTo>
                <a:lnTo>
                  <a:pt x="9786" y="3920"/>
                </a:lnTo>
                <a:lnTo>
                  <a:pt x="9788" y="3918"/>
                </a:lnTo>
                <a:lnTo>
                  <a:pt x="9792" y="3918"/>
                </a:lnTo>
                <a:lnTo>
                  <a:pt x="9794" y="3920"/>
                </a:lnTo>
                <a:lnTo>
                  <a:pt x="9798" y="3924"/>
                </a:lnTo>
                <a:lnTo>
                  <a:pt x="9804" y="3938"/>
                </a:lnTo>
                <a:lnTo>
                  <a:pt x="9812" y="3958"/>
                </a:lnTo>
                <a:lnTo>
                  <a:pt x="9814" y="3968"/>
                </a:lnTo>
                <a:lnTo>
                  <a:pt x="9816" y="3972"/>
                </a:lnTo>
                <a:lnTo>
                  <a:pt x="9818" y="3974"/>
                </a:lnTo>
                <a:lnTo>
                  <a:pt x="9816" y="3978"/>
                </a:lnTo>
                <a:lnTo>
                  <a:pt x="9814" y="3986"/>
                </a:lnTo>
                <a:lnTo>
                  <a:pt x="9814" y="3992"/>
                </a:lnTo>
                <a:lnTo>
                  <a:pt x="9820" y="4004"/>
                </a:lnTo>
                <a:lnTo>
                  <a:pt x="9824" y="4012"/>
                </a:lnTo>
                <a:lnTo>
                  <a:pt x="9824" y="4010"/>
                </a:lnTo>
                <a:lnTo>
                  <a:pt x="9824" y="4000"/>
                </a:lnTo>
                <a:lnTo>
                  <a:pt x="9826" y="4006"/>
                </a:lnTo>
                <a:lnTo>
                  <a:pt x="9830" y="4016"/>
                </a:lnTo>
                <a:lnTo>
                  <a:pt x="9834" y="4026"/>
                </a:lnTo>
                <a:lnTo>
                  <a:pt x="9840" y="4038"/>
                </a:lnTo>
                <a:lnTo>
                  <a:pt x="9858" y="4062"/>
                </a:lnTo>
                <a:lnTo>
                  <a:pt x="9862" y="4064"/>
                </a:lnTo>
                <a:lnTo>
                  <a:pt x="9862" y="4058"/>
                </a:lnTo>
                <a:lnTo>
                  <a:pt x="9864" y="4054"/>
                </a:lnTo>
                <a:lnTo>
                  <a:pt x="9866" y="4052"/>
                </a:lnTo>
                <a:lnTo>
                  <a:pt x="9868" y="4052"/>
                </a:lnTo>
                <a:lnTo>
                  <a:pt x="9872" y="4054"/>
                </a:lnTo>
                <a:lnTo>
                  <a:pt x="9878" y="4060"/>
                </a:lnTo>
                <a:lnTo>
                  <a:pt x="9882" y="4068"/>
                </a:lnTo>
                <a:lnTo>
                  <a:pt x="9888" y="4076"/>
                </a:lnTo>
                <a:lnTo>
                  <a:pt x="9892" y="4080"/>
                </a:lnTo>
                <a:lnTo>
                  <a:pt x="9896" y="4086"/>
                </a:lnTo>
                <a:lnTo>
                  <a:pt x="9896" y="4088"/>
                </a:lnTo>
                <a:lnTo>
                  <a:pt x="9894" y="4090"/>
                </a:lnTo>
                <a:lnTo>
                  <a:pt x="9890" y="4092"/>
                </a:lnTo>
                <a:lnTo>
                  <a:pt x="9888" y="4092"/>
                </a:lnTo>
                <a:lnTo>
                  <a:pt x="9884" y="4088"/>
                </a:lnTo>
                <a:lnTo>
                  <a:pt x="9880" y="4086"/>
                </a:lnTo>
                <a:lnTo>
                  <a:pt x="9878" y="4086"/>
                </a:lnTo>
                <a:lnTo>
                  <a:pt x="9876" y="4086"/>
                </a:lnTo>
                <a:lnTo>
                  <a:pt x="9874" y="4090"/>
                </a:lnTo>
                <a:lnTo>
                  <a:pt x="9876" y="4094"/>
                </a:lnTo>
                <a:lnTo>
                  <a:pt x="9880" y="4104"/>
                </a:lnTo>
                <a:lnTo>
                  <a:pt x="9886" y="4110"/>
                </a:lnTo>
                <a:lnTo>
                  <a:pt x="9888" y="4112"/>
                </a:lnTo>
                <a:lnTo>
                  <a:pt x="9888" y="4110"/>
                </a:lnTo>
                <a:lnTo>
                  <a:pt x="9890" y="4104"/>
                </a:lnTo>
                <a:lnTo>
                  <a:pt x="9892" y="4098"/>
                </a:lnTo>
                <a:lnTo>
                  <a:pt x="9894" y="4098"/>
                </a:lnTo>
                <a:lnTo>
                  <a:pt x="9896" y="4100"/>
                </a:lnTo>
                <a:lnTo>
                  <a:pt x="9898" y="4110"/>
                </a:lnTo>
                <a:lnTo>
                  <a:pt x="9904" y="4128"/>
                </a:lnTo>
                <a:lnTo>
                  <a:pt x="9914" y="4150"/>
                </a:lnTo>
                <a:lnTo>
                  <a:pt x="9918" y="4160"/>
                </a:lnTo>
                <a:lnTo>
                  <a:pt x="9920" y="4170"/>
                </a:lnTo>
                <a:lnTo>
                  <a:pt x="9920" y="4182"/>
                </a:lnTo>
                <a:lnTo>
                  <a:pt x="9920" y="4192"/>
                </a:lnTo>
                <a:lnTo>
                  <a:pt x="9906" y="4234"/>
                </a:lnTo>
                <a:lnTo>
                  <a:pt x="9902" y="4250"/>
                </a:lnTo>
                <a:lnTo>
                  <a:pt x="9902" y="4256"/>
                </a:lnTo>
                <a:lnTo>
                  <a:pt x="9906" y="4258"/>
                </a:lnTo>
                <a:lnTo>
                  <a:pt x="9908" y="4258"/>
                </a:lnTo>
                <a:lnTo>
                  <a:pt x="9910" y="4256"/>
                </a:lnTo>
                <a:lnTo>
                  <a:pt x="9914" y="4250"/>
                </a:lnTo>
                <a:lnTo>
                  <a:pt x="9916" y="4242"/>
                </a:lnTo>
                <a:lnTo>
                  <a:pt x="9918" y="4242"/>
                </a:lnTo>
                <a:lnTo>
                  <a:pt x="9922" y="4240"/>
                </a:lnTo>
                <a:lnTo>
                  <a:pt x="9924" y="4242"/>
                </a:lnTo>
                <a:lnTo>
                  <a:pt x="9924" y="4244"/>
                </a:lnTo>
                <a:lnTo>
                  <a:pt x="9922" y="4248"/>
                </a:lnTo>
                <a:lnTo>
                  <a:pt x="9920" y="4252"/>
                </a:lnTo>
                <a:lnTo>
                  <a:pt x="9920" y="4256"/>
                </a:lnTo>
                <a:lnTo>
                  <a:pt x="9924" y="4260"/>
                </a:lnTo>
                <a:lnTo>
                  <a:pt x="9928" y="4262"/>
                </a:lnTo>
                <a:lnTo>
                  <a:pt x="9930" y="4264"/>
                </a:lnTo>
                <a:lnTo>
                  <a:pt x="9934" y="4262"/>
                </a:lnTo>
                <a:lnTo>
                  <a:pt x="9936" y="4260"/>
                </a:lnTo>
                <a:lnTo>
                  <a:pt x="9938" y="4260"/>
                </a:lnTo>
                <a:lnTo>
                  <a:pt x="9940" y="4262"/>
                </a:lnTo>
                <a:lnTo>
                  <a:pt x="9944" y="4264"/>
                </a:lnTo>
                <a:lnTo>
                  <a:pt x="9950" y="4268"/>
                </a:lnTo>
                <a:lnTo>
                  <a:pt x="9954" y="4268"/>
                </a:lnTo>
                <a:lnTo>
                  <a:pt x="9958" y="4264"/>
                </a:lnTo>
                <a:lnTo>
                  <a:pt x="9962" y="4260"/>
                </a:lnTo>
                <a:lnTo>
                  <a:pt x="9970" y="4246"/>
                </a:lnTo>
                <a:lnTo>
                  <a:pt x="9974" y="4242"/>
                </a:lnTo>
                <a:lnTo>
                  <a:pt x="9980" y="4238"/>
                </a:lnTo>
                <a:lnTo>
                  <a:pt x="9994" y="4232"/>
                </a:lnTo>
                <a:lnTo>
                  <a:pt x="10000" y="4228"/>
                </a:lnTo>
                <a:lnTo>
                  <a:pt x="10006" y="4222"/>
                </a:lnTo>
                <a:lnTo>
                  <a:pt x="10010" y="4216"/>
                </a:lnTo>
                <a:lnTo>
                  <a:pt x="10014" y="4208"/>
                </a:lnTo>
                <a:lnTo>
                  <a:pt x="10014" y="4198"/>
                </a:lnTo>
                <a:lnTo>
                  <a:pt x="10012" y="4184"/>
                </a:lnTo>
                <a:lnTo>
                  <a:pt x="10016" y="4190"/>
                </a:lnTo>
                <a:lnTo>
                  <a:pt x="10018" y="4192"/>
                </a:lnTo>
                <a:lnTo>
                  <a:pt x="10020" y="4196"/>
                </a:lnTo>
                <a:lnTo>
                  <a:pt x="10022" y="4200"/>
                </a:lnTo>
                <a:lnTo>
                  <a:pt x="10024" y="4204"/>
                </a:lnTo>
                <a:lnTo>
                  <a:pt x="10026" y="4208"/>
                </a:lnTo>
                <a:lnTo>
                  <a:pt x="10028" y="4218"/>
                </a:lnTo>
                <a:lnTo>
                  <a:pt x="10032" y="4228"/>
                </a:lnTo>
                <a:lnTo>
                  <a:pt x="10034" y="4230"/>
                </a:lnTo>
                <a:lnTo>
                  <a:pt x="10036" y="4230"/>
                </a:lnTo>
                <a:lnTo>
                  <a:pt x="10040" y="4228"/>
                </a:lnTo>
                <a:lnTo>
                  <a:pt x="10044" y="4226"/>
                </a:lnTo>
                <a:lnTo>
                  <a:pt x="10046" y="4226"/>
                </a:lnTo>
                <a:lnTo>
                  <a:pt x="10046" y="4228"/>
                </a:lnTo>
                <a:lnTo>
                  <a:pt x="10044" y="4232"/>
                </a:lnTo>
                <a:lnTo>
                  <a:pt x="10040" y="4238"/>
                </a:lnTo>
                <a:lnTo>
                  <a:pt x="10038" y="4246"/>
                </a:lnTo>
                <a:lnTo>
                  <a:pt x="10040" y="4252"/>
                </a:lnTo>
                <a:lnTo>
                  <a:pt x="10042" y="4258"/>
                </a:lnTo>
                <a:lnTo>
                  <a:pt x="10046" y="4270"/>
                </a:lnTo>
                <a:lnTo>
                  <a:pt x="10046" y="4290"/>
                </a:lnTo>
                <a:lnTo>
                  <a:pt x="10048" y="4312"/>
                </a:lnTo>
                <a:lnTo>
                  <a:pt x="10052" y="4328"/>
                </a:lnTo>
                <a:lnTo>
                  <a:pt x="10058" y="4340"/>
                </a:lnTo>
                <a:lnTo>
                  <a:pt x="10060" y="4354"/>
                </a:lnTo>
                <a:lnTo>
                  <a:pt x="10060" y="4372"/>
                </a:lnTo>
                <a:lnTo>
                  <a:pt x="10062" y="4372"/>
                </a:lnTo>
                <a:lnTo>
                  <a:pt x="10062" y="4370"/>
                </a:lnTo>
                <a:lnTo>
                  <a:pt x="10064" y="4366"/>
                </a:lnTo>
                <a:lnTo>
                  <a:pt x="10066" y="4366"/>
                </a:lnTo>
                <a:lnTo>
                  <a:pt x="10068" y="4372"/>
                </a:lnTo>
                <a:lnTo>
                  <a:pt x="10074" y="4384"/>
                </a:lnTo>
                <a:lnTo>
                  <a:pt x="10076" y="4398"/>
                </a:lnTo>
                <a:lnTo>
                  <a:pt x="10078" y="4408"/>
                </a:lnTo>
                <a:lnTo>
                  <a:pt x="10080" y="4416"/>
                </a:lnTo>
                <a:lnTo>
                  <a:pt x="10082" y="4424"/>
                </a:lnTo>
                <a:lnTo>
                  <a:pt x="10080" y="4432"/>
                </a:lnTo>
                <a:lnTo>
                  <a:pt x="10080" y="4440"/>
                </a:lnTo>
                <a:lnTo>
                  <a:pt x="10080" y="4442"/>
                </a:lnTo>
                <a:lnTo>
                  <a:pt x="10082" y="4444"/>
                </a:lnTo>
                <a:lnTo>
                  <a:pt x="10082" y="4446"/>
                </a:lnTo>
                <a:lnTo>
                  <a:pt x="10082" y="4450"/>
                </a:lnTo>
                <a:lnTo>
                  <a:pt x="10080" y="4458"/>
                </a:lnTo>
                <a:lnTo>
                  <a:pt x="10080" y="4464"/>
                </a:lnTo>
                <a:lnTo>
                  <a:pt x="10080" y="4466"/>
                </a:lnTo>
                <a:lnTo>
                  <a:pt x="10084" y="4468"/>
                </a:lnTo>
                <a:lnTo>
                  <a:pt x="10088" y="4468"/>
                </a:lnTo>
                <a:lnTo>
                  <a:pt x="10088" y="4470"/>
                </a:lnTo>
                <a:lnTo>
                  <a:pt x="10088" y="4476"/>
                </a:lnTo>
                <a:lnTo>
                  <a:pt x="10084" y="4486"/>
                </a:lnTo>
                <a:lnTo>
                  <a:pt x="10084" y="4496"/>
                </a:lnTo>
                <a:lnTo>
                  <a:pt x="10084" y="4504"/>
                </a:lnTo>
                <a:lnTo>
                  <a:pt x="10080" y="4510"/>
                </a:lnTo>
                <a:lnTo>
                  <a:pt x="10078" y="4518"/>
                </a:lnTo>
                <a:lnTo>
                  <a:pt x="10076" y="4542"/>
                </a:lnTo>
                <a:lnTo>
                  <a:pt x="10078" y="4550"/>
                </a:lnTo>
                <a:lnTo>
                  <a:pt x="10078" y="4552"/>
                </a:lnTo>
                <a:lnTo>
                  <a:pt x="10080" y="4552"/>
                </a:lnTo>
                <a:lnTo>
                  <a:pt x="10086" y="4536"/>
                </a:lnTo>
                <a:lnTo>
                  <a:pt x="10086" y="4540"/>
                </a:lnTo>
                <a:lnTo>
                  <a:pt x="10086" y="4544"/>
                </a:lnTo>
                <a:lnTo>
                  <a:pt x="10078" y="4560"/>
                </a:lnTo>
                <a:lnTo>
                  <a:pt x="10076" y="4568"/>
                </a:lnTo>
                <a:lnTo>
                  <a:pt x="10076" y="4572"/>
                </a:lnTo>
                <a:lnTo>
                  <a:pt x="10076" y="4574"/>
                </a:lnTo>
                <a:lnTo>
                  <a:pt x="10074" y="4578"/>
                </a:lnTo>
                <a:lnTo>
                  <a:pt x="10070" y="4590"/>
                </a:lnTo>
                <a:lnTo>
                  <a:pt x="10070" y="4594"/>
                </a:lnTo>
                <a:lnTo>
                  <a:pt x="10070" y="4600"/>
                </a:lnTo>
                <a:lnTo>
                  <a:pt x="10070" y="4606"/>
                </a:lnTo>
                <a:lnTo>
                  <a:pt x="10066" y="4616"/>
                </a:lnTo>
                <a:lnTo>
                  <a:pt x="10066" y="4626"/>
                </a:lnTo>
                <a:lnTo>
                  <a:pt x="10066" y="4634"/>
                </a:lnTo>
                <a:lnTo>
                  <a:pt x="10068" y="4638"/>
                </a:lnTo>
                <a:lnTo>
                  <a:pt x="10070" y="4642"/>
                </a:lnTo>
                <a:lnTo>
                  <a:pt x="10072" y="4642"/>
                </a:lnTo>
                <a:lnTo>
                  <a:pt x="10076" y="4638"/>
                </a:lnTo>
                <a:lnTo>
                  <a:pt x="10078" y="4632"/>
                </a:lnTo>
                <a:lnTo>
                  <a:pt x="10078" y="4630"/>
                </a:lnTo>
                <a:lnTo>
                  <a:pt x="10080" y="4630"/>
                </a:lnTo>
                <a:lnTo>
                  <a:pt x="10086" y="4638"/>
                </a:lnTo>
                <a:lnTo>
                  <a:pt x="10092" y="4650"/>
                </a:lnTo>
                <a:lnTo>
                  <a:pt x="10100" y="4664"/>
                </a:lnTo>
                <a:lnTo>
                  <a:pt x="10108" y="4680"/>
                </a:lnTo>
                <a:lnTo>
                  <a:pt x="10112" y="4684"/>
                </a:lnTo>
                <a:lnTo>
                  <a:pt x="10116" y="4684"/>
                </a:lnTo>
                <a:lnTo>
                  <a:pt x="10120" y="4684"/>
                </a:lnTo>
                <a:lnTo>
                  <a:pt x="10122" y="4688"/>
                </a:lnTo>
                <a:lnTo>
                  <a:pt x="10122" y="4692"/>
                </a:lnTo>
                <a:lnTo>
                  <a:pt x="10122" y="4698"/>
                </a:lnTo>
                <a:lnTo>
                  <a:pt x="10124" y="4702"/>
                </a:lnTo>
                <a:lnTo>
                  <a:pt x="10128" y="4706"/>
                </a:lnTo>
                <a:lnTo>
                  <a:pt x="10136" y="4716"/>
                </a:lnTo>
                <a:lnTo>
                  <a:pt x="10142" y="4726"/>
                </a:lnTo>
                <a:lnTo>
                  <a:pt x="10148" y="4734"/>
                </a:lnTo>
                <a:lnTo>
                  <a:pt x="10150" y="4744"/>
                </a:lnTo>
                <a:lnTo>
                  <a:pt x="10154" y="4762"/>
                </a:lnTo>
                <a:lnTo>
                  <a:pt x="10156" y="4778"/>
                </a:lnTo>
                <a:lnTo>
                  <a:pt x="10154" y="4788"/>
                </a:lnTo>
                <a:lnTo>
                  <a:pt x="10152" y="4792"/>
                </a:lnTo>
                <a:lnTo>
                  <a:pt x="10154" y="4794"/>
                </a:lnTo>
                <a:lnTo>
                  <a:pt x="10156" y="4798"/>
                </a:lnTo>
                <a:lnTo>
                  <a:pt x="10158" y="4802"/>
                </a:lnTo>
                <a:lnTo>
                  <a:pt x="10160" y="4806"/>
                </a:lnTo>
                <a:lnTo>
                  <a:pt x="10162" y="4812"/>
                </a:lnTo>
                <a:lnTo>
                  <a:pt x="10160" y="4820"/>
                </a:lnTo>
                <a:lnTo>
                  <a:pt x="10160" y="4834"/>
                </a:lnTo>
                <a:lnTo>
                  <a:pt x="10164" y="4838"/>
                </a:lnTo>
                <a:lnTo>
                  <a:pt x="10166" y="4840"/>
                </a:lnTo>
                <a:lnTo>
                  <a:pt x="10166" y="4844"/>
                </a:lnTo>
                <a:lnTo>
                  <a:pt x="10166" y="4848"/>
                </a:lnTo>
                <a:lnTo>
                  <a:pt x="10170" y="4854"/>
                </a:lnTo>
                <a:lnTo>
                  <a:pt x="10180" y="4866"/>
                </a:lnTo>
                <a:lnTo>
                  <a:pt x="10184" y="4872"/>
                </a:lnTo>
                <a:lnTo>
                  <a:pt x="10188" y="4880"/>
                </a:lnTo>
                <a:lnTo>
                  <a:pt x="10192" y="4888"/>
                </a:lnTo>
                <a:lnTo>
                  <a:pt x="10190" y="4894"/>
                </a:lnTo>
                <a:lnTo>
                  <a:pt x="10190" y="4900"/>
                </a:lnTo>
                <a:lnTo>
                  <a:pt x="10190" y="4902"/>
                </a:lnTo>
                <a:lnTo>
                  <a:pt x="10196" y="4906"/>
                </a:lnTo>
                <a:lnTo>
                  <a:pt x="10210" y="4916"/>
                </a:lnTo>
                <a:lnTo>
                  <a:pt x="10220" y="4924"/>
                </a:lnTo>
                <a:lnTo>
                  <a:pt x="10232" y="4936"/>
                </a:lnTo>
                <a:lnTo>
                  <a:pt x="10244" y="4946"/>
                </a:lnTo>
                <a:lnTo>
                  <a:pt x="10252" y="4952"/>
                </a:lnTo>
                <a:lnTo>
                  <a:pt x="10264" y="4958"/>
                </a:lnTo>
                <a:lnTo>
                  <a:pt x="10270" y="4962"/>
                </a:lnTo>
                <a:lnTo>
                  <a:pt x="10272" y="4966"/>
                </a:lnTo>
                <a:lnTo>
                  <a:pt x="10276" y="4970"/>
                </a:lnTo>
                <a:lnTo>
                  <a:pt x="10278" y="4976"/>
                </a:lnTo>
                <a:lnTo>
                  <a:pt x="10280" y="4974"/>
                </a:lnTo>
                <a:lnTo>
                  <a:pt x="10284" y="4970"/>
                </a:lnTo>
                <a:lnTo>
                  <a:pt x="10288" y="4968"/>
                </a:lnTo>
                <a:lnTo>
                  <a:pt x="10292" y="4970"/>
                </a:lnTo>
                <a:lnTo>
                  <a:pt x="10296" y="4968"/>
                </a:lnTo>
                <a:lnTo>
                  <a:pt x="10298" y="4966"/>
                </a:lnTo>
                <a:lnTo>
                  <a:pt x="10298" y="4964"/>
                </a:lnTo>
                <a:lnTo>
                  <a:pt x="10302" y="4964"/>
                </a:lnTo>
                <a:lnTo>
                  <a:pt x="10304" y="4966"/>
                </a:lnTo>
                <a:lnTo>
                  <a:pt x="10304" y="4968"/>
                </a:lnTo>
                <a:lnTo>
                  <a:pt x="10302" y="4972"/>
                </a:lnTo>
                <a:lnTo>
                  <a:pt x="10306" y="4974"/>
                </a:lnTo>
                <a:lnTo>
                  <a:pt x="10308" y="4974"/>
                </a:lnTo>
                <a:lnTo>
                  <a:pt x="10310" y="4972"/>
                </a:lnTo>
                <a:lnTo>
                  <a:pt x="10310" y="4964"/>
                </a:lnTo>
                <a:lnTo>
                  <a:pt x="10308" y="4956"/>
                </a:lnTo>
                <a:lnTo>
                  <a:pt x="10304" y="4948"/>
                </a:lnTo>
                <a:lnTo>
                  <a:pt x="10302" y="4944"/>
                </a:lnTo>
                <a:lnTo>
                  <a:pt x="10300" y="4940"/>
                </a:lnTo>
                <a:lnTo>
                  <a:pt x="10298" y="4928"/>
                </a:lnTo>
                <a:lnTo>
                  <a:pt x="10294" y="4918"/>
                </a:lnTo>
                <a:lnTo>
                  <a:pt x="10292" y="4912"/>
                </a:lnTo>
                <a:lnTo>
                  <a:pt x="10286" y="4908"/>
                </a:lnTo>
                <a:lnTo>
                  <a:pt x="10280" y="4902"/>
                </a:lnTo>
                <a:lnTo>
                  <a:pt x="10276" y="4896"/>
                </a:lnTo>
                <a:lnTo>
                  <a:pt x="10276" y="4890"/>
                </a:lnTo>
                <a:lnTo>
                  <a:pt x="10276" y="4884"/>
                </a:lnTo>
                <a:lnTo>
                  <a:pt x="10278" y="4872"/>
                </a:lnTo>
                <a:lnTo>
                  <a:pt x="10278" y="4868"/>
                </a:lnTo>
                <a:lnTo>
                  <a:pt x="10276" y="4862"/>
                </a:lnTo>
                <a:lnTo>
                  <a:pt x="10274" y="4858"/>
                </a:lnTo>
                <a:lnTo>
                  <a:pt x="10274" y="4852"/>
                </a:lnTo>
                <a:lnTo>
                  <a:pt x="10276" y="4846"/>
                </a:lnTo>
                <a:lnTo>
                  <a:pt x="10276" y="4842"/>
                </a:lnTo>
                <a:lnTo>
                  <a:pt x="10276" y="4836"/>
                </a:lnTo>
                <a:lnTo>
                  <a:pt x="10278" y="4826"/>
                </a:lnTo>
                <a:lnTo>
                  <a:pt x="10278" y="4814"/>
                </a:lnTo>
                <a:lnTo>
                  <a:pt x="10276" y="4798"/>
                </a:lnTo>
                <a:lnTo>
                  <a:pt x="10272" y="4790"/>
                </a:lnTo>
                <a:lnTo>
                  <a:pt x="10266" y="4782"/>
                </a:lnTo>
                <a:lnTo>
                  <a:pt x="10254" y="4768"/>
                </a:lnTo>
                <a:lnTo>
                  <a:pt x="10244" y="4756"/>
                </a:lnTo>
                <a:lnTo>
                  <a:pt x="10238" y="4750"/>
                </a:lnTo>
                <a:lnTo>
                  <a:pt x="10236" y="4744"/>
                </a:lnTo>
                <a:lnTo>
                  <a:pt x="10234" y="4738"/>
                </a:lnTo>
                <a:lnTo>
                  <a:pt x="10230" y="4736"/>
                </a:lnTo>
                <a:lnTo>
                  <a:pt x="10222" y="4734"/>
                </a:lnTo>
                <a:lnTo>
                  <a:pt x="10212" y="4724"/>
                </a:lnTo>
                <a:lnTo>
                  <a:pt x="10200" y="4706"/>
                </a:lnTo>
                <a:lnTo>
                  <a:pt x="10196" y="4702"/>
                </a:lnTo>
                <a:lnTo>
                  <a:pt x="10192" y="4700"/>
                </a:lnTo>
                <a:lnTo>
                  <a:pt x="10188" y="4702"/>
                </a:lnTo>
                <a:lnTo>
                  <a:pt x="10184" y="4704"/>
                </a:lnTo>
                <a:lnTo>
                  <a:pt x="10180" y="4704"/>
                </a:lnTo>
                <a:lnTo>
                  <a:pt x="10174" y="4700"/>
                </a:lnTo>
                <a:lnTo>
                  <a:pt x="10166" y="4692"/>
                </a:lnTo>
                <a:lnTo>
                  <a:pt x="10160" y="4686"/>
                </a:lnTo>
                <a:lnTo>
                  <a:pt x="10158" y="4676"/>
                </a:lnTo>
                <a:lnTo>
                  <a:pt x="10154" y="4652"/>
                </a:lnTo>
                <a:lnTo>
                  <a:pt x="10150" y="4632"/>
                </a:lnTo>
                <a:lnTo>
                  <a:pt x="10148" y="4626"/>
                </a:lnTo>
                <a:lnTo>
                  <a:pt x="10146" y="4626"/>
                </a:lnTo>
                <a:lnTo>
                  <a:pt x="10144" y="4626"/>
                </a:lnTo>
                <a:lnTo>
                  <a:pt x="10140" y="4624"/>
                </a:lnTo>
                <a:lnTo>
                  <a:pt x="10136" y="4614"/>
                </a:lnTo>
                <a:lnTo>
                  <a:pt x="10134" y="4602"/>
                </a:lnTo>
                <a:lnTo>
                  <a:pt x="10132" y="4588"/>
                </a:lnTo>
                <a:lnTo>
                  <a:pt x="10130" y="4584"/>
                </a:lnTo>
                <a:lnTo>
                  <a:pt x="10128" y="4584"/>
                </a:lnTo>
                <a:lnTo>
                  <a:pt x="10118" y="4588"/>
                </a:lnTo>
                <a:lnTo>
                  <a:pt x="10114" y="4588"/>
                </a:lnTo>
                <a:lnTo>
                  <a:pt x="10110" y="4590"/>
                </a:lnTo>
                <a:lnTo>
                  <a:pt x="10108" y="4586"/>
                </a:lnTo>
                <a:lnTo>
                  <a:pt x="10108" y="4580"/>
                </a:lnTo>
                <a:lnTo>
                  <a:pt x="10106" y="4550"/>
                </a:lnTo>
                <a:lnTo>
                  <a:pt x="10108" y="4528"/>
                </a:lnTo>
                <a:lnTo>
                  <a:pt x="10108" y="4520"/>
                </a:lnTo>
                <a:lnTo>
                  <a:pt x="10112" y="4514"/>
                </a:lnTo>
                <a:lnTo>
                  <a:pt x="10116" y="4510"/>
                </a:lnTo>
                <a:lnTo>
                  <a:pt x="10118" y="4506"/>
                </a:lnTo>
                <a:lnTo>
                  <a:pt x="10120" y="4494"/>
                </a:lnTo>
                <a:lnTo>
                  <a:pt x="10122" y="4484"/>
                </a:lnTo>
                <a:lnTo>
                  <a:pt x="10126" y="4474"/>
                </a:lnTo>
                <a:lnTo>
                  <a:pt x="10132" y="4458"/>
                </a:lnTo>
                <a:lnTo>
                  <a:pt x="10138" y="4432"/>
                </a:lnTo>
                <a:lnTo>
                  <a:pt x="10140" y="4408"/>
                </a:lnTo>
                <a:lnTo>
                  <a:pt x="10142" y="4400"/>
                </a:lnTo>
                <a:lnTo>
                  <a:pt x="10140" y="4396"/>
                </a:lnTo>
                <a:lnTo>
                  <a:pt x="10138" y="4392"/>
                </a:lnTo>
                <a:lnTo>
                  <a:pt x="10136" y="4388"/>
                </a:lnTo>
                <a:lnTo>
                  <a:pt x="10136" y="4386"/>
                </a:lnTo>
                <a:lnTo>
                  <a:pt x="10138" y="4382"/>
                </a:lnTo>
                <a:lnTo>
                  <a:pt x="10140" y="4380"/>
                </a:lnTo>
                <a:lnTo>
                  <a:pt x="10146" y="4378"/>
                </a:lnTo>
                <a:lnTo>
                  <a:pt x="10160" y="4376"/>
                </a:lnTo>
                <a:lnTo>
                  <a:pt x="10166" y="4376"/>
                </a:lnTo>
                <a:lnTo>
                  <a:pt x="10172" y="4378"/>
                </a:lnTo>
                <a:lnTo>
                  <a:pt x="10174" y="4380"/>
                </a:lnTo>
                <a:lnTo>
                  <a:pt x="10174" y="4384"/>
                </a:lnTo>
                <a:lnTo>
                  <a:pt x="10174" y="4394"/>
                </a:lnTo>
                <a:lnTo>
                  <a:pt x="10170" y="4410"/>
                </a:lnTo>
                <a:lnTo>
                  <a:pt x="10170" y="4420"/>
                </a:lnTo>
                <a:lnTo>
                  <a:pt x="10172" y="4422"/>
                </a:lnTo>
                <a:lnTo>
                  <a:pt x="10174" y="4422"/>
                </a:lnTo>
                <a:lnTo>
                  <a:pt x="10182" y="4420"/>
                </a:lnTo>
                <a:lnTo>
                  <a:pt x="10184" y="4420"/>
                </a:lnTo>
                <a:lnTo>
                  <a:pt x="10188" y="4422"/>
                </a:lnTo>
                <a:lnTo>
                  <a:pt x="10192" y="4422"/>
                </a:lnTo>
                <a:lnTo>
                  <a:pt x="10194" y="4422"/>
                </a:lnTo>
                <a:lnTo>
                  <a:pt x="10200" y="4420"/>
                </a:lnTo>
                <a:lnTo>
                  <a:pt x="10204" y="4418"/>
                </a:lnTo>
                <a:lnTo>
                  <a:pt x="10206" y="4418"/>
                </a:lnTo>
                <a:lnTo>
                  <a:pt x="10210" y="4420"/>
                </a:lnTo>
                <a:lnTo>
                  <a:pt x="10218" y="4428"/>
                </a:lnTo>
                <a:lnTo>
                  <a:pt x="10224" y="4436"/>
                </a:lnTo>
                <a:lnTo>
                  <a:pt x="10232" y="4442"/>
                </a:lnTo>
                <a:lnTo>
                  <a:pt x="10234" y="4446"/>
                </a:lnTo>
                <a:lnTo>
                  <a:pt x="10238" y="4448"/>
                </a:lnTo>
                <a:lnTo>
                  <a:pt x="10242" y="4448"/>
                </a:lnTo>
                <a:lnTo>
                  <a:pt x="10244" y="4452"/>
                </a:lnTo>
                <a:lnTo>
                  <a:pt x="10248" y="4458"/>
                </a:lnTo>
                <a:lnTo>
                  <a:pt x="10250" y="4464"/>
                </a:lnTo>
                <a:lnTo>
                  <a:pt x="10252" y="4466"/>
                </a:lnTo>
                <a:lnTo>
                  <a:pt x="10256" y="4468"/>
                </a:lnTo>
                <a:lnTo>
                  <a:pt x="10250" y="4454"/>
                </a:lnTo>
                <a:lnTo>
                  <a:pt x="10250" y="4446"/>
                </a:lnTo>
                <a:lnTo>
                  <a:pt x="10250" y="4454"/>
                </a:lnTo>
                <a:lnTo>
                  <a:pt x="10256" y="4468"/>
                </a:lnTo>
                <a:lnTo>
                  <a:pt x="10262" y="4480"/>
                </a:lnTo>
                <a:lnTo>
                  <a:pt x="10264" y="4486"/>
                </a:lnTo>
                <a:lnTo>
                  <a:pt x="10262" y="4490"/>
                </a:lnTo>
                <a:lnTo>
                  <a:pt x="10262" y="4500"/>
                </a:lnTo>
                <a:lnTo>
                  <a:pt x="10264" y="4508"/>
                </a:lnTo>
                <a:lnTo>
                  <a:pt x="10264" y="4510"/>
                </a:lnTo>
                <a:lnTo>
                  <a:pt x="10266" y="4510"/>
                </a:lnTo>
                <a:lnTo>
                  <a:pt x="10270" y="4508"/>
                </a:lnTo>
                <a:lnTo>
                  <a:pt x="10274" y="4506"/>
                </a:lnTo>
                <a:lnTo>
                  <a:pt x="10276" y="4506"/>
                </a:lnTo>
                <a:lnTo>
                  <a:pt x="10276" y="4504"/>
                </a:lnTo>
                <a:lnTo>
                  <a:pt x="10276" y="4498"/>
                </a:lnTo>
                <a:lnTo>
                  <a:pt x="10276" y="4496"/>
                </a:lnTo>
                <a:lnTo>
                  <a:pt x="10278" y="4494"/>
                </a:lnTo>
                <a:lnTo>
                  <a:pt x="10280" y="4496"/>
                </a:lnTo>
                <a:lnTo>
                  <a:pt x="10284" y="4500"/>
                </a:lnTo>
                <a:lnTo>
                  <a:pt x="10286" y="4504"/>
                </a:lnTo>
                <a:lnTo>
                  <a:pt x="10288" y="4508"/>
                </a:lnTo>
                <a:lnTo>
                  <a:pt x="10284" y="4514"/>
                </a:lnTo>
                <a:lnTo>
                  <a:pt x="10280" y="4518"/>
                </a:lnTo>
                <a:lnTo>
                  <a:pt x="10280" y="4522"/>
                </a:lnTo>
                <a:lnTo>
                  <a:pt x="10282" y="4524"/>
                </a:lnTo>
                <a:lnTo>
                  <a:pt x="10284" y="4526"/>
                </a:lnTo>
                <a:lnTo>
                  <a:pt x="10286" y="4526"/>
                </a:lnTo>
                <a:lnTo>
                  <a:pt x="10290" y="4524"/>
                </a:lnTo>
                <a:lnTo>
                  <a:pt x="10292" y="4520"/>
                </a:lnTo>
                <a:lnTo>
                  <a:pt x="10294" y="4520"/>
                </a:lnTo>
                <a:lnTo>
                  <a:pt x="10296" y="4522"/>
                </a:lnTo>
                <a:lnTo>
                  <a:pt x="10300" y="4524"/>
                </a:lnTo>
                <a:lnTo>
                  <a:pt x="10304" y="4524"/>
                </a:lnTo>
                <a:lnTo>
                  <a:pt x="10310" y="4526"/>
                </a:lnTo>
                <a:lnTo>
                  <a:pt x="10312" y="4528"/>
                </a:lnTo>
                <a:lnTo>
                  <a:pt x="10316" y="4532"/>
                </a:lnTo>
                <a:lnTo>
                  <a:pt x="10320" y="4540"/>
                </a:lnTo>
                <a:lnTo>
                  <a:pt x="10322" y="4542"/>
                </a:lnTo>
                <a:lnTo>
                  <a:pt x="10324" y="4544"/>
                </a:lnTo>
                <a:lnTo>
                  <a:pt x="10328" y="4542"/>
                </a:lnTo>
                <a:lnTo>
                  <a:pt x="10332" y="4542"/>
                </a:lnTo>
                <a:lnTo>
                  <a:pt x="10334" y="4542"/>
                </a:lnTo>
                <a:lnTo>
                  <a:pt x="10338" y="4544"/>
                </a:lnTo>
                <a:lnTo>
                  <a:pt x="10340" y="4548"/>
                </a:lnTo>
                <a:lnTo>
                  <a:pt x="10340" y="4552"/>
                </a:lnTo>
                <a:lnTo>
                  <a:pt x="10336" y="4558"/>
                </a:lnTo>
                <a:lnTo>
                  <a:pt x="10332" y="4568"/>
                </a:lnTo>
                <a:lnTo>
                  <a:pt x="10330" y="4576"/>
                </a:lnTo>
                <a:lnTo>
                  <a:pt x="10330" y="4588"/>
                </a:lnTo>
                <a:lnTo>
                  <a:pt x="10328" y="4608"/>
                </a:lnTo>
                <a:lnTo>
                  <a:pt x="10330" y="4620"/>
                </a:lnTo>
                <a:lnTo>
                  <a:pt x="10332" y="4624"/>
                </a:lnTo>
                <a:lnTo>
                  <a:pt x="10334" y="4624"/>
                </a:lnTo>
                <a:lnTo>
                  <a:pt x="10338" y="4622"/>
                </a:lnTo>
                <a:lnTo>
                  <a:pt x="10344" y="4616"/>
                </a:lnTo>
                <a:lnTo>
                  <a:pt x="10366" y="4594"/>
                </a:lnTo>
                <a:lnTo>
                  <a:pt x="10376" y="4588"/>
                </a:lnTo>
                <a:lnTo>
                  <a:pt x="10384" y="4584"/>
                </a:lnTo>
                <a:lnTo>
                  <a:pt x="10388" y="4582"/>
                </a:lnTo>
                <a:lnTo>
                  <a:pt x="10390" y="4580"/>
                </a:lnTo>
                <a:lnTo>
                  <a:pt x="10390" y="4576"/>
                </a:lnTo>
                <a:lnTo>
                  <a:pt x="10390" y="4574"/>
                </a:lnTo>
                <a:lnTo>
                  <a:pt x="10396" y="4572"/>
                </a:lnTo>
                <a:lnTo>
                  <a:pt x="10400" y="4570"/>
                </a:lnTo>
                <a:lnTo>
                  <a:pt x="10404" y="4564"/>
                </a:lnTo>
                <a:lnTo>
                  <a:pt x="10408" y="4544"/>
                </a:lnTo>
                <a:lnTo>
                  <a:pt x="10412" y="4528"/>
                </a:lnTo>
                <a:lnTo>
                  <a:pt x="10414" y="4522"/>
                </a:lnTo>
                <a:lnTo>
                  <a:pt x="10416" y="4522"/>
                </a:lnTo>
                <a:lnTo>
                  <a:pt x="10422" y="4528"/>
                </a:lnTo>
                <a:lnTo>
                  <a:pt x="10424" y="4530"/>
                </a:lnTo>
                <a:lnTo>
                  <a:pt x="10428" y="4532"/>
                </a:lnTo>
                <a:lnTo>
                  <a:pt x="10432" y="4532"/>
                </a:lnTo>
                <a:lnTo>
                  <a:pt x="10438" y="4530"/>
                </a:lnTo>
                <a:lnTo>
                  <a:pt x="10444" y="4526"/>
                </a:lnTo>
                <a:lnTo>
                  <a:pt x="10454" y="4518"/>
                </a:lnTo>
                <a:lnTo>
                  <a:pt x="10464" y="4510"/>
                </a:lnTo>
                <a:lnTo>
                  <a:pt x="10472" y="4504"/>
                </a:lnTo>
                <a:lnTo>
                  <a:pt x="10488" y="4494"/>
                </a:lnTo>
                <a:lnTo>
                  <a:pt x="10494" y="4492"/>
                </a:lnTo>
                <a:lnTo>
                  <a:pt x="10498" y="4486"/>
                </a:lnTo>
                <a:lnTo>
                  <a:pt x="10502" y="4480"/>
                </a:lnTo>
                <a:lnTo>
                  <a:pt x="10506" y="4470"/>
                </a:lnTo>
                <a:lnTo>
                  <a:pt x="10510" y="4452"/>
                </a:lnTo>
                <a:lnTo>
                  <a:pt x="10510" y="4436"/>
                </a:lnTo>
                <a:lnTo>
                  <a:pt x="10512" y="4426"/>
                </a:lnTo>
                <a:lnTo>
                  <a:pt x="10512" y="4424"/>
                </a:lnTo>
                <a:lnTo>
                  <a:pt x="10514" y="4422"/>
                </a:lnTo>
                <a:lnTo>
                  <a:pt x="10518" y="4420"/>
                </a:lnTo>
                <a:lnTo>
                  <a:pt x="10518" y="4418"/>
                </a:lnTo>
                <a:lnTo>
                  <a:pt x="10518" y="4412"/>
                </a:lnTo>
                <a:lnTo>
                  <a:pt x="10516" y="4406"/>
                </a:lnTo>
                <a:lnTo>
                  <a:pt x="10512" y="4398"/>
                </a:lnTo>
                <a:lnTo>
                  <a:pt x="10510" y="4394"/>
                </a:lnTo>
                <a:lnTo>
                  <a:pt x="10510" y="4388"/>
                </a:lnTo>
                <a:lnTo>
                  <a:pt x="10512" y="4374"/>
                </a:lnTo>
                <a:lnTo>
                  <a:pt x="10512" y="4352"/>
                </a:lnTo>
                <a:lnTo>
                  <a:pt x="10510" y="4338"/>
                </a:lnTo>
                <a:lnTo>
                  <a:pt x="10506" y="4322"/>
                </a:lnTo>
                <a:lnTo>
                  <a:pt x="10494" y="4294"/>
                </a:lnTo>
                <a:lnTo>
                  <a:pt x="10486" y="4278"/>
                </a:lnTo>
                <a:lnTo>
                  <a:pt x="10478" y="4268"/>
                </a:lnTo>
                <a:lnTo>
                  <a:pt x="10474" y="4256"/>
                </a:lnTo>
                <a:lnTo>
                  <a:pt x="10468" y="4246"/>
                </a:lnTo>
                <a:lnTo>
                  <a:pt x="10462" y="4240"/>
                </a:lnTo>
                <a:lnTo>
                  <a:pt x="10452" y="4234"/>
                </a:lnTo>
                <a:lnTo>
                  <a:pt x="10438" y="4220"/>
                </a:lnTo>
                <a:lnTo>
                  <a:pt x="10422" y="4202"/>
                </a:lnTo>
                <a:lnTo>
                  <a:pt x="10410" y="4186"/>
                </a:lnTo>
                <a:lnTo>
                  <a:pt x="10402" y="4172"/>
                </a:lnTo>
                <a:lnTo>
                  <a:pt x="10398" y="4166"/>
                </a:lnTo>
                <a:lnTo>
                  <a:pt x="10398" y="4158"/>
                </a:lnTo>
                <a:lnTo>
                  <a:pt x="10396" y="4154"/>
                </a:lnTo>
                <a:lnTo>
                  <a:pt x="10394" y="4150"/>
                </a:lnTo>
                <a:lnTo>
                  <a:pt x="10388" y="4146"/>
                </a:lnTo>
                <a:lnTo>
                  <a:pt x="10380" y="4138"/>
                </a:lnTo>
                <a:lnTo>
                  <a:pt x="10376" y="4132"/>
                </a:lnTo>
                <a:lnTo>
                  <a:pt x="10370" y="4124"/>
                </a:lnTo>
                <a:lnTo>
                  <a:pt x="10368" y="4114"/>
                </a:lnTo>
                <a:lnTo>
                  <a:pt x="10366" y="4104"/>
                </a:lnTo>
                <a:lnTo>
                  <a:pt x="10368" y="4094"/>
                </a:lnTo>
                <a:lnTo>
                  <a:pt x="10370" y="4082"/>
                </a:lnTo>
                <a:lnTo>
                  <a:pt x="10374" y="4072"/>
                </a:lnTo>
                <a:lnTo>
                  <a:pt x="10380" y="4064"/>
                </a:lnTo>
                <a:lnTo>
                  <a:pt x="10386" y="4054"/>
                </a:lnTo>
                <a:lnTo>
                  <a:pt x="10394" y="4048"/>
                </a:lnTo>
                <a:lnTo>
                  <a:pt x="10400" y="4042"/>
                </a:lnTo>
                <a:lnTo>
                  <a:pt x="10404" y="4036"/>
                </a:lnTo>
                <a:lnTo>
                  <a:pt x="10408" y="4024"/>
                </a:lnTo>
                <a:lnTo>
                  <a:pt x="10410" y="4016"/>
                </a:lnTo>
                <a:lnTo>
                  <a:pt x="10412" y="4012"/>
                </a:lnTo>
                <a:lnTo>
                  <a:pt x="10414" y="4008"/>
                </a:lnTo>
                <a:lnTo>
                  <a:pt x="10420" y="4006"/>
                </a:lnTo>
                <a:lnTo>
                  <a:pt x="10424" y="4006"/>
                </a:lnTo>
                <a:lnTo>
                  <a:pt x="10426" y="4008"/>
                </a:lnTo>
                <a:lnTo>
                  <a:pt x="10430" y="4006"/>
                </a:lnTo>
                <a:lnTo>
                  <a:pt x="10432" y="4002"/>
                </a:lnTo>
                <a:lnTo>
                  <a:pt x="10434" y="3998"/>
                </a:lnTo>
                <a:lnTo>
                  <a:pt x="10436" y="3994"/>
                </a:lnTo>
                <a:lnTo>
                  <a:pt x="10442" y="3988"/>
                </a:lnTo>
                <a:lnTo>
                  <a:pt x="10450" y="3984"/>
                </a:lnTo>
                <a:lnTo>
                  <a:pt x="10456" y="3982"/>
                </a:lnTo>
                <a:lnTo>
                  <a:pt x="10460" y="3980"/>
                </a:lnTo>
                <a:lnTo>
                  <a:pt x="10462" y="3978"/>
                </a:lnTo>
                <a:lnTo>
                  <a:pt x="10464" y="3980"/>
                </a:lnTo>
                <a:lnTo>
                  <a:pt x="10468" y="3980"/>
                </a:lnTo>
                <a:lnTo>
                  <a:pt x="10470" y="3980"/>
                </a:lnTo>
                <a:lnTo>
                  <a:pt x="10472" y="3976"/>
                </a:lnTo>
                <a:lnTo>
                  <a:pt x="10474" y="3974"/>
                </a:lnTo>
                <a:lnTo>
                  <a:pt x="10476" y="3974"/>
                </a:lnTo>
                <a:lnTo>
                  <a:pt x="10478" y="3976"/>
                </a:lnTo>
                <a:lnTo>
                  <a:pt x="10480" y="3976"/>
                </a:lnTo>
                <a:lnTo>
                  <a:pt x="10482" y="3974"/>
                </a:lnTo>
                <a:lnTo>
                  <a:pt x="10482" y="3970"/>
                </a:lnTo>
                <a:lnTo>
                  <a:pt x="10480" y="3966"/>
                </a:lnTo>
                <a:lnTo>
                  <a:pt x="10480" y="3962"/>
                </a:lnTo>
                <a:lnTo>
                  <a:pt x="10480" y="3960"/>
                </a:lnTo>
                <a:lnTo>
                  <a:pt x="10482" y="3960"/>
                </a:lnTo>
                <a:lnTo>
                  <a:pt x="10484" y="3966"/>
                </a:lnTo>
                <a:lnTo>
                  <a:pt x="10490" y="3972"/>
                </a:lnTo>
                <a:lnTo>
                  <a:pt x="10494" y="3974"/>
                </a:lnTo>
                <a:lnTo>
                  <a:pt x="10498" y="3974"/>
                </a:lnTo>
                <a:lnTo>
                  <a:pt x="10502" y="3976"/>
                </a:lnTo>
                <a:lnTo>
                  <a:pt x="10504" y="3976"/>
                </a:lnTo>
                <a:lnTo>
                  <a:pt x="10504" y="3980"/>
                </a:lnTo>
                <a:lnTo>
                  <a:pt x="10502" y="3984"/>
                </a:lnTo>
                <a:lnTo>
                  <a:pt x="10504" y="3984"/>
                </a:lnTo>
                <a:lnTo>
                  <a:pt x="10508" y="3984"/>
                </a:lnTo>
                <a:lnTo>
                  <a:pt x="10518" y="3984"/>
                </a:lnTo>
                <a:lnTo>
                  <a:pt x="10522" y="3982"/>
                </a:lnTo>
                <a:lnTo>
                  <a:pt x="10522" y="3978"/>
                </a:lnTo>
                <a:lnTo>
                  <a:pt x="10522" y="3970"/>
                </a:lnTo>
                <a:lnTo>
                  <a:pt x="10522" y="3972"/>
                </a:lnTo>
                <a:lnTo>
                  <a:pt x="10526" y="3976"/>
                </a:lnTo>
                <a:lnTo>
                  <a:pt x="10528" y="3982"/>
                </a:lnTo>
                <a:lnTo>
                  <a:pt x="10530" y="3982"/>
                </a:lnTo>
                <a:lnTo>
                  <a:pt x="10534" y="3982"/>
                </a:lnTo>
                <a:lnTo>
                  <a:pt x="10536" y="3982"/>
                </a:lnTo>
                <a:lnTo>
                  <a:pt x="10538" y="3986"/>
                </a:lnTo>
                <a:lnTo>
                  <a:pt x="10534" y="3988"/>
                </a:lnTo>
                <a:lnTo>
                  <a:pt x="10530" y="3994"/>
                </a:lnTo>
                <a:lnTo>
                  <a:pt x="10528" y="4002"/>
                </a:lnTo>
                <a:lnTo>
                  <a:pt x="10528" y="4010"/>
                </a:lnTo>
                <a:lnTo>
                  <a:pt x="10528" y="4014"/>
                </a:lnTo>
                <a:lnTo>
                  <a:pt x="10530" y="4016"/>
                </a:lnTo>
                <a:lnTo>
                  <a:pt x="10530" y="4020"/>
                </a:lnTo>
                <a:lnTo>
                  <a:pt x="10530" y="4024"/>
                </a:lnTo>
                <a:lnTo>
                  <a:pt x="10532" y="4028"/>
                </a:lnTo>
                <a:lnTo>
                  <a:pt x="10534" y="4030"/>
                </a:lnTo>
                <a:lnTo>
                  <a:pt x="10536" y="4034"/>
                </a:lnTo>
                <a:lnTo>
                  <a:pt x="10536" y="4038"/>
                </a:lnTo>
                <a:lnTo>
                  <a:pt x="10536" y="4042"/>
                </a:lnTo>
                <a:lnTo>
                  <a:pt x="10540" y="4044"/>
                </a:lnTo>
                <a:lnTo>
                  <a:pt x="10552" y="4042"/>
                </a:lnTo>
                <a:lnTo>
                  <a:pt x="10560" y="4038"/>
                </a:lnTo>
                <a:lnTo>
                  <a:pt x="10562" y="4036"/>
                </a:lnTo>
                <a:lnTo>
                  <a:pt x="10562" y="4032"/>
                </a:lnTo>
                <a:lnTo>
                  <a:pt x="10560" y="4026"/>
                </a:lnTo>
                <a:lnTo>
                  <a:pt x="10556" y="4018"/>
                </a:lnTo>
                <a:lnTo>
                  <a:pt x="10554" y="4012"/>
                </a:lnTo>
                <a:lnTo>
                  <a:pt x="10550" y="4012"/>
                </a:lnTo>
                <a:lnTo>
                  <a:pt x="10548" y="4012"/>
                </a:lnTo>
                <a:lnTo>
                  <a:pt x="10546" y="4008"/>
                </a:lnTo>
                <a:lnTo>
                  <a:pt x="10548" y="4004"/>
                </a:lnTo>
                <a:lnTo>
                  <a:pt x="10554" y="4000"/>
                </a:lnTo>
                <a:lnTo>
                  <a:pt x="10572" y="3988"/>
                </a:lnTo>
                <a:lnTo>
                  <a:pt x="10580" y="3982"/>
                </a:lnTo>
                <a:lnTo>
                  <a:pt x="10586" y="3982"/>
                </a:lnTo>
                <a:lnTo>
                  <a:pt x="10592" y="3982"/>
                </a:lnTo>
                <a:lnTo>
                  <a:pt x="10604" y="3980"/>
                </a:lnTo>
                <a:lnTo>
                  <a:pt x="10610" y="3976"/>
                </a:lnTo>
                <a:lnTo>
                  <a:pt x="10614" y="3974"/>
                </a:lnTo>
                <a:lnTo>
                  <a:pt x="10618" y="3968"/>
                </a:lnTo>
                <a:lnTo>
                  <a:pt x="10620" y="3964"/>
                </a:lnTo>
                <a:lnTo>
                  <a:pt x="10624" y="3964"/>
                </a:lnTo>
                <a:lnTo>
                  <a:pt x="10630" y="3968"/>
                </a:lnTo>
                <a:lnTo>
                  <a:pt x="10630" y="3972"/>
                </a:lnTo>
                <a:lnTo>
                  <a:pt x="10632" y="3972"/>
                </a:lnTo>
                <a:lnTo>
                  <a:pt x="10634" y="3966"/>
                </a:lnTo>
                <a:lnTo>
                  <a:pt x="10638" y="3964"/>
                </a:lnTo>
                <a:lnTo>
                  <a:pt x="10640" y="3966"/>
                </a:lnTo>
                <a:lnTo>
                  <a:pt x="10642" y="3966"/>
                </a:lnTo>
                <a:lnTo>
                  <a:pt x="10646" y="3962"/>
                </a:lnTo>
                <a:lnTo>
                  <a:pt x="10650" y="3960"/>
                </a:lnTo>
                <a:lnTo>
                  <a:pt x="10652" y="3958"/>
                </a:lnTo>
                <a:lnTo>
                  <a:pt x="10658" y="3960"/>
                </a:lnTo>
                <a:lnTo>
                  <a:pt x="10660" y="3962"/>
                </a:lnTo>
                <a:lnTo>
                  <a:pt x="10662" y="3960"/>
                </a:lnTo>
                <a:lnTo>
                  <a:pt x="10662" y="3956"/>
                </a:lnTo>
                <a:lnTo>
                  <a:pt x="10664" y="3948"/>
                </a:lnTo>
                <a:lnTo>
                  <a:pt x="10666" y="3950"/>
                </a:lnTo>
                <a:lnTo>
                  <a:pt x="10670" y="3954"/>
                </a:lnTo>
                <a:lnTo>
                  <a:pt x="10670" y="3952"/>
                </a:lnTo>
                <a:lnTo>
                  <a:pt x="10672" y="3950"/>
                </a:lnTo>
                <a:lnTo>
                  <a:pt x="10676" y="3948"/>
                </a:lnTo>
                <a:lnTo>
                  <a:pt x="10678" y="3948"/>
                </a:lnTo>
                <a:lnTo>
                  <a:pt x="10682" y="3948"/>
                </a:lnTo>
                <a:lnTo>
                  <a:pt x="10684" y="3944"/>
                </a:lnTo>
                <a:lnTo>
                  <a:pt x="10686" y="3940"/>
                </a:lnTo>
                <a:lnTo>
                  <a:pt x="10686" y="3934"/>
                </a:lnTo>
                <a:lnTo>
                  <a:pt x="10682" y="3924"/>
                </a:lnTo>
                <a:lnTo>
                  <a:pt x="10680" y="3914"/>
                </a:lnTo>
                <a:lnTo>
                  <a:pt x="10680" y="3910"/>
                </a:lnTo>
                <a:lnTo>
                  <a:pt x="10680" y="3908"/>
                </a:lnTo>
                <a:lnTo>
                  <a:pt x="10682" y="3906"/>
                </a:lnTo>
                <a:lnTo>
                  <a:pt x="10686" y="3908"/>
                </a:lnTo>
                <a:lnTo>
                  <a:pt x="10692" y="3918"/>
                </a:lnTo>
                <a:lnTo>
                  <a:pt x="10696" y="3924"/>
                </a:lnTo>
                <a:lnTo>
                  <a:pt x="10700" y="3930"/>
                </a:lnTo>
                <a:lnTo>
                  <a:pt x="10700" y="3934"/>
                </a:lnTo>
                <a:lnTo>
                  <a:pt x="10698" y="3936"/>
                </a:lnTo>
                <a:lnTo>
                  <a:pt x="10702" y="3938"/>
                </a:lnTo>
                <a:lnTo>
                  <a:pt x="10706" y="3938"/>
                </a:lnTo>
                <a:lnTo>
                  <a:pt x="10708" y="3940"/>
                </a:lnTo>
                <a:lnTo>
                  <a:pt x="10712" y="3940"/>
                </a:lnTo>
                <a:lnTo>
                  <a:pt x="10716" y="3938"/>
                </a:lnTo>
                <a:lnTo>
                  <a:pt x="10716" y="3936"/>
                </a:lnTo>
                <a:lnTo>
                  <a:pt x="10716" y="3932"/>
                </a:lnTo>
                <a:lnTo>
                  <a:pt x="10714" y="3930"/>
                </a:lnTo>
                <a:lnTo>
                  <a:pt x="10714" y="3926"/>
                </a:lnTo>
                <a:lnTo>
                  <a:pt x="10716" y="3924"/>
                </a:lnTo>
                <a:lnTo>
                  <a:pt x="10718" y="3928"/>
                </a:lnTo>
                <a:lnTo>
                  <a:pt x="10722" y="3930"/>
                </a:lnTo>
                <a:lnTo>
                  <a:pt x="10724" y="3930"/>
                </a:lnTo>
                <a:lnTo>
                  <a:pt x="10726" y="3930"/>
                </a:lnTo>
                <a:lnTo>
                  <a:pt x="10728" y="3926"/>
                </a:lnTo>
                <a:lnTo>
                  <a:pt x="10726" y="3924"/>
                </a:lnTo>
                <a:lnTo>
                  <a:pt x="10726" y="3920"/>
                </a:lnTo>
                <a:lnTo>
                  <a:pt x="10726" y="3918"/>
                </a:lnTo>
                <a:lnTo>
                  <a:pt x="10728" y="3916"/>
                </a:lnTo>
                <a:lnTo>
                  <a:pt x="10730" y="3916"/>
                </a:lnTo>
                <a:lnTo>
                  <a:pt x="10732" y="3918"/>
                </a:lnTo>
                <a:lnTo>
                  <a:pt x="10734" y="3924"/>
                </a:lnTo>
                <a:lnTo>
                  <a:pt x="10736" y="3926"/>
                </a:lnTo>
                <a:lnTo>
                  <a:pt x="10736" y="3928"/>
                </a:lnTo>
                <a:lnTo>
                  <a:pt x="10738" y="3926"/>
                </a:lnTo>
                <a:lnTo>
                  <a:pt x="10742" y="3922"/>
                </a:lnTo>
                <a:lnTo>
                  <a:pt x="10748" y="3916"/>
                </a:lnTo>
                <a:lnTo>
                  <a:pt x="10752" y="3916"/>
                </a:lnTo>
                <a:lnTo>
                  <a:pt x="10762" y="3922"/>
                </a:lnTo>
                <a:lnTo>
                  <a:pt x="10764" y="3922"/>
                </a:lnTo>
                <a:lnTo>
                  <a:pt x="10766" y="3922"/>
                </a:lnTo>
                <a:lnTo>
                  <a:pt x="10766" y="3918"/>
                </a:lnTo>
                <a:lnTo>
                  <a:pt x="10766" y="3914"/>
                </a:lnTo>
                <a:lnTo>
                  <a:pt x="10766" y="3912"/>
                </a:lnTo>
                <a:lnTo>
                  <a:pt x="10768" y="3912"/>
                </a:lnTo>
                <a:lnTo>
                  <a:pt x="10770" y="3912"/>
                </a:lnTo>
                <a:lnTo>
                  <a:pt x="10772" y="3916"/>
                </a:lnTo>
                <a:lnTo>
                  <a:pt x="10776" y="3918"/>
                </a:lnTo>
                <a:lnTo>
                  <a:pt x="10782" y="3916"/>
                </a:lnTo>
                <a:lnTo>
                  <a:pt x="10792" y="3910"/>
                </a:lnTo>
                <a:lnTo>
                  <a:pt x="10798" y="3908"/>
                </a:lnTo>
                <a:lnTo>
                  <a:pt x="10804" y="3906"/>
                </a:lnTo>
                <a:lnTo>
                  <a:pt x="10806" y="3900"/>
                </a:lnTo>
                <a:lnTo>
                  <a:pt x="10806" y="3898"/>
                </a:lnTo>
                <a:lnTo>
                  <a:pt x="10808" y="3896"/>
                </a:lnTo>
                <a:lnTo>
                  <a:pt x="10812" y="3894"/>
                </a:lnTo>
                <a:lnTo>
                  <a:pt x="10814" y="3892"/>
                </a:lnTo>
                <a:lnTo>
                  <a:pt x="10812" y="3890"/>
                </a:lnTo>
                <a:lnTo>
                  <a:pt x="10810" y="3888"/>
                </a:lnTo>
                <a:lnTo>
                  <a:pt x="10812" y="3886"/>
                </a:lnTo>
                <a:lnTo>
                  <a:pt x="10814" y="3884"/>
                </a:lnTo>
                <a:lnTo>
                  <a:pt x="10818" y="3878"/>
                </a:lnTo>
                <a:lnTo>
                  <a:pt x="10822" y="3874"/>
                </a:lnTo>
                <a:lnTo>
                  <a:pt x="10824" y="3874"/>
                </a:lnTo>
                <a:lnTo>
                  <a:pt x="10830" y="3874"/>
                </a:lnTo>
                <a:lnTo>
                  <a:pt x="10832" y="3872"/>
                </a:lnTo>
                <a:lnTo>
                  <a:pt x="10836" y="3868"/>
                </a:lnTo>
                <a:lnTo>
                  <a:pt x="10842" y="3862"/>
                </a:lnTo>
                <a:lnTo>
                  <a:pt x="10844" y="3862"/>
                </a:lnTo>
                <a:lnTo>
                  <a:pt x="10846" y="3862"/>
                </a:lnTo>
                <a:lnTo>
                  <a:pt x="10846" y="3866"/>
                </a:lnTo>
                <a:lnTo>
                  <a:pt x="10850" y="3862"/>
                </a:lnTo>
                <a:lnTo>
                  <a:pt x="10862" y="3846"/>
                </a:lnTo>
                <a:lnTo>
                  <a:pt x="10868" y="3840"/>
                </a:lnTo>
                <a:lnTo>
                  <a:pt x="10868" y="3838"/>
                </a:lnTo>
                <a:lnTo>
                  <a:pt x="10868" y="3836"/>
                </a:lnTo>
                <a:lnTo>
                  <a:pt x="10864" y="3832"/>
                </a:lnTo>
                <a:lnTo>
                  <a:pt x="10866" y="3826"/>
                </a:lnTo>
                <a:lnTo>
                  <a:pt x="10868" y="3822"/>
                </a:lnTo>
                <a:lnTo>
                  <a:pt x="10870" y="3822"/>
                </a:lnTo>
                <a:lnTo>
                  <a:pt x="10872" y="3824"/>
                </a:lnTo>
                <a:lnTo>
                  <a:pt x="10874" y="3828"/>
                </a:lnTo>
                <a:lnTo>
                  <a:pt x="10876" y="3826"/>
                </a:lnTo>
                <a:lnTo>
                  <a:pt x="10878" y="3824"/>
                </a:lnTo>
                <a:lnTo>
                  <a:pt x="10884" y="3826"/>
                </a:lnTo>
                <a:lnTo>
                  <a:pt x="10886" y="3828"/>
                </a:lnTo>
                <a:lnTo>
                  <a:pt x="10888" y="3828"/>
                </a:lnTo>
                <a:lnTo>
                  <a:pt x="10890" y="3824"/>
                </a:lnTo>
                <a:lnTo>
                  <a:pt x="10892" y="3816"/>
                </a:lnTo>
                <a:lnTo>
                  <a:pt x="10896" y="3812"/>
                </a:lnTo>
                <a:lnTo>
                  <a:pt x="10900" y="3810"/>
                </a:lnTo>
                <a:lnTo>
                  <a:pt x="10906" y="3808"/>
                </a:lnTo>
                <a:lnTo>
                  <a:pt x="10904" y="3804"/>
                </a:lnTo>
                <a:lnTo>
                  <a:pt x="10900" y="3800"/>
                </a:lnTo>
                <a:lnTo>
                  <a:pt x="10900" y="3798"/>
                </a:lnTo>
                <a:lnTo>
                  <a:pt x="10900" y="3794"/>
                </a:lnTo>
                <a:lnTo>
                  <a:pt x="10902" y="3790"/>
                </a:lnTo>
                <a:lnTo>
                  <a:pt x="10904" y="3794"/>
                </a:lnTo>
                <a:lnTo>
                  <a:pt x="10906" y="3796"/>
                </a:lnTo>
                <a:lnTo>
                  <a:pt x="10910" y="3796"/>
                </a:lnTo>
                <a:lnTo>
                  <a:pt x="10914" y="3794"/>
                </a:lnTo>
                <a:lnTo>
                  <a:pt x="10918" y="3788"/>
                </a:lnTo>
                <a:lnTo>
                  <a:pt x="10916" y="3788"/>
                </a:lnTo>
                <a:lnTo>
                  <a:pt x="10912" y="3786"/>
                </a:lnTo>
                <a:lnTo>
                  <a:pt x="10908" y="3784"/>
                </a:lnTo>
                <a:lnTo>
                  <a:pt x="10908" y="3780"/>
                </a:lnTo>
                <a:lnTo>
                  <a:pt x="10910" y="3776"/>
                </a:lnTo>
                <a:lnTo>
                  <a:pt x="10912" y="3776"/>
                </a:lnTo>
                <a:lnTo>
                  <a:pt x="10916" y="3776"/>
                </a:lnTo>
                <a:lnTo>
                  <a:pt x="10918" y="3776"/>
                </a:lnTo>
                <a:lnTo>
                  <a:pt x="10920" y="3780"/>
                </a:lnTo>
                <a:lnTo>
                  <a:pt x="10926" y="3786"/>
                </a:lnTo>
                <a:lnTo>
                  <a:pt x="10928" y="3786"/>
                </a:lnTo>
                <a:lnTo>
                  <a:pt x="10930" y="3782"/>
                </a:lnTo>
                <a:lnTo>
                  <a:pt x="10926" y="3776"/>
                </a:lnTo>
                <a:lnTo>
                  <a:pt x="10926" y="3772"/>
                </a:lnTo>
                <a:lnTo>
                  <a:pt x="10926" y="3766"/>
                </a:lnTo>
                <a:lnTo>
                  <a:pt x="10930" y="3758"/>
                </a:lnTo>
                <a:lnTo>
                  <a:pt x="10932" y="3752"/>
                </a:lnTo>
                <a:lnTo>
                  <a:pt x="10932" y="3750"/>
                </a:lnTo>
                <a:lnTo>
                  <a:pt x="10928" y="3750"/>
                </a:lnTo>
                <a:lnTo>
                  <a:pt x="10926" y="3750"/>
                </a:lnTo>
                <a:lnTo>
                  <a:pt x="10924" y="3750"/>
                </a:lnTo>
                <a:lnTo>
                  <a:pt x="10926" y="3746"/>
                </a:lnTo>
                <a:lnTo>
                  <a:pt x="10930" y="3740"/>
                </a:lnTo>
                <a:lnTo>
                  <a:pt x="10936" y="3736"/>
                </a:lnTo>
                <a:lnTo>
                  <a:pt x="10942" y="3732"/>
                </a:lnTo>
                <a:lnTo>
                  <a:pt x="10938" y="3730"/>
                </a:lnTo>
                <a:lnTo>
                  <a:pt x="10934" y="3726"/>
                </a:lnTo>
                <a:lnTo>
                  <a:pt x="10932" y="3720"/>
                </a:lnTo>
                <a:lnTo>
                  <a:pt x="10928" y="3718"/>
                </a:lnTo>
                <a:lnTo>
                  <a:pt x="10928" y="3716"/>
                </a:lnTo>
                <a:lnTo>
                  <a:pt x="10930" y="3714"/>
                </a:lnTo>
                <a:lnTo>
                  <a:pt x="10934" y="3714"/>
                </a:lnTo>
                <a:lnTo>
                  <a:pt x="10936" y="3714"/>
                </a:lnTo>
                <a:lnTo>
                  <a:pt x="10938" y="3718"/>
                </a:lnTo>
                <a:lnTo>
                  <a:pt x="10940" y="3722"/>
                </a:lnTo>
                <a:lnTo>
                  <a:pt x="10942" y="3722"/>
                </a:lnTo>
                <a:lnTo>
                  <a:pt x="10946" y="3722"/>
                </a:lnTo>
                <a:lnTo>
                  <a:pt x="10948" y="3720"/>
                </a:lnTo>
                <a:lnTo>
                  <a:pt x="10950" y="3716"/>
                </a:lnTo>
                <a:lnTo>
                  <a:pt x="10950" y="3712"/>
                </a:lnTo>
                <a:lnTo>
                  <a:pt x="10948" y="3708"/>
                </a:lnTo>
                <a:lnTo>
                  <a:pt x="10948" y="3706"/>
                </a:lnTo>
                <a:lnTo>
                  <a:pt x="10950" y="3706"/>
                </a:lnTo>
                <a:lnTo>
                  <a:pt x="10956" y="3700"/>
                </a:lnTo>
                <a:lnTo>
                  <a:pt x="10964" y="3692"/>
                </a:lnTo>
                <a:lnTo>
                  <a:pt x="10968" y="3682"/>
                </a:lnTo>
                <a:lnTo>
                  <a:pt x="10970" y="3676"/>
                </a:lnTo>
                <a:lnTo>
                  <a:pt x="10968" y="3674"/>
                </a:lnTo>
                <a:lnTo>
                  <a:pt x="10968" y="3670"/>
                </a:lnTo>
                <a:lnTo>
                  <a:pt x="10968" y="3668"/>
                </a:lnTo>
                <a:lnTo>
                  <a:pt x="10972" y="3662"/>
                </a:lnTo>
                <a:lnTo>
                  <a:pt x="10980" y="3654"/>
                </a:lnTo>
                <a:lnTo>
                  <a:pt x="10986" y="3640"/>
                </a:lnTo>
                <a:lnTo>
                  <a:pt x="10988" y="3634"/>
                </a:lnTo>
                <a:lnTo>
                  <a:pt x="10990" y="3632"/>
                </a:lnTo>
                <a:lnTo>
                  <a:pt x="10992" y="3632"/>
                </a:lnTo>
                <a:lnTo>
                  <a:pt x="10994" y="3634"/>
                </a:lnTo>
                <a:lnTo>
                  <a:pt x="10996" y="3640"/>
                </a:lnTo>
                <a:lnTo>
                  <a:pt x="10998" y="3640"/>
                </a:lnTo>
                <a:lnTo>
                  <a:pt x="11000" y="3638"/>
                </a:lnTo>
                <a:lnTo>
                  <a:pt x="11004" y="3634"/>
                </a:lnTo>
                <a:lnTo>
                  <a:pt x="11008" y="3634"/>
                </a:lnTo>
                <a:lnTo>
                  <a:pt x="11010" y="3632"/>
                </a:lnTo>
                <a:lnTo>
                  <a:pt x="11006" y="3624"/>
                </a:lnTo>
                <a:lnTo>
                  <a:pt x="11004" y="3618"/>
                </a:lnTo>
                <a:lnTo>
                  <a:pt x="11004" y="3616"/>
                </a:lnTo>
                <a:lnTo>
                  <a:pt x="11006" y="3614"/>
                </a:lnTo>
                <a:lnTo>
                  <a:pt x="11008" y="3612"/>
                </a:lnTo>
                <a:lnTo>
                  <a:pt x="11010" y="3610"/>
                </a:lnTo>
                <a:lnTo>
                  <a:pt x="11012" y="3610"/>
                </a:lnTo>
                <a:lnTo>
                  <a:pt x="11010" y="3606"/>
                </a:lnTo>
                <a:lnTo>
                  <a:pt x="11010" y="3602"/>
                </a:lnTo>
                <a:lnTo>
                  <a:pt x="11012" y="3600"/>
                </a:lnTo>
                <a:lnTo>
                  <a:pt x="11012" y="3596"/>
                </a:lnTo>
                <a:lnTo>
                  <a:pt x="11008" y="3592"/>
                </a:lnTo>
                <a:lnTo>
                  <a:pt x="11006" y="3590"/>
                </a:lnTo>
                <a:lnTo>
                  <a:pt x="11008" y="3590"/>
                </a:lnTo>
                <a:lnTo>
                  <a:pt x="11012" y="3590"/>
                </a:lnTo>
                <a:lnTo>
                  <a:pt x="11016" y="3590"/>
                </a:lnTo>
                <a:lnTo>
                  <a:pt x="11020" y="3588"/>
                </a:lnTo>
                <a:lnTo>
                  <a:pt x="11022" y="3582"/>
                </a:lnTo>
                <a:lnTo>
                  <a:pt x="11024" y="3574"/>
                </a:lnTo>
                <a:lnTo>
                  <a:pt x="11022" y="3568"/>
                </a:lnTo>
                <a:lnTo>
                  <a:pt x="11020" y="3566"/>
                </a:lnTo>
                <a:lnTo>
                  <a:pt x="11016" y="3562"/>
                </a:lnTo>
                <a:lnTo>
                  <a:pt x="11016" y="3560"/>
                </a:lnTo>
                <a:lnTo>
                  <a:pt x="11026" y="3554"/>
                </a:lnTo>
                <a:lnTo>
                  <a:pt x="11028" y="3550"/>
                </a:lnTo>
                <a:lnTo>
                  <a:pt x="11024" y="3550"/>
                </a:lnTo>
                <a:lnTo>
                  <a:pt x="11016" y="3546"/>
                </a:lnTo>
                <a:lnTo>
                  <a:pt x="11010" y="3544"/>
                </a:lnTo>
                <a:lnTo>
                  <a:pt x="11006" y="3538"/>
                </a:lnTo>
                <a:lnTo>
                  <a:pt x="11002" y="3532"/>
                </a:lnTo>
                <a:lnTo>
                  <a:pt x="10996" y="3528"/>
                </a:lnTo>
                <a:lnTo>
                  <a:pt x="10990" y="3530"/>
                </a:lnTo>
                <a:lnTo>
                  <a:pt x="10984" y="3532"/>
                </a:lnTo>
                <a:lnTo>
                  <a:pt x="10976" y="3538"/>
                </a:lnTo>
                <a:lnTo>
                  <a:pt x="10970" y="3538"/>
                </a:lnTo>
                <a:lnTo>
                  <a:pt x="10966" y="3534"/>
                </a:lnTo>
                <a:lnTo>
                  <a:pt x="10966" y="3532"/>
                </a:lnTo>
                <a:lnTo>
                  <a:pt x="10964" y="3530"/>
                </a:lnTo>
                <a:lnTo>
                  <a:pt x="10960" y="3530"/>
                </a:lnTo>
                <a:lnTo>
                  <a:pt x="10958" y="3530"/>
                </a:lnTo>
                <a:lnTo>
                  <a:pt x="10958" y="3528"/>
                </a:lnTo>
                <a:lnTo>
                  <a:pt x="10960" y="3524"/>
                </a:lnTo>
                <a:lnTo>
                  <a:pt x="10964" y="3524"/>
                </a:lnTo>
                <a:lnTo>
                  <a:pt x="10970" y="3524"/>
                </a:lnTo>
                <a:lnTo>
                  <a:pt x="10976" y="3526"/>
                </a:lnTo>
                <a:lnTo>
                  <a:pt x="10978" y="3524"/>
                </a:lnTo>
                <a:lnTo>
                  <a:pt x="10980" y="3522"/>
                </a:lnTo>
                <a:lnTo>
                  <a:pt x="10986" y="3516"/>
                </a:lnTo>
                <a:lnTo>
                  <a:pt x="10994" y="3508"/>
                </a:lnTo>
                <a:lnTo>
                  <a:pt x="11004" y="3504"/>
                </a:lnTo>
                <a:lnTo>
                  <a:pt x="11012" y="3502"/>
                </a:lnTo>
                <a:lnTo>
                  <a:pt x="11018" y="3500"/>
                </a:lnTo>
                <a:lnTo>
                  <a:pt x="11020" y="3498"/>
                </a:lnTo>
                <a:lnTo>
                  <a:pt x="11020" y="3494"/>
                </a:lnTo>
                <a:lnTo>
                  <a:pt x="11018" y="3488"/>
                </a:lnTo>
                <a:lnTo>
                  <a:pt x="11010" y="3478"/>
                </a:lnTo>
                <a:lnTo>
                  <a:pt x="10998" y="3466"/>
                </a:lnTo>
                <a:lnTo>
                  <a:pt x="10988" y="3458"/>
                </a:lnTo>
                <a:lnTo>
                  <a:pt x="10980" y="3454"/>
                </a:lnTo>
                <a:lnTo>
                  <a:pt x="10974" y="3450"/>
                </a:lnTo>
                <a:lnTo>
                  <a:pt x="10974" y="3448"/>
                </a:lnTo>
                <a:lnTo>
                  <a:pt x="10976" y="3446"/>
                </a:lnTo>
                <a:lnTo>
                  <a:pt x="10974" y="3444"/>
                </a:lnTo>
                <a:lnTo>
                  <a:pt x="10970" y="3442"/>
                </a:lnTo>
                <a:lnTo>
                  <a:pt x="10966" y="3440"/>
                </a:lnTo>
                <a:lnTo>
                  <a:pt x="10962" y="3442"/>
                </a:lnTo>
                <a:lnTo>
                  <a:pt x="10956" y="3444"/>
                </a:lnTo>
                <a:lnTo>
                  <a:pt x="10950" y="3446"/>
                </a:lnTo>
                <a:lnTo>
                  <a:pt x="10944" y="3444"/>
                </a:lnTo>
                <a:lnTo>
                  <a:pt x="10940" y="3440"/>
                </a:lnTo>
                <a:lnTo>
                  <a:pt x="10936" y="3436"/>
                </a:lnTo>
                <a:lnTo>
                  <a:pt x="10932" y="3432"/>
                </a:lnTo>
                <a:lnTo>
                  <a:pt x="10932" y="3428"/>
                </a:lnTo>
                <a:lnTo>
                  <a:pt x="10932" y="3424"/>
                </a:lnTo>
                <a:lnTo>
                  <a:pt x="10934" y="3424"/>
                </a:lnTo>
                <a:lnTo>
                  <a:pt x="10936" y="3424"/>
                </a:lnTo>
                <a:lnTo>
                  <a:pt x="10940" y="3430"/>
                </a:lnTo>
                <a:lnTo>
                  <a:pt x="10944" y="3438"/>
                </a:lnTo>
                <a:lnTo>
                  <a:pt x="10948" y="3442"/>
                </a:lnTo>
                <a:lnTo>
                  <a:pt x="10952" y="3442"/>
                </a:lnTo>
                <a:lnTo>
                  <a:pt x="10954" y="3442"/>
                </a:lnTo>
                <a:lnTo>
                  <a:pt x="10960" y="3438"/>
                </a:lnTo>
                <a:lnTo>
                  <a:pt x="10966" y="3436"/>
                </a:lnTo>
                <a:lnTo>
                  <a:pt x="10968" y="3434"/>
                </a:lnTo>
                <a:lnTo>
                  <a:pt x="10972" y="3436"/>
                </a:lnTo>
                <a:lnTo>
                  <a:pt x="10976" y="3438"/>
                </a:lnTo>
                <a:lnTo>
                  <a:pt x="10978" y="3442"/>
                </a:lnTo>
                <a:lnTo>
                  <a:pt x="10980" y="3444"/>
                </a:lnTo>
                <a:lnTo>
                  <a:pt x="10984" y="3448"/>
                </a:lnTo>
                <a:lnTo>
                  <a:pt x="10988" y="3448"/>
                </a:lnTo>
                <a:lnTo>
                  <a:pt x="10992" y="3448"/>
                </a:lnTo>
                <a:lnTo>
                  <a:pt x="10998" y="3450"/>
                </a:lnTo>
                <a:lnTo>
                  <a:pt x="11010" y="3454"/>
                </a:lnTo>
                <a:lnTo>
                  <a:pt x="11016" y="3458"/>
                </a:lnTo>
                <a:lnTo>
                  <a:pt x="11020" y="3458"/>
                </a:lnTo>
                <a:lnTo>
                  <a:pt x="11020" y="3456"/>
                </a:lnTo>
                <a:lnTo>
                  <a:pt x="11020" y="3452"/>
                </a:lnTo>
                <a:lnTo>
                  <a:pt x="11016" y="3444"/>
                </a:lnTo>
                <a:lnTo>
                  <a:pt x="11008" y="3436"/>
                </a:lnTo>
                <a:lnTo>
                  <a:pt x="11002" y="3430"/>
                </a:lnTo>
                <a:lnTo>
                  <a:pt x="11000" y="3424"/>
                </a:lnTo>
                <a:lnTo>
                  <a:pt x="10996" y="3420"/>
                </a:lnTo>
                <a:lnTo>
                  <a:pt x="10988" y="3412"/>
                </a:lnTo>
                <a:lnTo>
                  <a:pt x="10980" y="3406"/>
                </a:lnTo>
                <a:lnTo>
                  <a:pt x="10980" y="3400"/>
                </a:lnTo>
                <a:lnTo>
                  <a:pt x="10978" y="3390"/>
                </a:lnTo>
                <a:lnTo>
                  <a:pt x="10978" y="3384"/>
                </a:lnTo>
                <a:lnTo>
                  <a:pt x="10974" y="3376"/>
                </a:lnTo>
                <a:lnTo>
                  <a:pt x="10970" y="3366"/>
                </a:lnTo>
                <a:lnTo>
                  <a:pt x="10966" y="3356"/>
                </a:lnTo>
                <a:lnTo>
                  <a:pt x="10962" y="3338"/>
                </a:lnTo>
                <a:lnTo>
                  <a:pt x="10958" y="3328"/>
                </a:lnTo>
                <a:lnTo>
                  <a:pt x="10954" y="3320"/>
                </a:lnTo>
                <a:lnTo>
                  <a:pt x="10948" y="3314"/>
                </a:lnTo>
                <a:lnTo>
                  <a:pt x="10940" y="3310"/>
                </a:lnTo>
                <a:lnTo>
                  <a:pt x="10934" y="3308"/>
                </a:lnTo>
                <a:lnTo>
                  <a:pt x="10928" y="3304"/>
                </a:lnTo>
                <a:lnTo>
                  <a:pt x="10924" y="3298"/>
                </a:lnTo>
                <a:lnTo>
                  <a:pt x="10922" y="3294"/>
                </a:lnTo>
                <a:lnTo>
                  <a:pt x="10920" y="3294"/>
                </a:lnTo>
                <a:lnTo>
                  <a:pt x="10914" y="3294"/>
                </a:lnTo>
                <a:lnTo>
                  <a:pt x="10910" y="3294"/>
                </a:lnTo>
                <a:lnTo>
                  <a:pt x="10910" y="3290"/>
                </a:lnTo>
                <a:lnTo>
                  <a:pt x="10912" y="3284"/>
                </a:lnTo>
                <a:lnTo>
                  <a:pt x="10916" y="3276"/>
                </a:lnTo>
                <a:lnTo>
                  <a:pt x="10926" y="3258"/>
                </a:lnTo>
                <a:lnTo>
                  <a:pt x="10932" y="3252"/>
                </a:lnTo>
                <a:lnTo>
                  <a:pt x="10936" y="3248"/>
                </a:lnTo>
                <a:lnTo>
                  <a:pt x="10942" y="3244"/>
                </a:lnTo>
                <a:lnTo>
                  <a:pt x="10944" y="3242"/>
                </a:lnTo>
                <a:lnTo>
                  <a:pt x="10946" y="3238"/>
                </a:lnTo>
                <a:lnTo>
                  <a:pt x="10950" y="3232"/>
                </a:lnTo>
                <a:lnTo>
                  <a:pt x="10952" y="3230"/>
                </a:lnTo>
                <a:lnTo>
                  <a:pt x="10952" y="3228"/>
                </a:lnTo>
                <a:lnTo>
                  <a:pt x="10950" y="3224"/>
                </a:lnTo>
                <a:lnTo>
                  <a:pt x="10948" y="3220"/>
                </a:lnTo>
                <a:lnTo>
                  <a:pt x="10948" y="3218"/>
                </a:lnTo>
                <a:lnTo>
                  <a:pt x="10950" y="3216"/>
                </a:lnTo>
                <a:lnTo>
                  <a:pt x="10952" y="3216"/>
                </a:lnTo>
                <a:lnTo>
                  <a:pt x="10954" y="3216"/>
                </a:lnTo>
                <a:lnTo>
                  <a:pt x="10956" y="3220"/>
                </a:lnTo>
                <a:lnTo>
                  <a:pt x="10956" y="3222"/>
                </a:lnTo>
                <a:lnTo>
                  <a:pt x="10958" y="3224"/>
                </a:lnTo>
                <a:lnTo>
                  <a:pt x="10960" y="3224"/>
                </a:lnTo>
                <a:lnTo>
                  <a:pt x="10966" y="3222"/>
                </a:lnTo>
                <a:lnTo>
                  <a:pt x="10968" y="3220"/>
                </a:lnTo>
                <a:lnTo>
                  <a:pt x="10970" y="3218"/>
                </a:lnTo>
                <a:lnTo>
                  <a:pt x="10972" y="3212"/>
                </a:lnTo>
                <a:lnTo>
                  <a:pt x="10974" y="3208"/>
                </a:lnTo>
                <a:lnTo>
                  <a:pt x="10976" y="3206"/>
                </a:lnTo>
                <a:lnTo>
                  <a:pt x="10978" y="3206"/>
                </a:lnTo>
                <a:lnTo>
                  <a:pt x="10980" y="3206"/>
                </a:lnTo>
                <a:lnTo>
                  <a:pt x="10982" y="3206"/>
                </a:lnTo>
                <a:lnTo>
                  <a:pt x="10984" y="3202"/>
                </a:lnTo>
                <a:lnTo>
                  <a:pt x="10988" y="3196"/>
                </a:lnTo>
                <a:lnTo>
                  <a:pt x="10994" y="3190"/>
                </a:lnTo>
                <a:lnTo>
                  <a:pt x="11002" y="3186"/>
                </a:lnTo>
                <a:lnTo>
                  <a:pt x="11006" y="3186"/>
                </a:lnTo>
                <a:lnTo>
                  <a:pt x="11010" y="3186"/>
                </a:lnTo>
                <a:lnTo>
                  <a:pt x="11016" y="3180"/>
                </a:lnTo>
                <a:lnTo>
                  <a:pt x="11022" y="3176"/>
                </a:lnTo>
                <a:lnTo>
                  <a:pt x="11024" y="3176"/>
                </a:lnTo>
                <a:lnTo>
                  <a:pt x="11026" y="3178"/>
                </a:lnTo>
                <a:lnTo>
                  <a:pt x="11028" y="3176"/>
                </a:lnTo>
                <a:lnTo>
                  <a:pt x="11030" y="3176"/>
                </a:lnTo>
                <a:lnTo>
                  <a:pt x="11032" y="3176"/>
                </a:lnTo>
                <a:lnTo>
                  <a:pt x="11032" y="3180"/>
                </a:lnTo>
                <a:lnTo>
                  <a:pt x="11032" y="3182"/>
                </a:lnTo>
                <a:lnTo>
                  <a:pt x="11034" y="3182"/>
                </a:lnTo>
                <a:lnTo>
                  <a:pt x="11036" y="3182"/>
                </a:lnTo>
                <a:lnTo>
                  <a:pt x="11042" y="3182"/>
                </a:lnTo>
                <a:lnTo>
                  <a:pt x="11046" y="3180"/>
                </a:lnTo>
                <a:lnTo>
                  <a:pt x="11046" y="3178"/>
                </a:lnTo>
                <a:lnTo>
                  <a:pt x="11046" y="3174"/>
                </a:lnTo>
                <a:lnTo>
                  <a:pt x="11044" y="3172"/>
                </a:lnTo>
                <a:lnTo>
                  <a:pt x="11044" y="3168"/>
                </a:lnTo>
                <a:lnTo>
                  <a:pt x="11046" y="3164"/>
                </a:lnTo>
                <a:lnTo>
                  <a:pt x="11050" y="3160"/>
                </a:lnTo>
                <a:lnTo>
                  <a:pt x="11052" y="3156"/>
                </a:lnTo>
                <a:lnTo>
                  <a:pt x="11052" y="3154"/>
                </a:lnTo>
                <a:lnTo>
                  <a:pt x="11046" y="3152"/>
                </a:lnTo>
                <a:lnTo>
                  <a:pt x="11038" y="3148"/>
                </a:lnTo>
                <a:lnTo>
                  <a:pt x="11032" y="3146"/>
                </a:lnTo>
                <a:lnTo>
                  <a:pt x="11028" y="3142"/>
                </a:lnTo>
                <a:lnTo>
                  <a:pt x="11026" y="3144"/>
                </a:lnTo>
                <a:lnTo>
                  <a:pt x="11024" y="3146"/>
                </a:lnTo>
                <a:lnTo>
                  <a:pt x="11020" y="3148"/>
                </a:lnTo>
                <a:lnTo>
                  <a:pt x="11014" y="3148"/>
                </a:lnTo>
                <a:lnTo>
                  <a:pt x="11006" y="3146"/>
                </a:lnTo>
                <a:lnTo>
                  <a:pt x="11002" y="3144"/>
                </a:lnTo>
                <a:lnTo>
                  <a:pt x="11000" y="3142"/>
                </a:lnTo>
                <a:lnTo>
                  <a:pt x="10996" y="3142"/>
                </a:lnTo>
                <a:lnTo>
                  <a:pt x="10992" y="3142"/>
                </a:lnTo>
                <a:lnTo>
                  <a:pt x="10990" y="3140"/>
                </a:lnTo>
                <a:lnTo>
                  <a:pt x="10988" y="3138"/>
                </a:lnTo>
                <a:lnTo>
                  <a:pt x="10984" y="3132"/>
                </a:lnTo>
                <a:lnTo>
                  <a:pt x="10982" y="3130"/>
                </a:lnTo>
                <a:lnTo>
                  <a:pt x="10978" y="3130"/>
                </a:lnTo>
                <a:lnTo>
                  <a:pt x="10968" y="3130"/>
                </a:lnTo>
                <a:lnTo>
                  <a:pt x="10960" y="3134"/>
                </a:lnTo>
                <a:lnTo>
                  <a:pt x="10956" y="3140"/>
                </a:lnTo>
                <a:lnTo>
                  <a:pt x="10950" y="3146"/>
                </a:lnTo>
                <a:lnTo>
                  <a:pt x="10944" y="3150"/>
                </a:lnTo>
                <a:lnTo>
                  <a:pt x="10940" y="3152"/>
                </a:lnTo>
                <a:lnTo>
                  <a:pt x="10938" y="3154"/>
                </a:lnTo>
                <a:lnTo>
                  <a:pt x="10938" y="3156"/>
                </a:lnTo>
                <a:lnTo>
                  <a:pt x="10940" y="3162"/>
                </a:lnTo>
                <a:lnTo>
                  <a:pt x="10938" y="3164"/>
                </a:lnTo>
                <a:lnTo>
                  <a:pt x="10932" y="3166"/>
                </a:lnTo>
                <a:lnTo>
                  <a:pt x="10920" y="3166"/>
                </a:lnTo>
                <a:lnTo>
                  <a:pt x="10914" y="3166"/>
                </a:lnTo>
                <a:lnTo>
                  <a:pt x="10910" y="3164"/>
                </a:lnTo>
                <a:lnTo>
                  <a:pt x="10906" y="3160"/>
                </a:lnTo>
                <a:lnTo>
                  <a:pt x="10904" y="3156"/>
                </a:lnTo>
                <a:lnTo>
                  <a:pt x="10902" y="3144"/>
                </a:lnTo>
                <a:lnTo>
                  <a:pt x="10902" y="3140"/>
                </a:lnTo>
                <a:lnTo>
                  <a:pt x="10906" y="3138"/>
                </a:lnTo>
                <a:lnTo>
                  <a:pt x="10906" y="3134"/>
                </a:lnTo>
                <a:lnTo>
                  <a:pt x="10906" y="3130"/>
                </a:lnTo>
                <a:lnTo>
                  <a:pt x="10904" y="3120"/>
                </a:lnTo>
                <a:lnTo>
                  <a:pt x="10896" y="3112"/>
                </a:lnTo>
                <a:lnTo>
                  <a:pt x="10894" y="3110"/>
                </a:lnTo>
                <a:lnTo>
                  <a:pt x="10890" y="3112"/>
                </a:lnTo>
                <a:lnTo>
                  <a:pt x="10884" y="3114"/>
                </a:lnTo>
                <a:lnTo>
                  <a:pt x="10876" y="3114"/>
                </a:lnTo>
                <a:lnTo>
                  <a:pt x="10868" y="3112"/>
                </a:lnTo>
                <a:lnTo>
                  <a:pt x="10864" y="3110"/>
                </a:lnTo>
                <a:lnTo>
                  <a:pt x="10864" y="3108"/>
                </a:lnTo>
                <a:lnTo>
                  <a:pt x="10860" y="3106"/>
                </a:lnTo>
                <a:lnTo>
                  <a:pt x="10854" y="3102"/>
                </a:lnTo>
                <a:lnTo>
                  <a:pt x="10850" y="3098"/>
                </a:lnTo>
                <a:lnTo>
                  <a:pt x="10846" y="3090"/>
                </a:lnTo>
                <a:lnTo>
                  <a:pt x="10846" y="3080"/>
                </a:lnTo>
                <a:lnTo>
                  <a:pt x="10848" y="3072"/>
                </a:lnTo>
                <a:lnTo>
                  <a:pt x="10850" y="3066"/>
                </a:lnTo>
                <a:lnTo>
                  <a:pt x="10852" y="3062"/>
                </a:lnTo>
                <a:lnTo>
                  <a:pt x="10854" y="3056"/>
                </a:lnTo>
                <a:lnTo>
                  <a:pt x="10858" y="3054"/>
                </a:lnTo>
                <a:lnTo>
                  <a:pt x="10864" y="3054"/>
                </a:lnTo>
                <a:lnTo>
                  <a:pt x="10872" y="3060"/>
                </a:lnTo>
                <a:lnTo>
                  <a:pt x="10874" y="3062"/>
                </a:lnTo>
                <a:lnTo>
                  <a:pt x="10876" y="3064"/>
                </a:lnTo>
                <a:lnTo>
                  <a:pt x="10880" y="3060"/>
                </a:lnTo>
                <a:lnTo>
                  <a:pt x="10886" y="3056"/>
                </a:lnTo>
                <a:lnTo>
                  <a:pt x="10888" y="3056"/>
                </a:lnTo>
                <a:lnTo>
                  <a:pt x="10892" y="3056"/>
                </a:lnTo>
                <a:lnTo>
                  <a:pt x="10900" y="3056"/>
                </a:lnTo>
                <a:lnTo>
                  <a:pt x="10906" y="3052"/>
                </a:lnTo>
                <a:lnTo>
                  <a:pt x="10912" y="3046"/>
                </a:lnTo>
                <a:lnTo>
                  <a:pt x="10914" y="3036"/>
                </a:lnTo>
                <a:lnTo>
                  <a:pt x="10916" y="3030"/>
                </a:lnTo>
                <a:lnTo>
                  <a:pt x="10920" y="3024"/>
                </a:lnTo>
                <a:lnTo>
                  <a:pt x="10932" y="3014"/>
                </a:lnTo>
                <a:lnTo>
                  <a:pt x="10948" y="3006"/>
                </a:lnTo>
                <a:lnTo>
                  <a:pt x="10958" y="3000"/>
                </a:lnTo>
                <a:lnTo>
                  <a:pt x="10964" y="2998"/>
                </a:lnTo>
                <a:lnTo>
                  <a:pt x="10966" y="2992"/>
                </a:lnTo>
                <a:lnTo>
                  <a:pt x="10970" y="2986"/>
                </a:lnTo>
                <a:lnTo>
                  <a:pt x="10976" y="2978"/>
                </a:lnTo>
                <a:lnTo>
                  <a:pt x="10982" y="2970"/>
                </a:lnTo>
                <a:lnTo>
                  <a:pt x="10984" y="2966"/>
                </a:lnTo>
                <a:lnTo>
                  <a:pt x="10984" y="2964"/>
                </a:lnTo>
                <a:lnTo>
                  <a:pt x="10988" y="2960"/>
                </a:lnTo>
                <a:lnTo>
                  <a:pt x="10992" y="2958"/>
                </a:lnTo>
                <a:lnTo>
                  <a:pt x="10996" y="2958"/>
                </a:lnTo>
                <a:lnTo>
                  <a:pt x="11002" y="2960"/>
                </a:lnTo>
                <a:lnTo>
                  <a:pt x="11008" y="2962"/>
                </a:lnTo>
                <a:lnTo>
                  <a:pt x="11010" y="2962"/>
                </a:lnTo>
                <a:lnTo>
                  <a:pt x="11012" y="2960"/>
                </a:lnTo>
                <a:lnTo>
                  <a:pt x="11016" y="2958"/>
                </a:lnTo>
                <a:lnTo>
                  <a:pt x="11018" y="2960"/>
                </a:lnTo>
                <a:lnTo>
                  <a:pt x="11020" y="2964"/>
                </a:lnTo>
                <a:lnTo>
                  <a:pt x="11026" y="2970"/>
                </a:lnTo>
                <a:lnTo>
                  <a:pt x="11032" y="2976"/>
                </a:lnTo>
                <a:lnTo>
                  <a:pt x="11034" y="2982"/>
                </a:lnTo>
                <a:lnTo>
                  <a:pt x="11032" y="2988"/>
                </a:lnTo>
                <a:lnTo>
                  <a:pt x="11026" y="3000"/>
                </a:lnTo>
                <a:lnTo>
                  <a:pt x="11022" y="3006"/>
                </a:lnTo>
                <a:lnTo>
                  <a:pt x="11016" y="3010"/>
                </a:lnTo>
                <a:lnTo>
                  <a:pt x="11008" y="3016"/>
                </a:lnTo>
                <a:lnTo>
                  <a:pt x="11004" y="3020"/>
                </a:lnTo>
                <a:lnTo>
                  <a:pt x="11002" y="3022"/>
                </a:lnTo>
                <a:lnTo>
                  <a:pt x="11004" y="3024"/>
                </a:lnTo>
                <a:lnTo>
                  <a:pt x="11004" y="3026"/>
                </a:lnTo>
                <a:lnTo>
                  <a:pt x="11002" y="3028"/>
                </a:lnTo>
                <a:lnTo>
                  <a:pt x="10998" y="3032"/>
                </a:lnTo>
                <a:lnTo>
                  <a:pt x="10994" y="3034"/>
                </a:lnTo>
                <a:lnTo>
                  <a:pt x="10992" y="3036"/>
                </a:lnTo>
                <a:lnTo>
                  <a:pt x="10994" y="3036"/>
                </a:lnTo>
                <a:lnTo>
                  <a:pt x="11000" y="3038"/>
                </a:lnTo>
                <a:lnTo>
                  <a:pt x="11004" y="3044"/>
                </a:lnTo>
                <a:lnTo>
                  <a:pt x="11010" y="3050"/>
                </a:lnTo>
                <a:lnTo>
                  <a:pt x="11010" y="3054"/>
                </a:lnTo>
                <a:lnTo>
                  <a:pt x="11010" y="3058"/>
                </a:lnTo>
                <a:lnTo>
                  <a:pt x="11008" y="3062"/>
                </a:lnTo>
                <a:lnTo>
                  <a:pt x="11004" y="3062"/>
                </a:lnTo>
                <a:lnTo>
                  <a:pt x="11000" y="3060"/>
                </a:lnTo>
                <a:lnTo>
                  <a:pt x="10998" y="3062"/>
                </a:lnTo>
                <a:lnTo>
                  <a:pt x="10996" y="3064"/>
                </a:lnTo>
                <a:lnTo>
                  <a:pt x="10994" y="3068"/>
                </a:lnTo>
                <a:lnTo>
                  <a:pt x="10992" y="3068"/>
                </a:lnTo>
                <a:lnTo>
                  <a:pt x="10990" y="3068"/>
                </a:lnTo>
                <a:lnTo>
                  <a:pt x="10988" y="3074"/>
                </a:lnTo>
                <a:lnTo>
                  <a:pt x="10988" y="3078"/>
                </a:lnTo>
                <a:lnTo>
                  <a:pt x="10990" y="3080"/>
                </a:lnTo>
                <a:lnTo>
                  <a:pt x="10992" y="3082"/>
                </a:lnTo>
                <a:lnTo>
                  <a:pt x="10994" y="3080"/>
                </a:lnTo>
                <a:lnTo>
                  <a:pt x="11000" y="3076"/>
                </a:lnTo>
                <a:lnTo>
                  <a:pt x="11008" y="3074"/>
                </a:lnTo>
                <a:lnTo>
                  <a:pt x="11014" y="3072"/>
                </a:lnTo>
                <a:lnTo>
                  <a:pt x="11014" y="3070"/>
                </a:lnTo>
                <a:lnTo>
                  <a:pt x="11012" y="3068"/>
                </a:lnTo>
                <a:lnTo>
                  <a:pt x="11012" y="3066"/>
                </a:lnTo>
                <a:lnTo>
                  <a:pt x="11016" y="3066"/>
                </a:lnTo>
                <a:lnTo>
                  <a:pt x="11020" y="3066"/>
                </a:lnTo>
                <a:lnTo>
                  <a:pt x="11026" y="3064"/>
                </a:lnTo>
                <a:lnTo>
                  <a:pt x="11030" y="3056"/>
                </a:lnTo>
                <a:lnTo>
                  <a:pt x="11036" y="3048"/>
                </a:lnTo>
                <a:lnTo>
                  <a:pt x="11040" y="3042"/>
                </a:lnTo>
                <a:lnTo>
                  <a:pt x="11044" y="3040"/>
                </a:lnTo>
                <a:lnTo>
                  <a:pt x="11050" y="3036"/>
                </a:lnTo>
                <a:lnTo>
                  <a:pt x="11054" y="3032"/>
                </a:lnTo>
                <a:lnTo>
                  <a:pt x="11056" y="3032"/>
                </a:lnTo>
                <a:lnTo>
                  <a:pt x="11064" y="3030"/>
                </a:lnTo>
                <a:lnTo>
                  <a:pt x="11072" y="3028"/>
                </a:lnTo>
                <a:lnTo>
                  <a:pt x="11074" y="3028"/>
                </a:lnTo>
                <a:lnTo>
                  <a:pt x="11076" y="3024"/>
                </a:lnTo>
                <a:lnTo>
                  <a:pt x="11080" y="3020"/>
                </a:lnTo>
                <a:lnTo>
                  <a:pt x="11082" y="3022"/>
                </a:lnTo>
                <a:lnTo>
                  <a:pt x="11086" y="3022"/>
                </a:lnTo>
                <a:lnTo>
                  <a:pt x="11088" y="3020"/>
                </a:lnTo>
                <a:lnTo>
                  <a:pt x="11090" y="3018"/>
                </a:lnTo>
                <a:lnTo>
                  <a:pt x="11094" y="3018"/>
                </a:lnTo>
                <a:lnTo>
                  <a:pt x="11100" y="3018"/>
                </a:lnTo>
                <a:lnTo>
                  <a:pt x="11110" y="3018"/>
                </a:lnTo>
                <a:lnTo>
                  <a:pt x="11114" y="3014"/>
                </a:lnTo>
                <a:lnTo>
                  <a:pt x="11120" y="3010"/>
                </a:lnTo>
                <a:lnTo>
                  <a:pt x="11120" y="3008"/>
                </a:lnTo>
                <a:lnTo>
                  <a:pt x="11120" y="3010"/>
                </a:lnTo>
                <a:lnTo>
                  <a:pt x="11122" y="3018"/>
                </a:lnTo>
                <a:lnTo>
                  <a:pt x="11126" y="3024"/>
                </a:lnTo>
                <a:lnTo>
                  <a:pt x="11130" y="3028"/>
                </a:lnTo>
                <a:lnTo>
                  <a:pt x="11132" y="3028"/>
                </a:lnTo>
                <a:lnTo>
                  <a:pt x="11136" y="3028"/>
                </a:lnTo>
                <a:lnTo>
                  <a:pt x="11138" y="3026"/>
                </a:lnTo>
                <a:lnTo>
                  <a:pt x="11142" y="3026"/>
                </a:lnTo>
                <a:lnTo>
                  <a:pt x="11152" y="3032"/>
                </a:lnTo>
                <a:lnTo>
                  <a:pt x="11156" y="3036"/>
                </a:lnTo>
                <a:lnTo>
                  <a:pt x="11160" y="3040"/>
                </a:lnTo>
                <a:lnTo>
                  <a:pt x="11162" y="3044"/>
                </a:lnTo>
                <a:lnTo>
                  <a:pt x="11160" y="3050"/>
                </a:lnTo>
                <a:lnTo>
                  <a:pt x="11152" y="3068"/>
                </a:lnTo>
                <a:lnTo>
                  <a:pt x="11150" y="3074"/>
                </a:lnTo>
                <a:lnTo>
                  <a:pt x="11150" y="3078"/>
                </a:lnTo>
                <a:lnTo>
                  <a:pt x="11152" y="3080"/>
                </a:lnTo>
                <a:lnTo>
                  <a:pt x="11154" y="3084"/>
                </a:lnTo>
                <a:lnTo>
                  <a:pt x="11150" y="3086"/>
                </a:lnTo>
                <a:lnTo>
                  <a:pt x="11146" y="3090"/>
                </a:lnTo>
                <a:lnTo>
                  <a:pt x="11142" y="3100"/>
                </a:lnTo>
                <a:lnTo>
                  <a:pt x="11140" y="3104"/>
                </a:lnTo>
                <a:lnTo>
                  <a:pt x="11136" y="3108"/>
                </a:lnTo>
                <a:lnTo>
                  <a:pt x="11132" y="3112"/>
                </a:lnTo>
                <a:lnTo>
                  <a:pt x="11130" y="3114"/>
                </a:lnTo>
                <a:lnTo>
                  <a:pt x="11132" y="3114"/>
                </a:lnTo>
                <a:lnTo>
                  <a:pt x="11140" y="3116"/>
                </a:lnTo>
                <a:lnTo>
                  <a:pt x="11146" y="3116"/>
                </a:lnTo>
                <a:lnTo>
                  <a:pt x="11148" y="3118"/>
                </a:lnTo>
                <a:lnTo>
                  <a:pt x="11148" y="3120"/>
                </a:lnTo>
                <a:lnTo>
                  <a:pt x="11146" y="3122"/>
                </a:lnTo>
                <a:lnTo>
                  <a:pt x="11144" y="3124"/>
                </a:lnTo>
                <a:lnTo>
                  <a:pt x="11144" y="3126"/>
                </a:lnTo>
                <a:lnTo>
                  <a:pt x="11150" y="3126"/>
                </a:lnTo>
                <a:lnTo>
                  <a:pt x="11156" y="3128"/>
                </a:lnTo>
                <a:lnTo>
                  <a:pt x="11158" y="3130"/>
                </a:lnTo>
                <a:lnTo>
                  <a:pt x="11160" y="3132"/>
                </a:lnTo>
                <a:lnTo>
                  <a:pt x="11158" y="3134"/>
                </a:lnTo>
                <a:lnTo>
                  <a:pt x="11158" y="3136"/>
                </a:lnTo>
                <a:lnTo>
                  <a:pt x="11164" y="3136"/>
                </a:lnTo>
                <a:lnTo>
                  <a:pt x="11166" y="3132"/>
                </a:lnTo>
                <a:lnTo>
                  <a:pt x="11168" y="3130"/>
                </a:lnTo>
                <a:lnTo>
                  <a:pt x="11170" y="3124"/>
                </a:lnTo>
                <a:lnTo>
                  <a:pt x="11172" y="3122"/>
                </a:lnTo>
                <a:lnTo>
                  <a:pt x="11174" y="3122"/>
                </a:lnTo>
                <a:lnTo>
                  <a:pt x="11180" y="3124"/>
                </a:lnTo>
                <a:lnTo>
                  <a:pt x="11190" y="3134"/>
                </a:lnTo>
                <a:lnTo>
                  <a:pt x="11190" y="3132"/>
                </a:lnTo>
                <a:lnTo>
                  <a:pt x="11192" y="3128"/>
                </a:lnTo>
                <a:lnTo>
                  <a:pt x="11194" y="3126"/>
                </a:lnTo>
                <a:lnTo>
                  <a:pt x="11196" y="3126"/>
                </a:lnTo>
                <a:lnTo>
                  <a:pt x="11200" y="3128"/>
                </a:lnTo>
                <a:lnTo>
                  <a:pt x="11206" y="3128"/>
                </a:lnTo>
                <a:lnTo>
                  <a:pt x="11214" y="3128"/>
                </a:lnTo>
                <a:lnTo>
                  <a:pt x="11214" y="3134"/>
                </a:lnTo>
                <a:lnTo>
                  <a:pt x="11212" y="3134"/>
                </a:lnTo>
                <a:lnTo>
                  <a:pt x="11210" y="3134"/>
                </a:lnTo>
                <a:lnTo>
                  <a:pt x="11208" y="3136"/>
                </a:lnTo>
                <a:lnTo>
                  <a:pt x="11210" y="3142"/>
                </a:lnTo>
                <a:lnTo>
                  <a:pt x="11212" y="3148"/>
                </a:lnTo>
                <a:lnTo>
                  <a:pt x="11214" y="3154"/>
                </a:lnTo>
                <a:lnTo>
                  <a:pt x="11214" y="3156"/>
                </a:lnTo>
                <a:lnTo>
                  <a:pt x="11214" y="3160"/>
                </a:lnTo>
                <a:lnTo>
                  <a:pt x="11212" y="3162"/>
                </a:lnTo>
                <a:lnTo>
                  <a:pt x="11212" y="3164"/>
                </a:lnTo>
                <a:lnTo>
                  <a:pt x="11216" y="3168"/>
                </a:lnTo>
                <a:lnTo>
                  <a:pt x="11220" y="3174"/>
                </a:lnTo>
                <a:lnTo>
                  <a:pt x="11222" y="3176"/>
                </a:lnTo>
                <a:lnTo>
                  <a:pt x="11222" y="3178"/>
                </a:lnTo>
                <a:lnTo>
                  <a:pt x="11220" y="3182"/>
                </a:lnTo>
                <a:lnTo>
                  <a:pt x="11220" y="3180"/>
                </a:lnTo>
                <a:lnTo>
                  <a:pt x="11216" y="3176"/>
                </a:lnTo>
                <a:lnTo>
                  <a:pt x="11214" y="3174"/>
                </a:lnTo>
                <a:lnTo>
                  <a:pt x="11210" y="3172"/>
                </a:lnTo>
                <a:lnTo>
                  <a:pt x="11200" y="3172"/>
                </a:lnTo>
                <a:lnTo>
                  <a:pt x="11198" y="3174"/>
                </a:lnTo>
                <a:lnTo>
                  <a:pt x="11200" y="3176"/>
                </a:lnTo>
                <a:lnTo>
                  <a:pt x="11200" y="3180"/>
                </a:lnTo>
                <a:lnTo>
                  <a:pt x="11198" y="3182"/>
                </a:lnTo>
                <a:lnTo>
                  <a:pt x="11196" y="3180"/>
                </a:lnTo>
                <a:lnTo>
                  <a:pt x="11194" y="3180"/>
                </a:lnTo>
                <a:lnTo>
                  <a:pt x="11192" y="3182"/>
                </a:lnTo>
                <a:lnTo>
                  <a:pt x="11190" y="3188"/>
                </a:lnTo>
                <a:lnTo>
                  <a:pt x="11192" y="3192"/>
                </a:lnTo>
                <a:lnTo>
                  <a:pt x="11198" y="3192"/>
                </a:lnTo>
                <a:lnTo>
                  <a:pt x="11200" y="3192"/>
                </a:lnTo>
                <a:lnTo>
                  <a:pt x="11204" y="3192"/>
                </a:lnTo>
                <a:lnTo>
                  <a:pt x="11206" y="3196"/>
                </a:lnTo>
                <a:lnTo>
                  <a:pt x="11206" y="3212"/>
                </a:lnTo>
                <a:lnTo>
                  <a:pt x="11206" y="3218"/>
                </a:lnTo>
                <a:lnTo>
                  <a:pt x="11208" y="3222"/>
                </a:lnTo>
                <a:lnTo>
                  <a:pt x="11212" y="3226"/>
                </a:lnTo>
                <a:lnTo>
                  <a:pt x="11212" y="3228"/>
                </a:lnTo>
                <a:lnTo>
                  <a:pt x="11212" y="3230"/>
                </a:lnTo>
                <a:lnTo>
                  <a:pt x="11212" y="3232"/>
                </a:lnTo>
                <a:lnTo>
                  <a:pt x="11216" y="3238"/>
                </a:lnTo>
                <a:lnTo>
                  <a:pt x="11212" y="3240"/>
                </a:lnTo>
                <a:lnTo>
                  <a:pt x="11208" y="3244"/>
                </a:lnTo>
                <a:lnTo>
                  <a:pt x="11204" y="3252"/>
                </a:lnTo>
                <a:lnTo>
                  <a:pt x="11198" y="3270"/>
                </a:lnTo>
                <a:lnTo>
                  <a:pt x="11196" y="3274"/>
                </a:lnTo>
                <a:lnTo>
                  <a:pt x="11196" y="3278"/>
                </a:lnTo>
                <a:lnTo>
                  <a:pt x="11198" y="3280"/>
                </a:lnTo>
                <a:lnTo>
                  <a:pt x="11200" y="3284"/>
                </a:lnTo>
                <a:lnTo>
                  <a:pt x="11200" y="3288"/>
                </a:lnTo>
                <a:lnTo>
                  <a:pt x="11202" y="3292"/>
                </a:lnTo>
                <a:lnTo>
                  <a:pt x="11202" y="3294"/>
                </a:lnTo>
                <a:lnTo>
                  <a:pt x="11200" y="3296"/>
                </a:lnTo>
                <a:lnTo>
                  <a:pt x="11196" y="3296"/>
                </a:lnTo>
                <a:lnTo>
                  <a:pt x="11196" y="3298"/>
                </a:lnTo>
                <a:lnTo>
                  <a:pt x="11198" y="3304"/>
                </a:lnTo>
                <a:lnTo>
                  <a:pt x="11200" y="3304"/>
                </a:lnTo>
                <a:lnTo>
                  <a:pt x="11204" y="3304"/>
                </a:lnTo>
                <a:lnTo>
                  <a:pt x="11204" y="3308"/>
                </a:lnTo>
                <a:lnTo>
                  <a:pt x="11206" y="3314"/>
                </a:lnTo>
                <a:lnTo>
                  <a:pt x="11206" y="3318"/>
                </a:lnTo>
                <a:lnTo>
                  <a:pt x="11210" y="3316"/>
                </a:lnTo>
                <a:lnTo>
                  <a:pt x="11214" y="3310"/>
                </a:lnTo>
                <a:lnTo>
                  <a:pt x="11218" y="3304"/>
                </a:lnTo>
                <a:lnTo>
                  <a:pt x="11218" y="3306"/>
                </a:lnTo>
                <a:lnTo>
                  <a:pt x="11218" y="3310"/>
                </a:lnTo>
                <a:lnTo>
                  <a:pt x="11220" y="3312"/>
                </a:lnTo>
                <a:lnTo>
                  <a:pt x="11222" y="3310"/>
                </a:lnTo>
                <a:lnTo>
                  <a:pt x="11224" y="3306"/>
                </a:lnTo>
                <a:lnTo>
                  <a:pt x="11226" y="3302"/>
                </a:lnTo>
                <a:lnTo>
                  <a:pt x="11230" y="3298"/>
                </a:lnTo>
                <a:lnTo>
                  <a:pt x="11234" y="3294"/>
                </a:lnTo>
                <a:lnTo>
                  <a:pt x="11238" y="3294"/>
                </a:lnTo>
                <a:lnTo>
                  <a:pt x="11238" y="3296"/>
                </a:lnTo>
                <a:lnTo>
                  <a:pt x="11234" y="3300"/>
                </a:lnTo>
                <a:lnTo>
                  <a:pt x="11232" y="3304"/>
                </a:lnTo>
                <a:lnTo>
                  <a:pt x="11234" y="3308"/>
                </a:lnTo>
                <a:lnTo>
                  <a:pt x="11238" y="3310"/>
                </a:lnTo>
                <a:lnTo>
                  <a:pt x="11242" y="3308"/>
                </a:lnTo>
                <a:lnTo>
                  <a:pt x="11244" y="3306"/>
                </a:lnTo>
                <a:lnTo>
                  <a:pt x="11246" y="3302"/>
                </a:lnTo>
                <a:lnTo>
                  <a:pt x="11244" y="3296"/>
                </a:lnTo>
                <a:lnTo>
                  <a:pt x="11242" y="3292"/>
                </a:lnTo>
                <a:lnTo>
                  <a:pt x="11244" y="3290"/>
                </a:lnTo>
                <a:lnTo>
                  <a:pt x="11246" y="3290"/>
                </a:lnTo>
                <a:lnTo>
                  <a:pt x="11248" y="3294"/>
                </a:lnTo>
                <a:lnTo>
                  <a:pt x="11250" y="3300"/>
                </a:lnTo>
                <a:lnTo>
                  <a:pt x="11254" y="3296"/>
                </a:lnTo>
                <a:lnTo>
                  <a:pt x="11256" y="3294"/>
                </a:lnTo>
                <a:lnTo>
                  <a:pt x="11256" y="3292"/>
                </a:lnTo>
                <a:lnTo>
                  <a:pt x="11252" y="3288"/>
                </a:lnTo>
                <a:lnTo>
                  <a:pt x="11250" y="3286"/>
                </a:lnTo>
                <a:lnTo>
                  <a:pt x="11254" y="3284"/>
                </a:lnTo>
                <a:lnTo>
                  <a:pt x="11264" y="3284"/>
                </a:lnTo>
                <a:lnTo>
                  <a:pt x="11272" y="3286"/>
                </a:lnTo>
                <a:lnTo>
                  <a:pt x="11278" y="3288"/>
                </a:lnTo>
                <a:lnTo>
                  <a:pt x="11282" y="3288"/>
                </a:lnTo>
                <a:lnTo>
                  <a:pt x="11284" y="3286"/>
                </a:lnTo>
                <a:lnTo>
                  <a:pt x="11284" y="3284"/>
                </a:lnTo>
                <a:lnTo>
                  <a:pt x="11284" y="3280"/>
                </a:lnTo>
                <a:lnTo>
                  <a:pt x="11288" y="3278"/>
                </a:lnTo>
                <a:lnTo>
                  <a:pt x="11296" y="3276"/>
                </a:lnTo>
                <a:lnTo>
                  <a:pt x="11302" y="3276"/>
                </a:lnTo>
                <a:lnTo>
                  <a:pt x="11306" y="3278"/>
                </a:lnTo>
                <a:lnTo>
                  <a:pt x="11310" y="3276"/>
                </a:lnTo>
                <a:lnTo>
                  <a:pt x="11316" y="3268"/>
                </a:lnTo>
                <a:lnTo>
                  <a:pt x="11322" y="3256"/>
                </a:lnTo>
                <a:lnTo>
                  <a:pt x="11326" y="3244"/>
                </a:lnTo>
                <a:lnTo>
                  <a:pt x="11328" y="3232"/>
                </a:lnTo>
                <a:lnTo>
                  <a:pt x="11328" y="3226"/>
                </a:lnTo>
                <a:lnTo>
                  <a:pt x="11326" y="3226"/>
                </a:lnTo>
                <a:lnTo>
                  <a:pt x="11322" y="3226"/>
                </a:lnTo>
                <a:lnTo>
                  <a:pt x="11322" y="3218"/>
                </a:lnTo>
                <a:lnTo>
                  <a:pt x="11322" y="3208"/>
                </a:lnTo>
                <a:lnTo>
                  <a:pt x="11324" y="3200"/>
                </a:lnTo>
                <a:lnTo>
                  <a:pt x="11324" y="3192"/>
                </a:lnTo>
                <a:lnTo>
                  <a:pt x="11324" y="3180"/>
                </a:lnTo>
                <a:lnTo>
                  <a:pt x="11320" y="3164"/>
                </a:lnTo>
                <a:lnTo>
                  <a:pt x="11314" y="3148"/>
                </a:lnTo>
                <a:lnTo>
                  <a:pt x="11306" y="3134"/>
                </a:lnTo>
                <a:lnTo>
                  <a:pt x="11298" y="3122"/>
                </a:lnTo>
                <a:lnTo>
                  <a:pt x="11292" y="3110"/>
                </a:lnTo>
                <a:lnTo>
                  <a:pt x="11286" y="3100"/>
                </a:lnTo>
                <a:lnTo>
                  <a:pt x="11280" y="3086"/>
                </a:lnTo>
                <a:lnTo>
                  <a:pt x="11278" y="3080"/>
                </a:lnTo>
                <a:lnTo>
                  <a:pt x="11274" y="3078"/>
                </a:lnTo>
                <a:lnTo>
                  <a:pt x="11270" y="3074"/>
                </a:lnTo>
                <a:lnTo>
                  <a:pt x="11262" y="3066"/>
                </a:lnTo>
                <a:lnTo>
                  <a:pt x="11258" y="3060"/>
                </a:lnTo>
                <a:lnTo>
                  <a:pt x="11254" y="3058"/>
                </a:lnTo>
                <a:lnTo>
                  <a:pt x="11248" y="3056"/>
                </a:lnTo>
                <a:lnTo>
                  <a:pt x="11244" y="3054"/>
                </a:lnTo>
                <a:lnTo>
                  <a:pt x="11242" y="3050"/>
                </a:lnTo>
                <a:lnTo>
                  <a:pt x="11242" y="3048"/>
                </a:lnTo>
                <a:lnTo>
                  <a:pt x="11246" y="3048"/>
                </a:lnTo>
                <a:lnTo>
                  <a:pt x="11248" y="3046"/>
                </a:lnTo>
                <a:lnTo>
                  <a:pt x="11248" y="3038"/>
                </a:lnTo>
                <a:lnTo>
                  <a:pt x="11246" y="3030"/>
                </a:lnTo>
                <a:lnTo>
                  <a:pt x="11248" y="3026"/>
                </a:lnTo>
                <a:lnTo>
                  <a:pt x="11248" y="3022"/>
                </a:lnTo>
                <a:lnTo>
                  <a:pt x="11250" y="3020"/>
                </a:lnTo>
                <a:lnTo>
                  <a:pt x="11256" y="3018"/>
                </a:lnTo>
                <a:lnTo>
                  <a:pt x="11260" y="3016"/>
                </a:lnTo>
                <a:lnTo>
                  <a:pt x="11262" y="3012"/>
                </a:lnTo>
                <a:lnTo>
                  <a:pt x="11266" y="3008"/>
                </a:lnTo>
                <a:lnTo>
                  <a:pt x="11268" y="3008"/>
                </a:lnTo>
                <a:lnTo>
                  <a:pt x="11272" y="3008"/>
                </a:lnTo>
                <a:lnTo>
                  <a:pt x="11276" y="3010"/>
                </a:lnTo>
                <a:lnTo>
                  <a:pt x="11280" y="3008"/>
                </a:lnTo>
                <a:lnTo>
                  <a:pt x="11284" y="3006"/>
                </a:lnTo>
                <a:lnTo>
                  <a:pt x="11290" y="3000"/>
                </a:lnTo>
                <a:lnTo>
                  <a:pt x="11314" y="2976"/>
                </a:lnTo>
                <a:lnTo>
                  <a:pt x="11322" y="2968"/>
                </a:lnTo>
                <a:lnTo>
                  <a:pt x="11330" y="2964"/>
                </a:lnTo>
                <a:lnTo>
                  <a:pt x="11334" y="2964"/>
                </a:lnTo>
                <a:lnTo>
                  <a:pt x="11334" y="2960"/>
                </a:lnTo>
                <a:lnTo>
                  <a:pt x="11336" y="2954"/>
                </a:lnTo>
                <a:lnTo>
                  <a:pt x="11336" y="2944"/>
                </a:lnTo>
                <a:lnTo>
                  <a:pt x="11336" y="2938"/>
                </a:lnTo>
                <a:lnTo>
                  <a:pt x="11338" y="2934"/>
                </a:lnTo>
                <a:lnTo>
                  <a:pt x="11336" y="2932"/>
                </a:lnTo>
                <a:lnTo>
                  <a:pt x="11334" y="2928"/>
                </a:lnTo>
                <a:lnTo>
                  <a:pt x="11334" y="2926"/>
                </a:lnTo>
                <a:lnTo>
                  <a:pt x="11334" y="2924"/>
                </a:lnTo>
                <a:lnTo>
                  <a:pt x="11338" y="2914"/>
                </a:lnTo>
                <a:lnTo>
                  <a:pt x="11352" y="2894"/>
                </a:lnTo>
                <a:lnTo>
                  <a:pt x="11362" y="2884"/>
                </a:lnTo>
                <a:lnTo>
                  <a:pt x="11366" y="2882"/>
                </a:lnTo>
                <a:lnTo>
                  <a:pt x="11368" y="2882"/>
                </a:lnTo>
                <a:lnTo>
                  <a:pt x="11372" y="2884"/>
                </a:lnTo>
                <a:lnTo>
                  <a:pt x="11376" y="2882"/>
                </a:lnTo>
                <a:lnTo>
                  <a:pt x="11380" y="2878"/>
                </a:lnTo>
                <a:lnTo>
                  <a:pt x="11382" y="2872"/>
                </a:lnTo>
                <a:lnTo>
                  <a:pt x="11380" y="2866"/>
                </a:lnTo>
                <a:lnTo>
                  <a:pt x="11380" y="2862"/>
                </a:lnTo>
                <a:lnTo>
                  <a:pt x="11386" y="2864"/>
                </a:lnTo>
                <a:lnTo>
                  <a:pt x="11396" y="2864"/>
                </a:lnTo>
                <a:lnTo>
                  <a:pt x="11398" y="2862"/>
                </a:lnTo>
                <a:lnTo>
                  <a:pt x="11402" y="2858"/>
                </a:lnTo>
                <a:lnTo>
                  <a:pt x="11408" y="2848"/>
                </a:lnTo>
                <a:lnTo>
                  <a:pt x="11412" y="2840"/>
                </a:lnTo>
                <a:lnTo>
                  <a:pt x="11414" y="2832"/>
                </a:lnTo>
                <a:lnTo>
                  <a:pt x="11414" y="2828"/>
                </a:lnTo>
                <a:lnTo>
                  <a:pt x="11416" y="2826"/>
                </a:lnTo>
                <a:lnTo>
                  <a:pt x="11420" y="2826"/>
                </a:lnTo>
                <a:lnTo>
                  <a:pt x="11424" y="2826"/>
                </a:lnTo>
                <a:lnTo>
                  <a:pt x="11424" y="2828"/>
                </a:lnTo>
                <a:lnTo>
                  <a:pt x="11424" y="2834"/>
                </a:lnTo>
                <a:lnTo>
                  <a:pt x="11422" y="2836"/>
                </a:lnTo>
                <a:lnTo>
                  <a:pt x="11424" y="2838"/>
                </a:lnTo>
                <a:lnTo>
                  <a:pt x="11426" y="2838"/>
                </a:lnTo>
                <a:lnTo>
                  <a:pt x="11430" y="2834"/>
                </a:lnTo>
                <a:lnTo>
                  <a:pt x="11436" y="2832"/>
                </a:lnTo>
                <a:lnTo>
                  <a:pt x="11438" y="2832"/>
                </a:lnTo>
                <a:lnTo>
                  <a:pt x="11440" y="2834"/>
                </a:lnTo>
                <a:lnTo>
                  <a:pt x="11440" y="2836"/>
                </a:lnTo>
                <a:lnTo>
                  <a:pt x="11440" y="2844"/>
                </a:lnTo>
                <a:lnTo>
                  <a:pt x="11442" y="2848"/>
                </a:lnTo>
                <a:lnTo>
                  <a:pt x="11444" y="2850"/>
                </a:lnTo>
                <a:lnTo>
                  <a:pt x="11458" y="2854"/>
                </a:lnTo>
                <a:lnTo>
                  <a:pt x="11468" y="2860"/>
                </a:lnTo>
                <a:lnTo>
                  <a:pt x="11474" y="2860"/>
                </a:lnTo>
                <a:lnTo>
                  <a:pt x="11478" y="2858"/>
                </a:lnTo>
                <a:lnTo>
                  <a:pt x="11486" y="2854"/>
                </a:lnTo>
                <a:lnTo>
                  <a:pt x="11496" y="2852"/>
                </a:lnTo>
                <a:lnTo>
                  <a:pt x="11506" y="2848"/>
                </a:lnTo>
                <a:lnTo>
                  <a:pt x="11512" y="2844"/>
                </a:lnTo>
                <a:lnTo>
                  <a:pt x="11520" y="2836"/>
                </a:lnTo>
                <a:lnTo>
                  <a:pt x="11536" y="2826"/>
                </a:lnTo>
                <a:lnTo>
                  <a:pt x="11546" y="2820"/>
                </a:lnTo>
                <a:lnTo>
                  <a:pt x="11554" y="2810"/>
                </a:lnTo>
                <a:lnTo>
                  <a:pt x="11574" y="2784"/>
                </a:lnTo>
                <a:lnTo>
                  <a:pt x="11600" y="2748"/>
                </a:lnTo>
                <a:lnTo>
                  <a:pt x="11616" y="2728"/>
                </a:lnTo>
                <a:lnTo>
                  <a:pt x="11638" y="2708"/>
                </a:lnTo>
                <a:lnTo>
                  <a:pt x="11656" y="2686"/>
                </a:lnTo>
                <a:lnTo>
                  <a:pt x="11668" y="2668"/>
                </a:lnTo>
                <a:lnTo>
                  <a:pt x="11678" y="2652"/>
                </a:lnTo>
                <a:lnTo>
                  <a:pt x="11684" y="2638"/>
                </a:lnTo>
                <a:lnTo>
                  <a:pt x="11692" y="2616"/>
                </a:lnTo>
                <a:lnTo>
                  <a:pt x="11696" y="2608"/>
                </a:lnTo>
                <a:lnTo>
                  <a:pt x="11704" y="2600"/>
                </a:lnTo>
                <a:lnTo>
                  <a:pt x="11712" y="2592"/>
                </a:lnTo>
                <a:lnTo>
                  <a:pt x="11716" y="2586"/>
                </a:lnTo>
                <a:lnTo>
                  <a:pt x="11720" y="2576"/>
                </a:lnTo>
                <a:lnTo>
                  <a:pt x="11722" y="2572"/>
                </a:lnTo>
                <a:lnTo>
                  <a:pt x="11726" y="2564"/>
                </a:lnTo>
                <a:lnTo>
                  <a:pt x="11732" y="2556"/>
                </a:lnTo>
                <a:lnTo>
                  <a:pt x="11742" y="2546"/>
                </a:lnTo>
                <a:lnTo>
                  <a:pt x="11748" y="2540"/>
                </a:lnTo>
                <a:lnTo>
                  <a:pt x="11754" y="2532"/>
                </a:lnTo>
                <a:lnTo>
                  <a:pt x="11762" y="2516"/>
                </a:lnTo>
                <a:lnTo>
                  <a:pt x="11768" y="2496"/>
                </a:lnTo>
                <a:lnTo>
                  <a:pt x="11772" y="2476"/>
                </a:lnTo>
                <a:lnTo>
                  <a:pt x="11772" y="2456"/>
                </a:lnTo>
                <a:lnTo>
                  <a:pt x="11772" y="2438"/>
                </a:lnTo>
                <a:lnTo>
                  <a:pt x="11770" y="2422"/>
                </a:lnTo>
                <a:lnTo>
                  <a:pt x="11768" y="2412"/>
                </a:lnTo>
                <a:lnTo>
                  <a:pt x="11768" y="2404"/>
                </a:lnTo>
                <a:lnTo>
                  <a:pt x="11768" y="2398"/>
                </a:lnTo>
                <a:lnTo>
                  <a:pt x="11768" y="2392"/>
                </a:lnTo>
                <a:lnTo>
                  <a:pt x="11770" y="2388"/>
                </a:lnTo>
                <a:lnTo>
                  <a:pt x="11778" y="2376"/>
                </a:lnTo>
                <a:lnTo>
                  <a:pt x="11780" y="2370"/>
                </a:lnTo>
                <a:lnTo>
                  <a:pt x="11784" y="2360"/>
                </a:lnTo>
                <a:lnTo>
                  <a:pt x="11788" y="2350"/>
                </a:lnTo>
                <a:lnTo>
                  <a:pt x="11792" y="2340"/>
                </a:lnTo>
                <a:lnTo>
                  <a:pt x="11804" y="2328"/>
                </a:lnTo>
                <a:lnTo>
                  <a:pt x="11808" y="2322"/>
                </a:lnTo>
                <a:lnTo>
                  <a:pt x="11810" y="2316"/>
                </a:lnTo>
                <a:lnTo>
                  <a:pt x="11810" y="2310"/>
                </a:lnTo>
                <a:lnTo>
                  <a:pt x="11804" y="2304"/>
                </a:lnTo>
                <a:lnTo>
                  <a:pt x="11800" y="2298"/>
                </a:lnTo>
                <a:lnTo>
                  <a:pt x="11798" y="2292"/>
                </a:lnTo>
                <a:lnTo>
                  <a:pt x="11796" y="2288"/>
                </a:lnTo>
                <a:lnTo>
                  <a:pt x="11798" y="2284"/>
                </a:lnTo>
                <a:lnTo>
                  <a:pt x="11800" y="2276"/>
                </a:lnTo>
                <a:lnTo>
                  <a:pt x="11798" y="2272"/>
                </a:lnTo>
                <a:lnTo>
                  <a:pt x="11794" y="2266"/>
                </a:lnTo>
                <a:lnTo>
                  <a:pt x="11792" y="2260"/>
                </a:lnTo>
                <a:lnTo>
                  <a:pt x="11794" y="2258"/>
                </a:lnTo>
                <a:lnTo>
                  <a:pt x="11804" y="2252"/>
                </a:lnTo>
                <a:lnTo>
                  <a:pt x="11808" y="2248"/>
                </a:lnTo>
                <a:lnTo>
                  <a:pt x="11808" y="2246"/>
                </a:lnTo>
                <a:lnTo>
                  <a:pt x="11806" y="2240"/>
                </a:lnTo>
                <a:lnTo>
                  <a:pt x="11798" y="2234"/>
                </a:lnTo>
                <a:lnTo>
                  <a:pt x="11780" y="2220"/>
                </a:lnTo>
                <a:lnTo>
                  <a:pt x="11768" y="2208"/>
                </a:lnTo>
                <a:lnTo>
                  <a:pt x="11752" y="2188"/>
                </a:lnTo>
                <a:lnTo>
                  <a:pt x="11746" y="2186"/>
                </a:lnTo>
                <a:lnTo>
                  <a:pt x="11742" y="2184"/>
                </a:lnTo>
                <a:lnTo>
                  <a:pt x="11732" y="2184"/>
                </a:lnTo>
                <a:lnTo>
                  <a:pt x="11720" y="2186"/>
                </a:lnTo>
                <a:lnTo>
                  <a:pt x="11714" y="2186"/>
                </a:lnTo>
                <a:lnTo>
                  <a:pt x="11708" y="2182"/>
                </a:lnTo>
                <a:lnTo>
                  <a:pt x="11702" y="2182"/>
                </a:lnTo>
                <a:lnTo>
                  <a:pt x="11700" y="2184"/>
                </a:lnTo>
                <a:lnTo>
                  <a:pt x="11696" y="2196"/>
                </a:lnTo>
                <a:lnTo>
                  <a:pt x="11692" y="2202"/>
                </a:lnTo>
                <a:lnTo>
                  <a:pt x="11688" y="2210"/>
                </a:lnTo>
                <a:lnTo>
                  <a:pt x="11680" y="2218"/>
                </a:lnTo>
                <a:lnTo>
                  <a:pt x="11670" y="2222"/>
                </a:lnTo>
                <a:lnTo>
                  <a:pt x="11660" y="2224"/>
                </a:lnTo>
                <a:lnTo>
                  <a:pt x="11656" y="2224"/>
                </a:lnTo>
                <a:lnTo>
                  <a:pt x="11652" y="2224"/>
                </a:lnTo>
                <a:lnTo>
                  <a:pt x="11650" y="2220"/>
                </a:lnTo>
                <a:lnTo>
                  <a:pt x="11650" y="2216"/>
                </a:lnTo>
                <a:lnTo>
                  <a:pt x="11650" y="2212"/>
                </a:lnTo>
                <a:lnTo>
                  <a:pt x="11654" y="2202"/>
                </a:lnTo>
                <a:lnTo>
                  <a:pt x="11658" y="2192"/>
                </a:lnTo>
                <a:lnTo>
                  <a:pt x="11660" y="2184"/>
                </a:lnTo>
                <a:lnTo>
                  <a:pt x="11660" y="2182"/>
                </a:lnTo>
                <a:lnTo>
                  <a:pt x="11658" y="2180"/>
                </a:lnTo>
                <a:lnTo>
                  <a:pt x="11654" y="2180"/>
                </a:lnTo>
                <a:lnTo>
                  <a:pt x="11648" y="2180"/>
                </a:lnTo>
                <a:lnTo>
                  <a:pt x="11638" y="2186"/>
                </a:lnTo>
                <a:lnTo>
                  <a:pt x="11634" y="2190"/>
                </a:lnTo>
                <a:lnTo>
                  <a:pt x="11634" y="2194"/>
                </a:lnTo>
                <a:lnTo>
                  <a:pt x="11636" y="2198"/>
                </a:lnTo>
                <a:lnTo>
                  <a:pt x="11638" y="2202"/>
                </a:lnTo>
                <a:lnTo>
                  <a:pt x="11638" y="2204"/>
                </a:lnTo>
                <a:lnTo>
                  <a:pt x="11634" y="2206"/>
                </a:lnTo>
                <a:lnTo>
                  <a:pt x="11626" y="2208"/>
                </a:lnTo>
                <a:lnTo>
                  <a:pt x="11622" y="2208"/>
                </a:lnTo>
                <a:lnTo>
                  <a:pt x="11618" y="2206"/>
                </a:lnTo>
                <a:lnTo>
                  <a:pt x="11616" y="2204"/>
                </a:lnTo>
                <a:lnTo>
                  <a:pt x="11616" y="2202"/>
                </a:lnTo>
                <a:lnTo>
                  <a:pt x="11618" y="2194"/>
                </a:lnTo>
                <a:lnTo>
                  <a:pt x="11622" y="2186"/>
                </a:lnTo>
                <a:lnTo>
                  <a:pt x="11624" y="2176"/>
                </a:lnTo>
                <a:lnTo>
                  <a:pt x="11624" y="2172"/>
                </a:lnTo>
                <a:lnTo>
                  <a:pt x="11622" y="2168"/>
                </a:lnTo>
                <a:lnTo>
                  <a:pt x="11620" y="2164"/>
                </a:lnTo>
                <a:lnTo>
                  <a:pt x="11616" y="2162"/>
                </a:lnTo>
                <a:lnTo>
                  <a:pt x="11610" y="2160"/>
                </a:lnTo>
                <a:lnTo>
                  <a:pt x="11602" y="2160"/>
                </a:lnTo>
                <a:lnTo>
                  <a:pt x="11584" y="2160"/>
                </a:lnTo>
                <a:lnTo>
                  <a:pt x="11570" y="2160"/>
                </a:lnTo>
                <a:lnTo>
                  <a:pt x="11560" y="2158"/>
                </a:lnTo>
                <a:lnTo>
                  <a:pt x="11556" y="2154"/>
                </a:lnTo>
                <a:lnTo>
                  <a:pt x="11554" y="2150"/>
                </a:lnTo>
                <a:lnTo>
                  <a:pt x="11556" y="2146"/>
                </a:lnTo>
                <a:lnTo>
                  <a:pt x="11562" y="2138"/>
                </a:lnTo>
                <a:lnTo>
                  <a:pt x="11574" y="2126"/>
                </a:lnTo>
                <a:lnTo>
                  <a:pt x="11594" y="2112"/>
                </a:lnTo>
                <a:lnTo>
                  <a:pt x="11634" y="2086"/>
                </a:lnTo>
                <a:lnTo>
                  <a:pt x="11658" y="2068"/>
                </a:lnTo>
                <a:lnTo>
                  <a:pt x="11666" y="2060"/>
                </a:lnTo>
                <a:lnTo>
                  <a:pt x="11672" y="2052"/>
                </a:lnTo>
                <a:lnTo>
                  <a:pt x="11676" y="2042"/>
                </a:lnTo>
                <a:lnTo>
                  <a:pt x="11682" y="2030"/>
                </a:lnTo>
                <a:lnTo>
                  <a:pt x="11690" y="2018"/>
                </a:lnTo>
                <a:lnTo>
                  <a:pt x="11700" y="2008"/>
                </a:lnTo>
                <a:lnTo>
                  <a:pt x="11714" y="1998"/>
                </a:lnTo>
                <a:lnTo>
                  <a:pt x="11728" y="1990"/>
                </a:lnTo>
                <a:lnTo>
                  <a:pt x="11742" y="1982"/>
                </a:lnTo>
                <a:lnTo>
                  <a:pt x="11754" y="1972"/>
                </a:lnTo>
                <a:lnTo>
                  <a:pt x="11766" y="1960"/>
                </a:lnTo>
                <a:lnTo>
                  <a:pt x="11770" y="1952"/>
                </a:lnTo>
                <a:lnTo>
                  <a:pt x="11774" y="1944"/>
                </a:lnTo>
                <a:lnTo>
                  <a:pt x="11782" y="1928"/>
                </a:lnTo>
                <a:lnTo>
                  <a:pt x="11796" y="1912"/>
                </a:lnTo>
                <a:lnTo>
                  <a:pt x="11814" y="1896"/>
                </a:lnTo>
                <a:lnTo>
                  <a:pt x="11834" y="1882"/>
                </a:lnTo>
                <a:lnTo>
                  <a:pt x="11854" y="1870"/>
                </a:lnTo>
                <a:lnTo>
                  <a:pt x="11874" y="1864"/>
                </a:lnTo>
                <a:lnTo>
                  <a:pt x="11894" y="1860"/>
                </a:lnTo>
                <a:lnTo>
                  <a:pt x="11902" y="1860"/>
                </a:lnTo>
                <a:lnTo>
                  <a:pt x="11912" y="1862"/>
                </a:lnTo>
                <a:lnTo>
                  <a:pt x="11926" y="1864"/>
                </a:lnTo>
                <a:lnTo>
                  <a:pt x="11936" y="1866"/>
                </a:lnTo>
                <a:lnTo>
                  <a:pt x="11956" y="1864"/>
                </a:lnTo>
                <a:lnTo>
                  <a:pt x="11970" y="1864"/>
                </a:lnTo>
                <a:lnTo>
                  <a:pt x="11978" y="1866"/>
                </a:lnTo>
                <a:lnTo>
                  <a:pt x="11986" y="1868"/>
                </a:lnTo>
                <a:lnTo>
                  <a:pt x="11994" y="1872"/>
                </a:lnTo>
                <a:lnTo>
                  <a:pt x="11996" y="1872"/>
                </a:lnTo>
                <a:lnTo>
                  <a:pt x="11998" y="1870"/>
                </a:lnTo>
                <a:lnTo>
                  <a:pt x="12002" y="1866"/>
                </a:lnTo>
                <a:lnTo>
                  <a:pt x="12006" y="1862"/>
                </a:lnTo>
                <a:lnTo>
                  <a:pt x="12012" y="1858"/>
                </a:lnTo>
                <a:lnTo>
                  <a:pt x="12024" y="1858"/>
                </a:lnTo>
                <a:lnTo>
                  <a:pt x="12042" y="1860"/>
                </a:lnTo>
                <a:lnTo>
                  <a:pt x="12076" y="1868"/>
                </a:lnTo>
                <a:lnTo>
                  <a:pt x="12088" y="1870"/>
                </a:lnTo>
                <a:lnTo>
                  <a:pt x="12096" y="1870"/>
                </a:lnTo>
                <a:lnTo>
                  <a:pt x="12104" y="1868"/>
                </a:lnTo>
                <a:lnTo>
                  <a:pt x="12108" y="1866"/>
                </a:lnTo>
                <a:lnTo>
                  <a:pt x="12112" y="1858"/>
                </a:lnTo>
                <a:lnTo>
                  <a:pt x="12116" y="1848"/>
                </a:lnTo>
                <a:lnTo>
                  <a:pt x="12118" y="1846"/>
                </a:lnTo>
                <a:lnTo>
                  <a:pt x="12124" y="1844"/>
                </a:lnTo>
                <a:lnTo>
                  <a:pt x="12140" y="1842"/>
                </a:lnTo>
                <a:lnTo>
                  <a:pt x="12160" y="1842"/>
                </a:lnTo>
                <a:lnTo>
                  <a:pt x="12182" y="1844"/>
                </a:lnTo>
                <a:lnTo>
                  <a:pt x="12202" y="1848"/>
                </a:lnTo>
                <a:lnTo>
                  <a:pt x="12210" y="1852"/>
                </a:lnTo>
                <a:lnTo>
                  <a:pt x="12216" y="1854"/>
                </a:lnTo>
                <a:lnTo>
                  <a:pt x="12218" y="1858"/>
                </a:lnTo>
                <a:lnTo>
                  <a:pt x="12220" y="1864"/>
                </a:lnTo>
                <a:lnTo>
                  <a:pt x="12216" y="1870"/>
                </a:lnTo>
                <a:lnTo>
                  <a:pt x="12208" y="1876"/>
                </a:lnTo>
                <a:lnTo>
                  <a:pt x="12202" y="1880"/>
                </a:lnTo>
                <a:lnTo>
                  <a:pt x="12200" y="1884"/>
                </a:lnTo>
                <a:lnTo>
                  <a:pt x="12200" y="1888"/>
                </a:lnTo>
                <a:lnTo>
                  <a:pt x="12202" y="1890"/>
                </a:lnTo>
                <a:lnTo>
                  <a:pt x="12214" y="1890"/>
                </a:lnTo>
                <a:lnTo>
                  <a:pt x="12228" y="1890"/>
                </a:lnTo>
                <a:lnTo>
                  <a:pt x="12246" y="1888"/>
                </a:lnTo>
                <a:lnTo>
                  <a:pt x="12262" y="1884"/>
                </a:lnTo>
                <a:lnTo>
                  <a:pt x="12276" y="1880"/>
                </a:lnTo>
                <a:lnTo>
                  <a:pt x="12282" y="1876"/>
                </a:lnTo>
                <a:lnTo>
                  <a:pt x="12286" y="1870"/>
                </a:lnTo>
                <a:lnTo>
                  <a:pt x="12292" y="1870"/>
                </a:lnTo>
                <a:lnTo>
                  <a:pt x="12298" y="1872"/>
                </a:lnTo>
                <a:lnTo>
                  <a:pt x="12306" y="1878"/>
                </a:lnTo>
                <a:lnTo>
                  <a:pt x="12316" y="1882"/>
                </a:lnTo>
                <a:lnTo>
                  <a:pt x="12326" y="1884"/>
                </a:lnTo>
                <a:lnTo>
                  <a:pt x="12336" y="1882"/>
                </a:lnTo>
                <a:lnTo>
                  <a:pt x="12344" y="1880"/>
                </a:lnTo>
                <a:lnTo>
                  <a:pt x="12350" y="1876"/>
                </a:lnTo>
                <a:lnTo>
                  <a:pt x="12354" y="1870"/>
                </a:lnTo>
                <a:lnTo>
                  <a:pt x="12358" y="1866"/>
                </a:lnTo>
                <a:lnTo>
                  <a:pt x="12356" y="1862"/>
                </a:lnTo>
                <a:lnTo>
                  <a:pt x="12354" y="1858"/>
                </a:lnTo>
                <a:lnTo>
                  <a:pt x="12346" y="1852"/>
                </a:lnTo>
                <a:lnTo>
                  <a:pt x="12336" y="1844"/>
                </a:lnTo>
                <a:lnTo>
                  <a:pt x="12332" y="1840"/>
                </a:lnTo>
                <a:lnTo>
                  <a:pt x="12328" y="1836"/>
                </a:lnTo>
                <a:lnTo>
                  <a:pt x="12326" y="1830"/>
                </a:lnTo>
                <a:lnTo>
                  <a:pt x="12326" y="1824"/>
                </a:lnTo>
                <a:lnTo>
                  <a:pt x="12328" y="1818"/>
                </a:lnTo>
                <a:lnTo>
                  <a:pt x="12334" y="1810"/>
                </a:lnTo>
                <a:lnTo>
                  <a:pt x="12344" y="1802"/>
                </a:lnTo>
                <a:lnTo>
                  <a:pt x="12358" y="1792"/>
                </a:lnTo>
                <a:lnTo>
                  <a:pt x="12384" y="1772"/>
                </a:lnTo>
                <a:lnTo>
                  <a:pt x="12402" y="1756"/>
                </a:lnTo>
                <a:lnTo>
                  <a:pt x="12424" y="1730"/>
                </a:lnTo>
                <a:lnTo>
                  <a:pt x="12434" y="1720"/>
                </a:lnTo>
                <a:lnTo>
                  <a:pt x="12450" y="1714"/>
                </a:lnTo>
                <a:lnTo>
                  <a:pt x="12472" y="1708"/>
                </a:lnTo>
                <a:lnTo>
                  <a:pt x="12504" y="1702"/>
                </a:lnTo>
                <a:lnTo>
                  <a:pt x="12520" y="1702"/>
                </a:lnTo>
                <a:lnTo>
                  <a:pt x="12530" y="1702"/>
                </a:lnTo>
                <a:lnTo>
                  <a:pt x="12540" y="1706"/>
                </a:lnTo>
                <a:lnTo>
                  <a:pt x="12546" y="1712"/>
                </a:lnTo>
                <a:lnTo>
                  <a:pt x="12550" y="1720"/>
                </a:lnTo>
                <a:lnTo>
                  <a:pt x="12552" y="1728"/>
                </a:lnTo>
                <a:lnTo>
                  <a:pt x="12554" y="1744"/>
                </a:lnTo>
                <a:lnTo>
                  <a:pt x="12554" y="1762"/>
                </a:lnTo>
                <a:lnTo>
                  <a:pt x="12554" y="1768"/>
                </a:lnTo>
                <a:lnTo>
                  <a:pt x="12556" y="1774"/>
                </a:lnTo>
                <a:lnTo>
                  <a:pt x="12560" y="1778"/>
                </a:lnTo>
                <a:lnTo>
                  <a:pt x="12566" y="1778"/>
                </a:lnTo>
                <a:lnTo>
                  <a:pt x="12572" y="1778"/>
                </a:lnTo>
                <a:lnTo>
                  <a:pt x="12582" y="1774"/>
                </a:lnTo>
                <a:lnTo>
                  <a:pt x="12604" y="1762"/>
                </a:lnTo>
                <a:lnTo>
                  <a:pt x="12618" y="1750"/>
                </a:lnTo>
                <a:lnTo>
                  <a:pt x="12628" y="1740"/>
                </a:lnTo>
                <a:lnTo>
                  <a:pt x="12634" y="1730"/>
                </a:lnTo>
                <a:lnTo>
                  <a:pt x="12640" y="1724"/>
                </a:lnTo>
                <a:lnTo>
                  <a:pt x="12646" y="1718"/>
                </a:lnTo>
                <a:lnTo>
                  <a:pt x="12654" y="1718"/>
                </a:lnTo>
                <a:lnTo>
                  <a:pt x="12666" y="1720"/>
                </a:lnTo>
                <a:lnTo>
                  <a:pt x="12672" y="1720"/>
                </a:lnTo>
                <a:lnTo>
                  <a:pt x="12676" y="1720"/>
                </a:lnTo>
                <a:lnTo>
                  <a:pt x="12678" y="1716"/>
                </a:lnTo>
                <a:lnTo>
                  <a:pt x="12680" y="1712"/>
                </a:lnTo>
                <a:lnTo>
                  <a:pt x="12680" y="1700"/>
                </a:lnTo>
                <a:lnTo>
                  <a:pt x="12678" y="1686"/>
                </a:lnTo>
                <a:lnTo>
                  <a:pt x="12676" y="1670"/>
                </a:lnTo>
                <a:lnTo>
                  <a:pt x="12678" y="1664"/>
                </a:lnTo>
                <a:lnTo>
                  <a:pt x="12680" y="1658"/>
                </a:lnTo>
                <a:lnTo>
                  <a:pt x="12684" y="1652"/>
                </a:lnTo>
                <a:lnTo>
                  <a:pt x="12692" y="1648"/>
                </a:lnTo>
                <a:lnTo>
                  <a:pt x="12700" y="1646"/>
                </a:lnTo>
                <a:lnTo>
                  <a:pt x="12712" y="1644"/>
                </a:lnTo>
                <a:lnTo>
                  <a:pt x="12744" y="1646"/>
                </a:lnTo>
                <a:lnTo>
                  <a:pt x="12746" y="1646"/>
                </a:lnTo>
                <a:lnTo>
                  <a:pt x="12746" y="1648"/>
                </a:lnTo>
                <a:lnTo>
                  <a:pt x="12742" y="1652"/>
                </a:lnTo>
                <a:lnTo>
                  <a:pt x="12736" y="1660"/>
                </a:lnTo>
                <a:lnTo>
                  <a:pt x="12728" y="1672"/>
                </a:lnTo>
                <a:lnTo>
                  <a:pt x="12718" y="1688"/>
                </a:lnTo>
                <a:lnTo>
                  <a:pt x="12716" y="1700"/>
                </a:lnTo>
                <a:lnTo>
                  <a:pt x="12712" y="1712"/>
                </a:lnTo>
                <a:lnTo>
                  <a:pt x="12710" y="1724"/>
                </a:lnTo>
                <a:lnTo>
                  <a:pt x="12706" y="1736"/>
                </a:lnTo>
                <a:lnTo>
                  <a:pt x="12702" y="1744"/>
                </a:lnTo>
                <a:lnTo>
                  <a:pt x="12698" y="1752"/>
                </a:lnTo>
                <a:lnTo>
                  <a:pt x="12686" y="1762"/>
                </a:lnTo>
                <a:lnTo>
                  <a:pt x="12672" y="1772"/>
                </a:lnTo>
                <a:lnTo>
                  <a:pt x="12654" y="1782"/>
                </a:lnTo>
                <a:lnTo>
                  <a:pt x="12636" y="1794"/>
                </a:lnTo>
                <a:lnTo>
                  <a:pt x="12616" y="1810"/>
                </a:lnTo>
                <a:lnTo>
                  <a:pt x="12604" y="1822"/>
                </a:lnTo>
                <a:lnTo>
                  <a:pt x="12594" y="1836"/>
                </a:lnTo>
                <a:lnTo>
                  <a:pt x="12552" y="1886"/>
                </a:lnTo>
                <a:lnTo>
                  <a:pt x="12534" y="1904"/>
                </a:lnTo>
                <a:lnTo>
                  <a:pt x="12518" y="1920"/>
                </a:lnTo>
                <a:lnTo>
                  <a:pt x="12502" y="1934"/>
                </a:lnTo>
                <a:lnTo>
                  <a:pt x="12488" y="1944"/>
                </a:lnTo>
                <a:lnTo>
                  <a:pt x="12472" y="1950"/>
                </a:lnTo>
                <a:lnTo>
                  <a:pt x="12456" y="1956"/>
                </a:lnTo>
                <a:lnTo>
                  <a:pt x="12442" y="1960"/>
                </a:lnTo>
                <a:lnTo>
                  <a:pt x="12436" y="1964"/>
                </a:lnTo>
                <a:lnTo>
                  <a:pt x="12432" y="1968"/>
                </a:lnTo>
                <a:lnTo>
                  <a:pt x="12432" y="1976"/>
                </a:lnTo>
                <a:lnTo>
                  <a:pt x="12430" y="1982"/>
                </a:lnTo>
                <a:lnTo>
                  <a:pt x="12428" y="1990"/>
                </a:lnTo>
                <a:lnTo>
                  <a:pt x="12422" y="2000"/>
                </a:lnTo>
                <a:lnTo>
                  <a:pt x="12408" y="2012"/>
                </a:lnTo>
                <a:lnTo>
                  <a:pt x="12402" y="2018"/>
                </a:lnTo>
                <a:lnTo>
                  <a:pt x="12396" y="2028"/>
                </a:lnTo>
                <a:lnTo>
                  <a:pt x="12390" y="2040"/>
                </a:lnTo>
                <a:lnTo>
                  <a:pt x="12386" y="2054"/>
                </a:lnTo>
                <a:lnTo>
                  <a:pt x="12384" y="2068"/>
                </a:lnTo>
                <a:lnTo>
                  <a:pt x="12382" y="2084"/>
                </a:lnTo>
                <a:lnTo>
                  <a:pt x="12382" y="2122"/>
                </a:lnTo>
                <a:lnTo>
                  <a:pt x="12384" y="2162"/>
                </a:lnTo>
                <a:lnTo>
                  <a:pt x="12390" y="2204"/>
                </a:lnTo>
                <a:lnTo>
                  <a:pt x="12398" y="2248"/>
                </a:lnTo>
                <a:lnTo>
                  <a:pt x="12406" y="2292"/>
                </a:lnTo>
                <a:lnTo>
                  <a:pt x="12408" y="2310"/>
                </a:lnTo>
                <a:lnTo>
                  <a:pt x="12412" y="2330"/>
                </a:lnTo>
                <a:lnTo>
                  <a:pt x="12414" y="2350"/>
                </a:lnTo>
                <a:lnTo>
                  <a:pt x="12418" y="2366"/>
                </a:lnTo>
                <a:lnTo>
                  <a:pt x="12422" y="2372"/>
                </a:lnTo>
                <a:lnTo>
                  <a:pt x="12426" y="2376"/>
                </a:lnTo>
                <a:lnTo>
                  <a:pt x="12430" y="2378"/>
                </a:lnTo>
                <a:lnTo>
                  <a:pt x="12436" y="2376"/>
                </a:lnTo>
                <a:lnTo>
                  <a:pt x="12444" y="2372"/>
                </a:lnTo>
                <a:lnTo>
                  <a:pt x="12452" y="2364"/>
                </a:lnTo>
                <a:lnTo>
                  <a:pt x="12464" y="2352"/>
                </a:lnTo>
                <a:lnTo>
                  <a:pt x="12476" y="2336"/>
                </a:lnTo>
                <a:lnTo>
                  <a:pt x="12484" y="2324"/>
                </a:lnTo>
                <a:lnTo>
                  <a:pt x="12490" y="2312"/>
                </a:lnTo>
                <a:lnTo>
                  <a:pt x="12496" y="2294"/>
                </a:lnTo>
                <a:lnTo>
                  <a:pt x="12498" y="2280"/>
                </a:lnTo>
                <a:lnTo>
                  <a:pt x="12500" y="2268"/>
                </a:lnTo>
                <a:lnTo>
                  <a:pt x="12502" y="2258"/>
                </a:lnTo>
                <a:lnTo>
                  <a:pt x="12502" y="2256"/>
                </a:lnTo>
                <a:lnTo>
                  <a:pt x="12506" y="2254"/>
                </a:lnTo>
                <a:lnTo>
                  <a:pt x="12516" y="2250"/>
                </a:lnTo>
                <a:lnTo>
                  <a:pt x="12532" y="2248"/>
                </a:lnTo>
                <a:lnTo>
                  <a:pt x="12542" y="2248"/>
                </a:lnTo>
                <a:lnTo>
                  <a:pt x="12548" y="2246"/>
                </a:lnTo>
                <a:lnTo>
                  <a:pt x="12552" y="2242"/>
                </a:lnTo>
                <a:lnTo>
                  <a:pt x="12556" y="2236"/>
                </a:lnTo>
                <a:lnTo>
                  <a:pt x="12558" y="2224"/>
                </a:lnTo>
                <a:lnTo>
                  <a:pt x="12558" y="2210"/>
                </a:lnTo>
                <a:lnTo>
                  <a:pt x="12560" y="2194"/>
                </a:lnTo>
                <a:lnTo>
                  <a:pt x="12560" y="2188"/>
                </a:lnTo>
                <a:lnTo>
                  <a:pt x="12564" y="2182"/>
                </a:lnTo>
                <a:lnTo>
                  <a:pt x="12568" y="2176"/>
                </a:lnTo>
                <a:lnTo>
                  <a:pt x="12574" y="2172"/>
                </a:lnTo>
                <a:lnTo>
                  <a:pt x="12582" y="2168"/>
                </a:lnTo>
                <a:lnTo>
                  <a:pt x="12594" y="2166"/>
                </a:lnTo>
                <a:lnTo>
                  <a:pt x="12620" y="2162"/>
                </a:lnTo>
                <a:lnTo>
                  <a:pt x="12628" y="2160"/>
                </a:lnTo>
                <a:lnTo>
                  <a:pt x="12634" y="2156"/>
                </a:lnTo>
                <a:lnTo>
                  <a:pt x="12636" y="2152"/>
                </a:lnTo>
                <a:lnTo>
                  <a:pt x="12638" y="2148"/>
                </a:lnTo>
                <a:lnTo>
                  <a:pt x="12638" y="2142"/>
                </a:lnTo>
                <a:lnTo>
                  <a:pt x="12636" y="2136"/>
                </a:lnTo>
                <a:lnTo>
                  <a:pt x="12632" y="2124"/>
                </a:lnTo>
                <a:lnTo>
                  <a:pt x="12628" y="2110"/>
                </a:lnTo>
                <a:lnTo>
                  <a:pt x="12628" y="2104"/>
                </a:lnTo>
                <a:lnTo>
                  <a:pt x="12628" y="2096"/>
                </a:lnTo>
                <a:lnTo>
                  <a:pt x="12628" y="2088"/>
                </a:lnTo>
                <a:lnTo>
                  <a:pt x="12632" y="2080"/>
                </a:lnTo>
                <a:lnTo>
                  <a:pt x="12636" y="2074"/>
                </a:lnTo>
                <a:lnTo>
                  <a:pt x="12640" y="2068"/>
                </a:lnTo>
                <a:lnTo>
                  <a:pt x="12644" y="2066"/>
                </a:lnTo>
                <a:lnTo>
                  <a:pt x="12650" y="2064"/>
                </a:lnTo>
                <a:lnTo>
                  <a:pt x="12658" y="2066"/>
                </a:lnTo>
                <a:lnTo>
                  <a:pt x="12666" y="2068"/>
                </a:lnTo>
                <a:lnTo>
                  <a:pt x="12674" y="2072"/>
                </a:lnTo>
                <a:lnTo>
                  <a:pt x="12680" y="2074"/>
                </a:lnTo>
                <a:lnTo>
                  <a:pt x="12682" y="2074"/>
                </a:lnTo>
                <a:lnTo>
                  <a:pt x="12684" y="2070"/>
                </a:lnTo>
                <a:lnTo>
                  <a:pt x="12688" y="2060"/>
                </a:lnTo>
                <a:lnTo>
                  <a:pt x="12690" y="2052"/>
                </a:lnTo>
                <a:lnTo>
                  <a:pt x="12688" y="2046"/>
                </a:lnTo>
                <a:lnTo>
                  <a:pt x="12686" y="2040"/>
                </a:lnTo>
                <a:lnTo>
                  <a:pt x="12684" y="2034"/>
                </a:lnTo>
                <a:lnTo>
                  <a:pt x="12678" y="2028"/>
                </a:lnTo>
                <a:lnTo>
                  <a:pt x="12670" y="2022"/>
                </a:lnTo>
                <a:lnTo>
                  <a:pt x="12664" y="2016"/>
                </a:lnTo>
                <a:lnTo>
                  <a:pt x="12662" y="2014"/>
                </a:lnTo>
                <a:lnTo>
                  <a:pt x="12660" y="2010"/>
                </a:lnTo>
                <a:lnTo>
                  <a:pt x="12660" y="2006"/>
                </a:lnTo>
                <a:lnTo>
                  <a:pt x="12662" y="2002"/>
                </a:lnTo>
                <a:lnTo>
                  <a:pt x="12672" y="1988"/>
                </a:lnTo>
                <a:lnTo>
                  <a:pt x="12678" y="1978"/>
                </a:lnTo>
                <a:lnTo>
                  <a:pt x="12682" y="1970"/>
                </a:lnTo>
                <a:lnTo>
                  <a:pt x="12684" y="1964"/>
                </a:lnTo>
                <a:lnTo>
                  <a:pt x="12682" y="1960"/>
                </a:lnTo>
                <a:lnTo>
                  <a:pt x="12676" y="1956"/>
                </a:lnTo>
                <a:lnTo>
                  <a:pt x="12672" y="1952"/>
                </a:lnTo>
                <a:lnTo>
                  <a:pt x="12658" y="1948"/>
                </a:lnTo>
                <a:lnTo>
                  <a:pt x="12644" y="1942"/>
                </a:lnTo>
                <a:lnTo>
                  <a:pt x="12638" y="1940"/>
                </a:lnTo>
                <a:lnTo>
                  <a:pt x="12634" y="1936"/>
                </a:lnTo>
                <a:lnTo>
                  <a:pt x="12634" y="1932"/>
                </a:lnTo>
                <a:lnTo>
                  <a:pt x="12636" y="1926"/>
                </a:lnTo>
                <a:lnTo>
                  <a:pt x="12642" y="1920"/>
                </a:lnTo>
                <a:lnTo>
                  <a:pt x="12650" y="1912"/>
                </a:lnTo>
                <a:lnTo>
                  <a:pt x="12670" y="1894"/>
                </a:lnTo>
                <a:lnTo>
                  <a:pt x="12682" y="1878"/>
                </a:lnTo>
                <a:lnTo>
                  <a:pt x="12690" y="1864"/>
                </a:lnTo>
                <a:lnTo>
                  <a:pt x="12692" y="1852"/>
                </a:lnTo>
                <a:lnTo>
                  <a:pt x="12694" y="1842"/>
                </a:lnTo>
                <a:lnTo>
                  <a:pt x="12698" y="1834"/>
                </a:lnTo>
                <a:lnTo>
                  <a:pt x="12704" y="1826"/>
                </a:lnTo>
                <a:lnTo>
                  <a:pt x="12716" y="1820"/>
                </a:lnTo>
                <a:lnTo>
                  <a:pt x="12728" y="1818"/>
                </a:lnTo>
                <a:lnTo>
                  <a:pt x="12736" y="1818"/>
                </a:lnTo>
                <a:lnTo>
                  <a:pt x="12740" y="1820"/>
                </a:lnTo>
                <a:lnTo>
                  <a:pt x="12742" y="1822"/>
                </a:lnTo>
                <a:lnTo>
                  <a:pt x="12744" y="1824"/>
                </a:lnTo>
                <a:lnTo>
                  <a:pt x="12750" y="1822"/>
                </a:lnTo>
                <a:lnTo>
                  <a:pt x="12760" y="1816"/>
                </a:lnTo>
                <a:lnTo>
                  <a:pt x="12776" y="1804"/>
                </a:lnTo>
                <a:lnTo>
                  <a:pt x="12788" y="1796"/>
                </a:lnTo>
                <a:lnTo>
                  <a:pt x="12796" y="1792"/>
                </a:lnTo>
                <a:lnTo>
                  <a:pt x="12802" y="1790"/>
                </a:lnTo>
                <a:lnTo>
                  <a:pt x="12804" y="1792"/>
                </a:lnTo>
                <a:lnTo>
                  <a:pt x="12806" y="1794"/>
                </a:lnTo>
                <a:lnTo>
                  <a:pt x="12806" y="1800"/>
                </a:lnTo>
                <a:lnTo>
                  <a:pt x="12802" y="1812"/>
                </a:lnTo>
                <a:lnTo>
                  <a:pt x="12798" y="1824"/>
                </a:lnTo>
                <a:lnTo>
                  <a:pt x="12798" y="1828"/>
                </a:lnTo>
                <a:lnTo>
                  <a:pt x="12798" y="1832"/>
                </a:lnTo>
                <a:lnTo>
                  <a:pt x="12800" y="1832"/>
                </a:lnTo>
                <a:lnTo>
                  <a:pt x="12806" y="1830"/>
                </a:lnTo>
                <a:lnTo>
                  <a:pt x="12824" y="1816"/>
                </a:lnTo>
                <a:lnTo>
                  <a:pt x="12846" y="1800"/>
                </a:lnTo>
                <a:lnTo>
                  <a:pt x="12868" y="1788"/>
                </a:lnTo>
                <a:lnTo>
                  <a:pt x="12878" y="1786"/>
                </a:lnTo>
                <a:lnTo>
                  <a:pt x="12888" y="1784"/>
                </a:lnTo>
                <a:lnTo>
                  <a:pt x="12906" y="1784"/>
                </a:lnTo>
                <a:lnTo>
                  <a:pt x="12922" y="1788"/>
                </a:lnTo>
                <a:lnTo>
                  <a:pt x="12936" y="1794"/>
                </a:lnTo>
                <a:lnTo>
                  <a:pt x="12948" y="1804"/>
                </a:lnTo>
                <a:lnTo>
                  <a:pt x="12960" y="1818"/>
                </a:lnTo>
                <a:lnTo>
                  <a:pt x="12968" y="1826"/>
                </a:lnTo>
                <a:lnTo>
                  <a:pt x="12972" y="1830"/>
                </a:lnTo>
                <a:lnTo>
                  <a:pt x="12972" y="1826"/>
                </a:lnTo>
                <a:lnTo>
                  <a:pt x="12976" y="1820"/>
                </a:lnTo>
                <a:lnTo>
                  <a:pt x="12982" y="1808"/>
                </a:lnTo>
                <a:lnTo>
                  <a:pt x="12996" y="1792"/>
                </a:lnTo>
                <a:lnTo>
                  <a:pt x="13006" y="1782"/>
                </a:lnTo>
                <a:lnTo>
                  <a:pt x="13020" y="1772"/>
                </a:lnTo>
                <a:lnTo>
                  <a:pt x="13036" y="1762"/>
                </a:lnTo>
                <a:lnTo>
                  <a:pt x="13056" y="1752"/>
                </a:lnTo>
                <a:lnTo>
                  <a:pt x="13074" y="1742"/>
                </a:lnTo>
                <a:lnTo>
                  <a:pt x="13090" y="1730"/>
                </a:lnTo>
                <a:lnTo>
                  <a:pt x="13124" y="1706"/>
                </a:lnTo>
                <a:lnTo>
                  <a:pt x="13142" y="1694"/>
                </a:lnTo>
                <a:lnTo>
                  <a:pt x="13160" y="1684"/>
                </a:lnTo>
                <a:lnTo>
                  <a:pt x="13178" y="1674"/>
                </a:lnTo>
                <a:lnTo>
                  <a:pt x="13200" y="1666"/>
                </a:lnTo>
                <a:lnTo>
                  <a:pt x="13218" y="1660"/>
                </a:lnTo>
                <a:lnTo>
                  <a:pt x="13236" y="1656"/>
                </a:lnTo>
                <a:lnTo>
                  <a:pt x="13250" y="1654"/>
                </a:lnTo>
                <a:lnTo>
                  <a:pt x="13264" y="1654"/>
                </a:lnTo>
                <a:lnTo>
                  <a:pt x="13284" y="1654"/>
                </a:lnTo>
                <a:lnTo>
                  <a:pt x="13298" y="1658"/>
                </a:lnTo>
                <a:lnTo>
                  <a:pt x="13310" y="1662"/>
                </a:lnTo>
                <a:lnTo>
                  <a:pt x="13318" y="1666"/>
                </a:lnTo>
                <a:lnTo>
                  <a:pt x="13322" y="1666"/>
                </a:lnTo>
                <a:lnTo>
                  <a:pt x="13326" y="1664"/>
                </a:lnTo>
                <a:lnTo>
                  <a:pt x="13336" y="1658"/>
                </a:lnTo>
                <a:lnTo>
                  <a:pt x="13344" y="1648"/>
                </a:lnTo>
                <a:lnTo>
                  <a:pt x="13346" y="1640"/>
                </a:lnTo>
                <a:lnTo>
                  <a:pt x="13344" y="1630"/>
                </a:lnTo>
                <a:lnTo>
                  <a:pt x="13340" y="1622"/>
                </a:lnTo>
                <a:lnTo>
                  <a:pt x="13324" y="1600"/>
                </a:lnTo>
                <a:lnTo>
                  <a:pt x="13316" y="1586"/>
                </a:lnTo>
                <a:lnTo>
                  <a:pt x="13308" y="1568"/>
                </a:lnTo>
                <a:lnTo>
                  <a:pt x="13300" y="1548"/>
                </a:lnTo>
                <a:lnTo>
                  <a:pt x="13292" y="1538"/>
                </a:lnTo>
                <a:lnTo>
                  <a:pt x="13288" y="1536"/>
                </a:lnTo>
                <a:lnTo>
                  <a:pt x="13286" y="1536"/>
                </a:lnTo>
                <a:lnTo>
                  <a:pt x="13278" y="1536"/>
                </a:lnTo>
                <a:lnTo>
                  <a:pt x="13272" y="1538"/>
                </a:lnTo>
                <a:lnTo>
                  <a:pt x="13268" y="1538"/>
                </a:lnTo>
                <a:lnTo>
                  <a:pt x="13264" y="1536"/>
                </a:lnTo>
                <a:lnTo>
                  <a:pt x="13262" y="1532"/>
                </a:lnTo>
                <a:lnTo>
                  <a:pt x="13258" y="1520"/>
                </a:lnTo>
                <a:lnTo>
                  <a:pt x="13256" y="1516"/>
                </a:lnTo>
                <a:lnTo>
                  <a:pt x="13258" y="1512"/>
                </a:lnTo>
                <a:lnTo>
                  <a:pt x="13260" y="1510"/>
                </a:lnTo>
                <a:lnTo>
                  <a:pt x="13264" y="1508"/>
                </a:lnTo>
                <a:lnTo>
                  <a:pt x="13274" y="1508"/>
                </a:lnTo>
                <a:lnTo>
                  <a:pt x="13288" y="1510"/>
                </a:lnTo>
                <a:lnTo>
                  <a:pt x="13302" y="1510"/>
                </a:lnTo>
                <a:lnTo>
                  <a:pt x="13320" y="1510"/>
                </a:lnTo>
                <a:lnTo>
                  <a:pt x="13328" y="1508"/>
                </a:lnTo>
                <a:lnTo>
                  <a:pt x="13336" y="1504"/>
                </a:lnTo>
                <a:lnTo>
                  <a:pt x="13344" y="1498"/>
                </a:lnTo>
                <a:lnTo>
                  <a:pt x="13350" y="1490"/>
                </a:lnTo>
                <a:lnTo>
                  <a:pt x="13366" y="1472"/>
                </a:lnTo>
                <a:lnTo>
                  <a:pt x="13366" y="1458"/>
                </a:lnTo>
                <a:lnTo>
                  <a:pt x="13376" y="1446"/>
                </a:lnTo>
                <a:lnTo>
                  <a:pt x="13378" y="1442"/>
                </a:lnTo>
                <a:lnTo>
                  <a:pt x="13378" y="1438"/>
                </a:lnTo>
                <a:lnTo>
                  <a:pt x="13378" y="1436"/>
                </a:lnTo>
                <a:lnTo>
                  <a:pt x="13376" y="1432"/>
                </a:lnTo>
                <a:lnTo>
                  <a:pt x="13368" y="1420"/>
                </a:lnTo>
                <a:lnTo>
                  <a:pt x="13366" y="1414"/>
                </a:lnTo>
                <a:lnTo>
                  <a:pt x="13366" y="1402"/>
                </a:lnTo>
                <a:lnTo>
                  <a:pt x="13370" y="1400"/>
                </a:lnTo>
                <a:lnTo>
                  <a:pt x="13374" y="1398"/>
                </a:lnTo>
                <a:lnTo>
                  <a:pt x="13378" y="1398"/>
                </a:lnTo>
                <a:lnTo>
                  <a:pt x="13384" y="1400"/>
                </a:lnTo>
                <a:lnTo>
                  <a:pt x="13392" y="1404"/>
                </a:lnTo>
                <a:lnTo>
                  <a:pt x="13398" y="1410"/>
                </a:lnTo>
                <a:lnTo>
                  <a:pt x="13404" y="1418"/>
                </a:lnTo>
                <a:lnTo>
                  <a:pt x="13410" y="1430"/>
                </a:lnTo>
                <a:lnTo>
                  <a:pt x="13414" y="1436"/>
                </a:lnTo>
                <a:lnTo>
                  <a:pt x="13418" y="1442"/>
                </a:lnTo>
                <a:lnTo>
                  <a:pt x="13424" y="1444"/>
                </a:lnTo>
                <a:lnTo>
                  <a:pt x="13430" y="1446"/>
                </a:lnTo>
                <a:lnTo>
                  <a:pt x="13446" y="1444"/>
                </a:lnTo>
                <a:lnTo>
                  <a:pt x="13460" y="1440"/>
                </a:lnTo>
                <a:lnTo>
                  <a:pt x="13476" y="1438"/>
                </a:lnTo>
                <a:lnTo>
                  <a:pt x="13484" y="1438"/>
                </a:lnTo>
                <a:lnTo>
                  <a:pt x="13492" y="1438"/>
                </a:lnTo>
                <a:lnTo>
                  <a:pt x="13500" y="1440"/>
                </a:lnTo>
                <a:lnTo>
                  <a:pt x="13506" y="1444"/>
                </a:lnTo>
                <a:lnTo>
                  <a:pt x="13512" y="1452"/>
                </a:lnTo>
                <a:lnTo>
                  <a:pt x="13516" y="1460"/>
                </a:lnTo>
                <a:lnTo>
                  <a:pt x="13526" y="1478"/>
                </a:lnTo>
                <a:lnTo>
                  <a:pt x="13536" y="1488"/>
                </a:lnTo>
                <a:lnTo>
                  <a:pt x="13544" y="1494"/>
                </a:lnTo>
                <a:lnTo>
                  <a:pt x="13554" y="1496"/>
                </a:lnTo>
                <a:lnTo>
                  <a:pt x="13562" y="1496"/>
                </a:lnTo>
                <a:lnTo>
                  <a:pt x="13570" y="1498"/>
                </a:lnTo>
                <a:lnTo>
                  <a:pt x="13578" y="1502"/>
                </a:lnTo>
                <a:lnTo>
                  <a:pt x="13586" y="1510"/>
                </a:lnTo>
                <a:lnTo>
                  <a:pt x="13590" y="1514"/>
                </a:lnTo>
                <a:lnTo>
                  <a:pt x="13594" y="1518"/>
                </a:lnTo>
                <a:lnTo>
                  <a:pt x="13598" y="1520"/>
                </a:lnTo>
                <a:lnTo>
                  <a:pt x="13604" y="1522"/>
                </a:lnTo>
                <a:lnTo>
                  <a:pt x="13614" y="1522"/>
                </a:lnTo>
                <a:lnTo>
                  <a:pt x="13626" y="1516"/>
                </a:lnTo>
                <a:lnTo>
                  <a:pt x="13636" y="1508"/>
                </a:lnTo>
                <a:lnTo>
                  <a:pt x="13646" y="1498"/>
                </a:lnTo>
                <a:lnTo>
                  <a:pt x="13652" y="1482"/>
                </a:lnTo>
                <a:lnTo>
                  <a:pt x="13654" y="1466"/>
                </a:lnTo>
                <a:lnTo>
                  <a:pt x="13656" y="1452"/>
                </a:lnTo>
                <a:lnTo>
                  <a:pt x="13660" y="1448"/>
                </a:lnTo>
                <a:lnTo>
                  <a:pt x="13662" y="1444"/>
                </a:lnTo>
                <a:lnTo>
                  <a:pt x="13670" y="1440"/>
                </a:lnTo>
                <a:lnTo>
                  <a:pt x="13680" y="1438"/>
                </a:lnTo>
                <a:lnTo>
                  <a:pt x="13690" y="1436"/>
                </a:lnTo>
                <a:lnTo>
                  <a:pt x="13704" y="1434"/>
                </a:lnTo>
                <a:lnTo>
                  <a:pt x="13718" y="1426"/>
                </a:lnTo>
                <a:lnTo>
                  <a:pt x="13724" y="1422"/>
                </a:lnTo>
                <a:lnTo>
                  <a:pt x="13732" y="1414"/>
                </a:lnTo>
                <a:lnTo>
                  <a:pt x="13742" y="1402"/>
                </a:lnTo>
                <a:lnTo>
                  <a:pt x="13744" y="1396"/>
                </a:lnTo>
                <a:lnTo>
                  <a:pt x="13744" y="1394"/>
                </a:lnTo>
                <a:lnTo>
                  <a:pt x="13742" y="1394"/>
                </a:lnTo>
                <a:lnTo>
                  <a:pt x="13734" y="1392"/>
                </a:lnTo>
                <a:lnTo>
                  <a:pt x="13724" y="1392"/>
                </a:lnTo>
                <a:lnTo>
                  <a:pt x="13712" y="1388"/>
                </a:lnTo>
                <a:lnTo>
                  <a:pt x="13706" y="1384"/>
                </a:lnTo>
                <a:lnTo>
                  <a:pt x="13698" y="1380"/>
                </a:lnTo>
                <a:lnTo>
                  <a:pt x="13692" y="1374"/>
                </a:lnTo>
                <a:lnTo>
                  <a:pt x="13688" y="1366"/>
                </a:lnTo>
                <a:close/>
                <a:moveTo>
                  <a:pt x="6176" y="2870"/>
                </a:moveTo>
                <a:lnTo>
                  <a:pt x="6176" y="2870"/>
                </a:lnTo>
                <a:lnTo>
                  <a:pt x="6174" y="2872"/>
                </a:lnTo>
                <a:lnTo>
                  <a:pt x="6170" y="2870"/>
                </a:lnTo>
                <a:lnTo>
                  <a:pt x="6168" y="2868"/>
                </a:lnTo>
                <a:lnTo>
                  <a:pt x="6166" y="2864"/>
                </a:lnTo>
                <a:lnTo>
                  <a:pt x="6170" y="2862"/>
                </a:lnTo>
                <a:lnTo>
                  <a:pt x="6174" y="2864"/>
                </a:lnTo>
                <a:lnTo>
                  <a:pt x="6176" y="2866"/>
                </a:lnTo>
                <a:lnTo>
                  <a:pt x="6176" y="2870"/>
                </a:lnTo>
                <a:close/>
                <a:moveTo>
                  <a:pt x="7520" y="3416"/>
                </a:moveTo>
                <a:lnTo>
                  <a:pt x="7520" y="3416"/>
                </a:lnTo>
                <a:lnTo>
                  <a:pt x="7524" y="3412"/>
                </a:lnTo>
                <a:lnTo>
                  <a:pt x="7526" y="3412"/>
                </a:lnTo>
                <a:lnTo>
                  <a:pt x="7524" y="3412"/>
                </a:lnTo>
                <a:lnTo>
                  <a:pt x="7520" y="3416"/>
                </a:lnTo>
                <a:close/>
                <a:moveTo>
                  <a:pt x="7540" y="3418"/>
                </a:moveTo>
                <a:lnTo>
                  <a:pt x="7540" y="3418"/>
                </a:lnTo>
                <a:lnTo>
                  <a:pt x="7540" y="3406"/>
                </a:lnTo>
                <a:lnTo>
                  <a:pt x="7542" y="3402"/>
                </a:lnTo>
                <a:lnTo>
                  <a:pt x="7544" y="3400"/>
                </a:lnTo>
                <a:lnTo>
                  <a:pt x="7542" y="3402"/>
                </a:lnTo>
                <a:lnTo>
                  <a:pt x="7540" y="3406"/>
                </a:lnTo>
                <a:lnTo>
                  <a:pt x="7540" y="3418"/>
                </a:lnTo>
                <a:close/>
                <a:moveTo>
                  <a:pt x="8152" y="3716"/>
                </a:moveTo>
                <a:lnTo>
                  <a:pt x="8152" y="3716"/>
                </a:lnTo>
                <a:lnTo>
                  <a:pt x="8154" y="3718"/>
                </a:lnTo>
                <a:lnTo>
                  <a:pt x="8152" y="3718"/>
                </a:lnTo>
                <a:lnTo>
                  <a:pt x="8152" y="3716"/>
                </a:lnTo>
                <a:close/>
                <a:moveTo>
                  <a:pt x="8302" y="2962"/>
                </a:moveTo>
                <a:lnTo>
                  <a:pt x="8302" y="2962"/>
                </a:lnTo>
                <a:lnTo>
                  <a:pt x="8300" y="2960"/>
                </a:lnTo>
                <a:lnTo>
                  <a:pt x="8296" y="2960"/>
                </a:lnTo>
                <a:lnTo>
                  <a:pt x="8296" y="2962"/>
                </a:lnTo>
                <a:lnTo>
                  <a:pt x="8298" y="2968"/>
                </a:lnTo>
                <a:lnTo>
                  <a:pt x="8296" y="2968"/>
                </a:lnTo>
                <a:lnTo>
                  <a:pt x="8294" y="2970"/>
                </a:lnTo>
                <a:lnTo>
                  <a:pt x="8284" y="2974"/>
                </a:lnTo>
                <a:lnTo>
                  <a:pt x="8280" y="2974"/>
                </a:lnTo>
                <a:lnTo>
                  <a:pt x="8274" y="2974"/>
                </a:lnTo>
                <a:lnTo>
                  <a:pt x="8272" y="2970"/>
                </a:lnTo>
                <a:lnTo>
                  <a:pt x="8270" y="2966"/>
                </a:lnTo>
                <a:lnTo>
                  <a:pt x="8268" y="2960"/>
                </a:lnTo>
                <a:lnTo>
                  <a:pt x="8266" y="2962"/>
                </a:lnTo>
                <a:lnTo>
                  <a:pt x="8264" y="2966"/>
                </a:lnTo>
                <a:lnTo>
                  <a:pt x="8262" y="2966"/>
                </a:lnTo>
                <a:lnTo>
                  <a:pt x="8260" y="2966"/>
                </a:lnTo>
                <a:lnTo>
                  <a:pt x="8256" y="2964"/>
                </a:lnTo>
                <a:lnTo>
                  <a:pt x="8254" y="2966"/>
                </a:lnTo>
                <a:lnTo>
                  <a:pt x="8250" y="2966"/>
                </a:lnTo>
                <a:lnTo>
                  <a:pt x="8248" y="2964"/>
                </a:lnTo>
                <a:lnTo>
                  <a:pt x="8246" y="2958"/>
                </a:lnTo>
                <a:lnTo>
                  <a:pt x="8242" y="2954"/>
                </a:lnTo>
                <a:lnTo>
                  <a:pt x="8240" y="2952"/>
                </a:lnTo>
                <a:lnTo>
                  <a:pt x="8238" y="2958"/>
                </a:lnTo>
                <a:lnTo>
                  <a:pt x="8238" y="2970"/>
                </a:lnTo>
                <a:lnTo>
                  <a:pt x="8234" y="2980"/>
                </a:lnTo>
                <a:lnTo>
                  <a:pt x="8232" y="2990"/>
                </a:lnTo>
                <a:lnTo>
                  <a:pt x="8230" y="2998"/>
                </a:lnTo>
                <a:lnTo>
                  <a:pt x="8232" y="3006"/>
                </a:lnTo>
                <a:lnTo>
                  <a:pt x="8236" y="3014"/>
                </a:lnTo>
                <a:lnTo>
                  <a:pt x="8242" y="3022"/>
                </a:lnTo>
                <a:lnTo>
                  <a:pt x="8244" y="3022"/>
                </a:lnTo>
                <a:lnTo>
                  <a:pt x="8246" y="3020"/>
                </a:lnTo>
                <a:lnTo>
                  <a:pt x="8244" y="3016"/>
                </a:lnTo>
                <a:lnTo>
                  <a:pt x="8244" y="3012"/>
                </a:lnTo>
                <a:lnTo>
                  <a:pt x="8248" y="3012"/>
                </a:lnTo>
                <a:lnTo>
                  <a:pt x="8254" y="3012"/>
                </a:lnTo>
                <a:lnTo>
                  <a:pt x="8260" y="3010"/>
                </a:lnTo>
                <a:lnTo>
                  <a:pt x="8264" y="3010"/>
                </a:lnTo>
                <a:lnTo>
                  <a:pt x="8262" y="3016"/>
                </a:lnTo>
                <a:lnTo>
                  <a:pt x="8260" y="3022"/>
                </a:lnTo>
                <a:lnTo>
                  <a:pt x="8260" y="3026"/>
                </a:lnTo>
                <a:lnTo>
                  <a:pt x="8262" y="3028"/>
                </a:lnTo>
                <a:lnTo>
                  <a:pt x="8264" y="3028"/>
                </a:lnTo>
                <a:lnTo>
                  <a:pt x="8268" y="3030"/>
                </a:lnTo>
                <a:lnTo>
                  <a:pt x="8270" y="3034"/>
                </a:lnTo>
                <a:lnTo>
                  <a:pt x="8268" y="3036"/>
                </a:lnTo>
                <a:lnTo>
                  <a:pt x="8262" y="3038"/>
                </a:lnTo>
                <a:lnTo>
                  <a:pt x="8256" y="3036"/>
                </a:lnTo>
                <a:lnTo>
                  <a:pt x="8254" y="3034"/>
                </a:lnTo>
                <a:lnTo>
                  <a:pt x="8256" y="3030"/>
                </a:lnTo>
                <a:lnTo>
                  <a:pt x="8254" y="3028"/>
                </a:lnTo>
                <a:lnTo>
                  <a:pt x="8252" y="3030"/>
                </a:lnTo>
                <a:lnTo>
                  <a:pt x="8250" y="3032"/>
                </a:lnTo>
                <a:lnTo>
                  <a:pt x="8248" y="3042"/>
                </a:lnTo>
                <a:lnTo>
                  <a:pt x="8248" y="3050"/>
                </a:lnTo>
                <a:lnTo>
                  <a:pt x="8248" y="3054"/>
                </a:lnTo>
                <a:lnTo>
                  <a:pt x="8250" y="3054"/>
                </a:lnTo>
                <a:lnTo>
                  <a:pt x="8252" y="3054"/>
                </a:lnTo>
                <a:lnTo>
                  <a:pt x="8252" y="3050"/>
                </a:lnTo>
                <a:lnTo>
                  <a:pt x="8252" y="3046"/>
                </a:lnTo>
                <a:lnTo>
                  <a:pt x="8258" y="3046"/>
                </a:lnTo>
                <a:lnTo>
                  <a:pt x="8262" y="3048"/>
                </a:lnTo>
                <a:lnTo>
                  <a:pt x="8266" y="3050"/>
                </a:lnTo>
                <a:lnTo>
                  <a:pt x="8270" y="3058"/>
                </a:lnTo>
                <a:lnTo>
                  <a:pt x="8274" y="3064"/>
                </a:lnTo>
                <a:lnTo>
                  <a:pt x="8280" y="3066"/>
                </a:lnTo>
                <a:lnTo>
                  <a:pt x="8282" y="3070"/>
                </a:lnTo>
                <a:lnTo>
                  <a:pt x="8282" y="3072"/>
                </a:lnTo>
                <a:lnTo>
                  <a:pt x="8282" y="3076"/>
                </a:lnTo>
                <a:lnTo>
                  <a:pt x="8278" y="3084"/>
                </a:lnTo>
                <a:lnTo>
                  <a:pt x="8276" y="3100"/>
                </a:lnTo>
                <a:lnTo>
                  <a:pt x="8276" y="3120"/>
                </a:lnTo>
                <a:lnTo>
                  <a:pt x="8280" y="3152"/>
                </a:lnTo>
                <a:lnTo>
                  <a:pt x="8280" y="3154"/>
                </a:lnTo>
                <a:lnTo>
                  <a:pt x="8286" y="3174"/>
                </a:lnTo>
                <a:lnTo>
                  <a:pt x="8286" y="3180"/>
                </a:lnTo>
                <a:lnTo>
                  <a:pt x="8286" y="3182"/>
                </a:lnTo>
                <a:lnTo>
                  <a:pt x="8284" y="3184"/>
                </a:lnTo>
                <a:lnTo>
                  <a:pt x="8280" y="3186"/>
                </a:lnTo>
                <a:lnTo>
                  <a:pt x="8270" y="3184"/>
                </a:lnTo>
                <a:lnTo>
                  <a:pt x="8272" y="3182"/>
                </a:lnTo>
                <a:lnTo>
                  <a:pt x="8276" y="3180"/>
                </a:lnTo>
                <a:lnTo>
                  <a:pt x="8278" y="3178"/>
                </a:lnTo>
                <a:lnTo>
                  <a:pt x="8266" y="3180"/>
                </a:lnTo>
                <a:lnTo>
                  <a:pt x="8244" y="3184"/>
                </a:lnTo>
                <a:lnTo>
                  <a:pt x="8206" y="3196"/>
                </a:lnTo>
                <a:lnTo>
                  <a:pt x="8200" y="3196"/>
                </a:lnTo>
                <a:lnTo>
                  <a:pt x="8192" y="3196"/>
                </a:lnTo>
                <a:lnTo>
                  <a:pt x="8180" y="3192"/>
                </a:lnTo>
                <a:lnTo>
                  <a:pt x="8170" y="3188"/>
                </a:lnTo>
                <a:lnTo>
                  <a:pt x="8158" y="3184"/>
                </a:lnTo>
                <a:lnTo>
                  <a:pt x="8148" y="3176"/>
                </a:lnTo>
                <a:lnTo>
                  <a:pt x="8138" y="3168"/>
                </a:lnTo>
                <a:lnTo>
                  <a:pt x="8132" y="3158"/>
                </a:lnTo>
                <a:lnTo>
                  <a:pt x="8130" y="3154"/>
                </a:lnTo>
                <a:lnTo>
                  <a:pt x="8126" y="3150"/>
                </a:lnTo>
                <a:lnTo>
                  <a:pt x="8120" y="3148"/>
                </a:lnTo>
                <a:lnTo>
                  <a:pt x="8102" y="3146"/>
                </a:lnTo>
                <a:lnTo>
                  <a:pt x="8092" y="3144"/>
                </a:lnTo>
                <a:lnTo>
                  <a:pt x="8088" y="3140"/>
                </a:lnTo>
                <a:lnTo>
                  <a:pt x="8084" y="3136"/>
                </a:lnTo>
                <a:lnTo>
                  <a:pt x="8082" y="3130"/>
                </a:lnTo>
                <a:lnTo>
                  <a:pt x="8080" y="3120"/>
                </a:lnTo>
                <a:lnTo>
                  <a:pt x="8076" y="3096"/>
                </a:lnTo>
                <a:lnTo>
                  <a:pt x="8070" y="3098"/>
                </a:lnTo>
                <a:lnTo>
                  <a:pt x="8066" y="3098"/>
                </a:lnTo>
                <a:lnTo>
                  <a:pt x="8064" y="3096"/>
                </a:lnTo>
                <a:lnTo>
                  <a:pt x="8064" y="3094"/>
                </a:lnTo>
                <a:lnTo>
                  <a:pt x="8062" y="3088"/>
                </a:lnTo>
                <a:lnTo>
                  <a:pt x="8062" y="3086"/>
                </a:lnTo>
                <a:lnTo>
                  <a:pt x="8058" y="3084"/>
                </a:lnTo>
                <a:lnTo>
                  <a:pt x="8062" y="3086"/>
                </a:lnTo>
                <a:lnTo>
                  <a:pt x="8062" y="3088"/>
                </a:lnTo>
                <a:lnTo>
                  <a:pt x="8064" y="3092"/>
                </a:lnTo>
                <a:lnTo>
                  <a:pt x="8064" y="3096"/>
                </a:lnTo>
                <a:lnTo>
                  <a:pt x="8066" y="3096"/>
                </a:lnTo>
                <a:lnTo>
                  <a:pt x="8070" y="3096"/>
                </a:lnTo>
                <a:lnTo>
                  <a:pt x="8076" y="3096"/>
                </a:lnTo>
                <a:lnTo>
                  <a:pt x="8076" y="3082"/>
                </a:lnTo>
                <a:lnTo>
                  <a:pt x="8078" y="3062"/>
                </a:lnTo>
                <a:lnTo>
                  <a:pt x="8082" y="3052"/>
                </a:lnTo>
                <a:lnTo>
                  <a:pt x="8082" y="3054"/>
                </a:lnTo>
                <a:lnTo>
                  <a:pt x="8084" y="3056"/>
                </a:lnTo>
                <a:lnTo>
                  <a:pt x="8086" y="3064"/>
                </a:lnTo>
                <a:lnTo>
                  <a:pt x="8086" y="3066"/>
                </a:lnTo>
                <a:lnTo>
                  <a:pt x="8088" y="3066"/>
                </a:lnTo>
                <a:lnTo>
                  <a:pt x="8090" y="3062"/>
                </a:lnTo>
                <a:lnTo>
                  <a:pt x="8092" y="3058"/>
                </a:lnTo>
                <a:lnTo>
                  <a:pt x="8092" y="3054"/>
                </a:lnTo>
                <a:lnTo>
                  <a:pt x="8094" y="3048"/>
                </a:lnTo>
                <a:lnTo>
                  <a:pt x="8096" y="3046"/>
                </a:lnTo>
                <a:lnTo>
                  <a:pt x="8096" y="3044"/>
                </a:lnTo>
                <a:lnTo>
                  <a:pt x="8094" y="3040"/>
                </a:lnTo>
                <a:lnTo>
                  <a:pt x="8092" y="3036"/>
                </a:lnTo>
                <a:lnTo>
                  <a:pt x="8094" y="3034"/>
                </a:lnTo>
                <a:lnTo>
                  <a:pt x="8096" y="3030"/>
                </a:lnTo>
                <a:lnTo>
                  <a:pt x="8098" y="3026"/>
                </a:lnTo>
                <a:lnTo>
                  <a:pt x="8100" y="3020"/>
                </a:lnTo>
                <a:lnTo>
                  <a:pt x="8100" y="3010"/>
                </a:lnTo>
                <a:lnTo>
                  <a:pt x="8102" y="3006"/>
                </a:lnTo>
                <a:lnTo>
                  <a:pt x="8104" y="3000"/>
                </a:lnTo>
                <a:lnTo>
                  <a:pt x="8106" y="2996"/>
                </a:lnTo>
                <a:lnTo>
                  <a:pt x="8114" y="2992"/>
                </a:lnTo>
                <a:lnTo>
                  <a:pt x="8122" y="2990"/>
                </a:lnTo>
                <a:lnTo>
                  <a:pt x="8128" y="2990"/>
                </a:lnTo>
                <a:lnTo>
                  <a:pt x="8132" y="2992"/>
                </a:lnTo>
                <a:lnTo>
                  <a:pt x="8134" y="2994"/>
                </a:lnTo>
                <a:lnTo>
                  <a:pt x="8138" y="2996"/>
                </a:lnTo>
                <a:lnTo>
                  <a:pt x="8138" y="2990"/>
                </a:lnTo>
                <a:lnTo>
                  <a:pt x="8134" y="2984"/>
                </a:lnTo>
                <a:lnTo>
                  <a:pt x="8130" y="2982"/>
                </a:lnTo>
                <a:lnTo>
                  <a:pt x="8118" y="2980"/>
                </a:lnTo>
                <a:lnTo>
                  <a:pt x="8108" y="2978"/>
                </a:lnTo>
                <a:lnTo>
                  <a:pt x="8104" y="2976"/>
                </a:lnTo>
                <a:lnTo>
                  <a:pt x="8104" y="2970"/>
                </a:lnTo>
                <a:lnTo>
                  <a:pt x="8104" y="2968"/>
                </a:lnTo>
                <a:lnTo>
                  <a:pt x="8102" y="2964"/>
                </a:lnTo>
                <a:lnTo>
                  <a:pt x="8098" y="2958"/>
                </a:lnTo>
                <a:lnTo>
                  <a:pt x="8094" y="2954"/>
                </a:lnTo>
                <a:lnTo>
                  <a:pt x="8090" y="2948"/>
                </a:lnTo>
                <a:lnTo>
                  <a:pt x="8088" y="2940"/>
                </a:lnTo>
                <a:lnTo>
                  <a:pt x="8082" y="2928"/>
                </a:lnTo>
                <a:lnTo>
                  <a:pt x="8072" y="2916"/>
                </a:lnTo>
                <a:lnTo>
                  <a:pt x="8066" y="2908"/>
                </a:lnTo>
                <a:lnTo>
                  <a:pt x="8056" y="2892"/>
                </a:lnTo>
                <a:lnTo>
                  <a:pt x="8046" y="2882"/>
                </a:lnTo>
                <a:lnTo>
                  <a:pt x="8032" y="2864"/>
                </a:lnTo>
                <a:lnTo>
                  <a:pt x="8028" y="2856"/>
                </a:lnTo>
                <a:lnTo>
                  <a:pt x="8024" y="2846"/>
                </a:lnTo>
                <a:lnTo>
                  <a:pt x="8024" y="2832"/>
                </a:lnTo>
                <a:lnTo>
                  <a:pt x="8026" y="2816"/>
                </a:lnTo>
                <a:lnTo>
                  <a:pt x="8028" y="2794"/>
                </a:lnTo>
                <a:lnTo>
                  <a:pt x="8028" y="2792"/>
                </a:lnTo>
                <a:lnTo>
                  <a:pt x="8026" y="2794"/>
                </a:lnTo>
                <a:lnTo>
                  <a:pt x="8024" y="2798"/>
                </a:lnTo>
                <a:lnTo>
                  <a:pt x="8020" y="2800"/>
                </a:lnTo>
                <a:lnTo>
                  <a:pt x="8018" y="2798"/>
                </a:lnTo>
                <a:lnTo>
                  <a:pt x="8016" y="2790"/>
                </a:lnTo>
                <a:lnTo>
                  <a:pt x="8014" y="2778"/>
                </a:lnTo>
                <a:lnTo>
                  <a:pt x="8008" y="2772"/>
                </a:lnTo>
                <a:lnTo>
                  <a:pt x="8002" y="2766"/>
                </a:lnTo>
                <a:lnTo>
                  <a:pt x="7996" y="2762"/>
                </a:lnTo>
                <a:lnTo>
                  <a:pt x="7990" y="2760"/>
                </a:lnTo>
                <a:lnTo>
                  <a:pt x="7986" y="2756"/>
                </a:lnTo>
                <a:lnTo>
                  <a:pt x="7988" y="2754"/>
                </a:lnTo>
                <a:lnTo>
                  <a:pt x="7992" y="2748"/>
                </a:lnTo>
                <a:lnTo>
                  <a:pt x="7998" y="2742"/>
                </a:lnTo>
                <a:lnTo>
                  <a:pt x="8004" y="2736"/>
                </a:lnTo>
                <a:lnTo>
                  <a:pt x="8014" y="2722"/>
                </a:lnTo>
                <a:lnTo>
                  <a:pt x="8024" y="2706"/>
                </a:lnTo>
                <a:lnTo>
                  <a:pt x="8038" y="2690"/>
                </a:lnTo>
                <a:lnTo>
                  <a:pt x="8048" y="2684"/>
                </a:lnTo>
                <a:lnTo>
                  <a:pt x="8054" y="2680"/>
                </a:lnTo>
                <a:lnTo>
                  <a:pt x="8060" y="2678"/>
                </a:lnTo>
                <a:lnTo>
                  <a:pt x="8064" y="2680"/>
                </a:lnTo>
                <a:lnTo>
                  <a:pt x="8070" y="2680"/>
                </a:lnTo>
                <a:lnTo>
                  <a:pt x="8070" y="2678"/>
                </a:lnTo>
                <a:lnTo>
                  <a:pt x="8070" y="2676"/>
                </a:lnTo>
                <a:lnTo>
                  <a:pt x="8070" y="2668"/>
                </a:lnTo>
                <a:lnTo>
                  <a:pt x="8072" y="2664"/>
                </a:lnTo>
                <a:lnTo>
                  <a:pt x="8076" y="2658"/>
                </a:lnTo>
                <a:lnTo>
                  <a:pt x="8080" y="2648"/>
                </a:lnTo>
                <a:lnTo>
                  <a:pt x="8076" y="2658"/>
                </a:lnTo>
                <a:lnTo>
                  <a:pt x="8072" y="2664"/>
                </a:lnTo>
                <a:lnTo>
                  <a:pt x="8070" y="2668"/>
                </a:lnTo>
                <a:lnTo>
                  <a:pt x="8070" y="2676"/>
                </a:lnTo>
                <a:lnTo>
                  <a:pt x="8070" y="2672"/>
                </a:lnTo>
                <a:lnTo>
                  <a:pt x="8072" y="2668"/>
                </a:lnTo>
                <a:lnTo>
                  <a:pt x="8076" y="2666"/>
                </a:lnTo>
                <a:lnTo>
                  <a:pt x="8084" y="2662"/>
                </a:lnTo>
                <a:lnTo>
                  <a:pt x="8086" y="2658"/>
                </a:lnTo>
                <a:lnTo>
                  <a:pt x="8088" y="2652"/>
                </a:lnTo>
                <a:lnTo>
                  <a:pt x="8092" y="2646"/>
                </a:lnTo>
                <a:lnTo>
                  <a:pt x="8096" y="2644"/>
                </a:lnTo>
                <a:lnTo>
                  <a:pt x="8104" y="2642"/>
                </a:lnTo>
                <a:lnTo>
                  <a:pt x="8114" y="2642"/>
                </a:lnTo>
                <a:lnTo>
                  <a:pt x="8122" y="2638"/>
                </a:lnTo>
                <a:lnTo>
                  <a:pt x="8130" y="2632"/>
                </a:lnTo>
                <a:lnTo>
                  <a:pt x="8146" y="2618"/>
                </a:lnTo>
                <a:lnTo>
                  <a:pt x="8154" y="2614"/>
                </a:lnTo>
                <a:lnTo>
                  <a:pt x="8160" y="2612"/>
                </a:lnTo>
                <a:lnTo>
                  <a:pt x="8168" y="2610"/>
                </a:lnTo>
                <a:lnTo>
                  <a:pt x="8176" y="2610"/>
                </a:lnTo>
                <a:lnTo>
                  <a:pt x="8182" y="2612"/>
                </a:lnTo>
                <a:lnTo>
                  <a:pt x="8190" y="2616"/>
                </a:lnTo>
                <a:lnTo>
                  <a:pt x="8208" y="2626"/>
                </a:lnTo>
                <a:lnTo>
                  <a:pt x="8212" y="2626"/>
                </a:lnTo>
                <a:lnTo>
                  <a:pt x="8218" y="2620"/>
                </a:lnTo>
                <a:lnTo>
                  <a:pt x="8220" y="2616"/>
                </a:lnTo>
                <a:lnTo>
                  <a:pt x="8224" y="2616"/>
                </a:lnTo>
                <a:lnTo>
                  <a:pt x="8234" y="2616"/>
                </a:lnTo>
                <a:lnTo>
                  <a:pt x="8242" y="2620"/>
                </a:lnTo>
                <a:lnTo>
                  <a:pt x="8246" y="2628"/>
                </a:lnTo>
                <a:lnTo>
                  <a:pt x="8248" y="2634"/>
                </a:lnTo>
                <a:lnTo>
                  <a:pt x="8246" y="2638"/>
                </a:lnTo>
                <a:lnTo>
                  <a:pt x="8244" y="2644"/>
                </a:lnTo>
                <a:lnTo>
                  <a:pt x="8248" y="2652"/>
                </a:lnTo>
                <a:lnTo>
                  <a:pt x="8250" y="2656"/>
                </a:lnTo>
                <a:lnTo>
                  <a:pt x="8248" y="2662"/>
                </a:lnTo>
                <a:lnTo>
                  <a:pt x="8242" y="2676"/>
                </a:lnTo>
                <a:lnTo>
                  <a:pt x="8238" y="2684"/>
                </a:lnTo>
                <a:lnTo>
                  <a:pt x="8236" y="2690"/>
                </a:lnTo>
                <a:lnTo>
                  <a:pt x="8236" y="2696"/>
                </a:lnTo>
                <a:lnTo>
                  <a:pt x="8242" y="2702"/>
                </a:lnTo>
                <a:lnTo>
                  <a:pt x="8248" y="2708"/>
                </a:lnTo>
                <a:lnTo>
                  <a:pt x="8250" y="2710"/>
                </a:lnTo>
                <a:lnTo>
                  <a:pt x="8248" y="2712"/>
                </a:lnTo>
                <a:lnTo>
                  <a:pt x="8242" y="2712"/>
                </a:lnTo>
                <a:lnTo>
                  <a:pt x="8226" y="2708"/>
                </a:lnTo>
                <a:lnTo>
                  <a:pt x="8216" y="2708"/>
                </a:lnTo>
                <a:lnTo>
                  <a:pt x="8208" y="2708"/>
                </a:lnTo>
                <a:lnTo>
                  <a:pt x="8202" y="2710"/>
                </a:lnTo>
                <a:lnTo>
                  <a:pt x="8198" y="2710"/>
                </a:lnTo>
                <a:lnTo>
                  <a:pt x="8192" y="2706"/>
                </a:lnTo>
                <a:lnTo>
                  <a:pt x="8188" y="2706"/>
                </a:lnTo>
                <a:lnTo>
                  <a:pt x="8178" y="2710"/>
                </a:lnTo>
                <a:lnTo>
                  <a:pt x="8174" y="2714"/>
                </a:lnTo>
                <a:lnTo>
                  <a:pt x="8172" y="2716"/>
                </a:lnTo>
                <a:lnTo>
                  <a:pt x="8172" y="2718"/>
                </a:lnTo>
                <a:lnTo>
                  <a:pt x="8174" y="2720"/>
                </a:lnTo>
                <a:lnTo>
                  <a:pt x="8174" y="2722"/>
                </a:lnTo>
                <a:lnTo>
                  <a:pt x="8174" y="2724"/>
                </a:lnTo>
                <a:lnTo>
                  <a:pt x="8172" y="2726"/>
                </a:lnTo>
                <a:lnTo>
                  <a:pt x="8166" y="2728"/>
                </a:lnTo>
                <a:lnTo>
                  <a:pt x="8162" y="2730"/>
                </a:lnTo>
                <a:lnTo>
                  <a:pt x="8160" y="2732"/>
                </a:lnTo>
                <a:lnTo>
                  <a:pt x="8160" y="2734"/>
                </a:lnTo>
                <a:lnTo>
                  <a:pt x="8162" y="2736"/>
                </a:lnTo>
                <a:lnTo>
                  <a:pt x="8166" y="2742"/>
                </a:lnTo>
                <a:lnTo>
                  <a:pt x="8172" y="2746"/>
                </a:lnTo>
                <a:lnTo>
                  <a:pt x="8184" y="2754"/>
                </a:lnTo>
                <a:lnTo>
                  <a:pt x="8184" y="2756"/>
                </a:lnTo>
                <a:lnTo>
                  <a:pt x="8184" y="2758"/>
                </a:lnTo>
                <a:lnTo>
                  <a:pt x="8178" y="2758"/>
                </a:lnTo>
                <a:lnTo>
                  <a:pt x="8170" y="2758"/>
                </a:lnTo>
                <a:lnTo>
                  <a:pt x="8164" y="2758"/>
                </a:lnTo>
                <a:lnTo>
                  <a:pt x="8162" y="2756"/>
                </a:lnTo>
                <a:lnTo>
                  <a:pt x="8160" y="2754"/>
                </a:lnTo>
                <a:lnTo>
                  <a:pt x="8158" y="2752"/>
                </a:lnTo>
                <a:lnTo>
                  <a:pt x="8156" y="2750"/>
                </a:lnTo>
                <a:lnTo>
                  <a:pt x="8152" y="2750"/>
                </a:lnTo>
                <a:lnTo>
                  <a:pt x="8144" y="2750"/>
                </a:lnTo>
                <a:lnTo>
                  <a:pt x="8136" y="2752"/>
                </a:lnTo>
                <a:lnTo>
                  <a:pt x="8132" y="2754"/>
                </a:lnTo>
                <a:lnTo>
                  <a:pt x="8128" y="2758"/>
                </a:lnTo>
                <a:lnTo>
                  <a:pt x="8128" y="2762"/>
                </a:lnTo>
                <a:lnTo>
                  <a:pt x="8130" y="2764"/>
                </a:lnTo>
                <a:lnTo>
                  <a:pt x="8134" y="2768"/>
                </a:lnTo>
                <a:lnTo>
                  <a:pt x="8140" y="2770"/>
                </a:lnTo>
                <a:lnTo>
                  <a:pt x="8146" y="2772"/>
                </a:lnTo>
                <a:lnTo>
                  <a:pt x="8152" y="2774"/>
                </a:lnTo>
                <a:lnTo>
                  <a:pt x="8158" y="2780"/>
                </a:lnTo>
                <a:lnTo>
                  <a:pt x="8162" y="2790"/>
                </a:lnTo>
                <a:lnTo>
                  <a:pt x="8166" y="2800"/>
                </a:lnTo>
                <a:lnTo>
                  <a:pt x="8172" y="2818"/>
                </a:lnTo>
                <a:lnTo>
                  <a:pt x="8172" y="2828"/>
                </a:lnTo>
                <a:lnTo>
                  <a:pt x="8174" y="2832"/>
                </a:lnTo>
                <a:lnTo>
                  <a:pt x="8174" y="2834"/>
                </a:lnTo>
                <a:lnTo>
                  <a:pt x="8180" y="2834"/>
                </a:lnTo>
                <a:lnTo>
                  <a:pt x="8184" y="2832"/>
                </a:lnTo>
                <a:lnTo>
                  <a:pt x="8188" y="2834"/>
                </a:lnTo>
                <a:lnTo>
                  <a:pt x="8192" y="2836"/>
                </a:lnTo>
                <a:lnTo>
                  <a:pt x="8196" y="2842"/>
                </a:lnTo>
                <a:lnTo>
                  <a:pt x="8198" y="2846"/>
                </a:lnTo>
                <a:lnTo>
                  <a:pt x="8202" y="2850"/>
                </a:lnTo>
                <a:lnTo>
                  <a:pt x="8204" y="2850"/>
                </a:lnTo>
                <a:lnTo>
                  <a:pt x="8208" y="2848"/>
                </a:lnTo>
                <a:lnTo>
                  <a:pt x="8210" y="2848"/>
                </a:lnTo>
                <a:lnTo>
                  <a:pt x="8216" y="2848"/>
                </a:lnTo>
                <a:lnTo>
                  <a:pt x="8220" y="2850"/>
                </a:lnTo>
                <a:lnTo>
                  <a:pt x="8228" y="2854"/>
                </a:lnTo>
                <a:lnTo>
                  <a:pt x="8232" y="2860"/>
                </a:lnTo>
                <a:lnTo>
                  <a:pt x="8234" y="2866"/>
                </a:lnTo>
                <a:lnTo>
                  <a:pt x="8232" y="2872"/>
                </a:lnTo>
                <a:lnTo>
                  <a:pt x="8228" y="2876"/>
                </a:lnTo>
                <a:lnTo>
                  <a:pt x="8224" y="2882"/>
                </a:lnTo>
                <a:lnTo>
                  <a:pt x="8220" y="2890"/>
                </a:lnTo>
                <a:lnTo>
                  <a:pt x="8218" y="2900"/>
                </a:lnTo>
                <a:lnTo>
                  <a:pt x="8220" y="2912"/>
                </a:lnTo>
                <a:lnTo>
                  <a:pt x="8238" y="2894"/>
                </a:lnTo>
                <a:lnTo>
                  <a:pt x="8220" y="2912"/>
                </a:lnTo>
                <a:lnTo>
                  <a:pt x="8226" y="2918"/>
                </a:lnTo>
                <a:lnTo>
                  <a:pt x="8228" y="2922"/>
                </a:lnTo>
                <a:lnTo>
                  <a:pt x="8226" y="2924"/>
                </a:lnTo>
                <a:lnTo>
                  <a:pt x="8228" y="2930"/>
                </a:lnTo>
                <a:lnTo>
                  <a:pt x="8234" y="2940"/>
                </a:lnTo>
                <a:lnTo>
                  <a:pt x="8236" y="2942"/>
                </a:lnTo>
                <a:lnTo>
                  <a:pt x="8236" y="2938"/>
                </a:lnTo>
                <a:lnTo>
                  <a:pt x="8238" y="2932"/>
                </a:lnTo>
                <a:lnTo>
                  <a:pt x="8240" y="2924"/>
                </a:lnTo>
                <a:lnTo>
                  <a:pt x="8240" y="2920"/>
                </a:lnTo>
                <a:lnTo>
                  <a:pt x="8238" y="2918"/>
                </a:lnTo>
                <a:lnTo>
                  <a:pt x="8236" y="2914"/>
                </a:lnTo>
                <a:lnTo>
                  <a:pt x="8236" y="2908"/>
                </a:lnTo>
                <a:lnTo>
                  <a:pt x="8238" y="2904"/>
                </a:lnTo>
                <a:lnTo>
                  <a:pt x="8242" y="2900"/>
                </a:lnTo>
                <a:lnTo>
                  <a:pt x="8246" y="2896"/>
                </a:lnTo>
                <a:lnTo>
                  <a:pt x="8254" y="2894"/>
                </a:lnTo>
                <a:lnTo>
                  <a:pt x="8266" y="2892"/>
                </a:lnTo>
                <a:lnTo>
                  <a:pt x="8274" y="2890"/>
                </a:lnTo>
                <a:lnTo>
                  <a:pt x="8276" y="2892"/>
                </a:lnTo>
                <a:lnTo>
                  <a:pt x="8278" y="2892"/>
                </a:lnTo>
                <a:lnTo>
                  <a:pt x="8280" y="2900"/>
                </a:lnTo>
                <a:lnTo>
                  <a:pt x="8282" y="2912"/>
                </a:lnTo>
                <a:lnTo>
                  <a:pt x="8284" y="2922"/>
                </a:lnTo>
                <a:lnTo>
                  <a:pt x="8286" y="2928"/>
                </a:lnTo>
                <a:lnTo>
                  <a:pt x="8290" y="2932"/>
                </a:lnTo>
                <a:lnTo>
                  <a:pt x="8296" y="2936"/>
                </a:lnTo>
                <a:lnTo>
                  <a:pt x="8304" y="2942"/>
                </a:lnTo>
                <a:lnTo>
                  <a:pt x="8310" y="2946"/>
                </a:lnTo>
                <a:lnTo>
                  <a:pt x="8312" y="2950"/>
                </a:lnTo>
                <a:lnTo>
                  <a:pt x="8314" y="2956"/>
                </a:lnTo>
                <a:lnTo>
                  <a:pt x="8312" y="2960"/>
                </a:lnTo>
                <a:lnTo>
                  <a:pt x="8310" y="2962"/>
                </a:lnTo>
                <a:lnTo>
                  <a:pt x="8308" y="2964"/>
                </a:lnTo>
                <a:lnTo>
                  <a:pt x="8304" y="2964"/>
                </a:lnTo>
                <a:lnTo>
                  <a:pt x="8302" y="2962"/>
                </a:lnTo>
                <a:close/>
                <a:moveTo>
                  <a:pt x="8570" y="2768"/>
                </a:moveTo>
                <a:lnTo>
                  <a:pt x="8570" y="2768"/>
                </a:lnTo>
                <a:lnTo>
                  <a:pt x="8558" y="2782"/>
                </a:lnTo>
                <a:lnTo>
                  <a:pt x="8556" y="2788"/>
                </a:lnTo>
                <a:lnTo>
                  <a:pt x="8560" y="2790"/>
                </a:lnTo>
                <a:lnTo>
                  <a:pt x="8564" y="2796"/>
                </a:lnTo>
                <a:lnTo>
                  <a:pt x="8566" y="2800"/>
                </a:lnTo>
                <a:lnTo>
                  <a:pt x="8566" y="2802"/>
                </a:lnTo>
                <a:lnTo>
                  <a:pt x="8564" y="2804"/>
                </a:lnTo>
                <a:lnTo>
                  <a:pt x="8560" y="2806"/>
                </a:lnTo>
                <a:lnTo>
                  <a:pt x="8552" y="2808"/>
                </a:lnTo>
                <a:lnTo>
                  <a:pt x="8540" y="2808"/>
                </a:lnTo>
                <a:lnTo>
                  <a:pt x="8534" y="2808"/>
                </a:lnTo>
                <a:lnTo>
                  <a:pt x="8532" y="2810"/>
                </a:lnTo>
                <a:lnTo>
                  <a:pt x="8528" y="2814"/>
                </a:lnTo>
                <a:lnTo>
                  <a:pt x="8526" y="2816"/>
                </a:lnTo>
                <a:lnTo>
                  <a:pt x="8520" y="2818"/>
                </a:lnTo>
                <a:lnTo>
                  <a:pt x="8516" y="2818"/>
                </a:lnTo>
                <a:lnTo>
                  <a:pt x="8514" y="2816"/>
                </a:lnTo>
                <a:lnTo>
                  <a:pt x="8514" y="2810"/>
                </a:lnTo>
                <a:lnTo>
                  <a:pt x="8514" y="2808"/>
                </a:lnTo>
                <a:lnTo>
                  <a:pt x="8512" y="2804"/>
                </a:lnTo>
                <a:lnTo>
                  <a:pt x="8510" y="2802"/>
                </a:lnTo>
                <a:lnTo>
                  <a:pt x="8502" y="2798"/>
                </a:lnTo>
                <a:lnTo>
                  <a:pt x="8492" y="2798"/>
                </a:lnTo>
                <a:lnTo>
                  <a:pt x="8484" y="2798"/>
                </a:lnTo>
                <a:lnTo>
                  <a:pt x="8470" y="2804"/>
                </a:lnTo>
                <a:lnTo>
                  <a:pt x="8464" y="2806"/>
                </a:lnTo>
                <a:lnTo>
                  <a:pt x="8460" y="2808"/>
                </a:lnTo>
                <a:lnTo>
                  <a:pt x="8458" y="2806"/>
                </a:lnTo>
                <a:lnTo>
                  <a:pt x="8458" y="2802"/>
                </a:lnTo>
                <a:lnTo>
                  <a:pt x="8456" y="2788"/>
                </a:lnTo>
                <a:lnTo>
                  <a:pt x="8454" y="2774"/>
                </a:lnTo>
                <a:lnTo>
                  <a:pt x="8454" y="2764"/>
                </a:lnTo>
                <a:lnTo>
                  <a:pt x="8454" y="2758"/>
                </a:lnTo>
                <a:lnTo>
                  <a:pt x="8456" y="2756"/>
                </a:lnTo>
                <a:lnTo>
                  <a:pt x="8456" y="2752"/>
                </a:lnTo>
                <a:lnTo>
                  <a:pt x="8456" y="2750"/>
                </a:lnTo>
                <a:lnTo>
                  <a:pt x="8452" y="2742"/>
                </a:lnTo>
                <a:lnTo>
                  <a:pt x="8452" y="2736"/>
                </a:lnTo>
                <a:lnTo>
                  <a:pt x="8454" y="2726"/>
                </a:lnTo>
                <a:lnTo>
                  <a:pt x="8460" y="2714"/>
                </a:lnTo>
                <a:lnTo>
                  <a:pt x="8468" y="2696"/>
                </a:lnTo>
                <a:lnTo>
                  <a:pt x="8474" y="2686"/>
                </a:lnTo>
                <a:lnTo>
                  <a:pt x="8478" y="2678"/>
                </a:lnTo>
                <a:lnTo>
                  <a:pt x="8482" y="2674"/>
                </a:lnTo>
                <a:lnTo>
                  <a:pt x="8488" y="2672"/>
                </a:lnTo>
                <a:lnTo>
                  <a:pt x="8494" y="2674"/>
                </a:lnTo>
                <a:lnTo>
                  <a:pt x="8498" y="2672"/>
                </a:lnTo>
                <a:lnTo>
                  <a:pt x="8502" y="2670"/>
                </a:lnTo>
                <a:lnTo>
                  <a:pt x="8506" y="2668"/>
                </a:lnTo>
                <a:lnTo>
                  <a:pt x="8506" y="2664"/>
                </a:lnTo>
                <a:lnTo>
                  <a:pt x="8504" y="2660"/>
                </a:lnTo>
                <a:lnTo>
                  <a:pt x="8502" y="2656"/>
                </a:lnTo>
                <a:lnTo>
                  <a:pt x="8506" y="2654"/>
                </a:lnTo>
                <a:lnTo>
                  <a:pt x="8508" y="2652"/>
                </a:lnTo>
                <a:lnTo>
                  <a:pt x="8512" y="2654"/>
                </a:lnTo>
                <a:lnTo>
                  <a:pt x="8518" y="2660"/>
                </a:lnTo>
                <a:lnTo>
                  <a:pt x="8520" y="2664"/>
                </a:lnTo>
                <a:lnTo>
                  <a:pt x="8522" y="2664"/>
                </a:lnTo>
                <a:lnTo>
                  <a:pt x="8526" y="2664"/>
                </a:lnTo>
                <a:lnTo>
                  <a:pt x="8528" y="2660"/>
                </a:lnTo>
                <a:lnTo>
                  <a:pt x="8528" y="2654"/>
                </a:lnTo>
                <a:lnTo>
                  <a:pt x="8528" y="2650"/>
                </a:lnTo>
                <a:lnTo>
                  <a:pt x="8522" y="2646"/>
                </a:lnTo>
                <a:lnTo>
                  <a:pt x="8518" y="2644"/>
                </a:lnTo>
                <a:lnTo>
                  <a:pt x="8518" y="2642"/>
                </a:lnTo>
                <a:lnTo>
                  <a:pt x="8520" y="2640"/>
                </a:lnTo>
                <a:lnTo>
                  <a:pt x="8526" y="2636"/>
                </a:lnTo>
                <a:lnTo>
                  <a:pt x="8542" y="2628"/>
                </a:lnTo>
                <a:lnTo>
                  <a:pt x="8554" y="2626"/>
                </a:lnTo>
                <a:lnTo>
                  <a:pt x="8558" y="2626"/>
                </a:lnTo>
                <a:lnTo>
                  <a:pt x="8560" y="2628"/>
                </a:lnTo>
                <a:lnTo>
                  <a:pt x="8562" y="2632"/>
                </a:lnTo>
                <a:lnTo>
                  <a:pt x="8560" y="2636"/>
                </a:lnTo>
                <a:lnTo>
                  <a:pt x="8558" y="2642"/>
                </a:lnTo>
                <a:lnTo>
                  <a:pt x="8558" y="2644"/>
                </a:lnTo>
                <a:lnTo>
                  <a:pt x="8560" y="2646"/>
                </a:lnTo>
                <a:lnTo>
                  <a:pt x="8562" y="2646"/>
                </a:lnTo>
                <a:lnTo>
                  <a:pt x="8568" y="2642"/>
                </a:lnTo>
                <a:lnTo>
                  <a:pt x="8570" y="2640"/>
                </a:lnTo>
                <a:lnTo>
                  <a:pt x="8572" y="2636"/>
                </a:lnTo>
                <a:lnTo>
                  <a:pt x="8576" y="2628"/>
                </a:lnTo>
                <a:lnTo>
                  <a:pt x="8582" y="2622"/>
                </a:lnTo>
                <a:lnTo>
                  <a:pt x="8584" y="2622"/>
                </a:lnTo>
                <a:lnTo>
                  <a:pt x="8588" y="2622"/>
                </a:lnTo>
                <a:lnTo>
                  <a:pt x="8590" y="2624"/>
                </a:lnTo>
                <a:lnTo>
                  <a:pt x="8590" y="2628"/>
                </a:lnTo>
                <a:lnTo>
                  <a:pt x="8590" y="2636"/>
                </a:lnTo>
                <a:lnTo>
                  <a:pt x="8590" y="2642"/>
                </a:lnTo>
                <a:lnTo>
                  <a:pt x="8588" y="2644"/>
                </a:lnTo>
                <a:lnTo>
                  <a:pt x="8586" y="2646"/>
                </a:lnTo>
                <a:lnTo>
                  <a:pt x="8580" y="2650"/>
                </a:lnTo>
                <a:lnTo>
                  <a:pt x="8580" y="2652"/>
                </a:lnTo>
                <a:lnTo>
                  <a:pt x="8578" y="2658"/>
                </a:lnTo>
                <a:lnTo>
                  <a:pt x="8578" y="2662"/>
                </a:lnTo>
                <a:lnTo>
                  <a:pt x="8576" y="2664"/>
                </a:lnTo>
                <a:lnTo>
                  <a:pt x="8570" y="2664"/>
                </a:lnTo>
                <a:lnTo>
                  <a:pt x="8566" y="2662"/>
                </a:lnTo>
                <a:lnTo>
                  <a:pt x="8566" y="2664"/>
                </a:lnTo>
                <a:lnTo>
                  <a:pt x="8564" y="2666"/>
                </a:lnTo>
                <a:lnTo>
                  <a:pt x="8566" y="2674"/>
                </a:lnTo>
                <a:lnTo>
                  <a:pt x="8572" y="2686"/>
                </a:lnTo>
                <a:lnTo>
                  <a:pt x="8576" y="2692"/>
                </a:lnTo>
                <a:lnTo>
                  <a:pt x="8580" y="2698"/>
                </a:lnTo>
                <a:lnTo>
                  <a:pt x="8584" y="2710"/>
                </a:lnTo>
                <a:lnTo>
                  <a:pt x="8584" y="2716"/>
                </a:lnTo>
                <a:lnTo>
                  <a:pt x="8586" y="2718"/>
                </a:lnTo>
                <a:lnTo>
                  <a:pt x="8590" y="2718"/>
                </a:lnTo>
                <a:lnTo>
                  <a:pt x="8594" y="2718"/>
                </a:lnTo>
                <a:lnTo>
                  <a:pt x="8596" y="2718"/>
                </a:lnTo>
                <a:lnTo>
                  <a:pt x="8600" y="2720"/>
                </a:lnTo>
                <a:lnTo>
                  <a:pt x="8602" y="2722"/>
                </a:lnTo>
                <a:lnTo>
                  <a:pt x="8604" y="2730"/>
                </a:lnTo>
                <a:lnTo>
                  <a:pt x="8594" y="2740"/>
                </a:lnTo>
                <a:lnTo>
                  <a:pt x="8586" y="2744"/>
                </a:lnTo>
                <a:lnTo>
                  <a:pt x="8576" y="2750"/>
                </a:lnTo>
                <a:lnTo>
                  <a:pt x="8572" y="2752"/>
                </a:lnTo>
                <a:lnTo>
                  <a:pt x="8570" y="2754"/>
                </a:lnTo>
                <a:lnTo>
                  <a:pt x="8570" y="2758"/>
                </a:lnTo>
                <a:lnTo>
                  <a:pt x="8570" y="2768"/>
                </a:lnTo>
                <a:close/>
                <a:moveTo>
                  <a:pt x="11370" y="2874"/>
                </a:moveTo>
                <a:lnTo>
                  <a:pt x="11370" y="2874"/>
                </a:lnTo>
                <a:lnTo>
                  <a:pt x="11370" y="2870"/>
                </a:lnTo>
                <a:lnTo>
                  <a:pt x="11376" y="2882"/>
                </a:lnTo>
                <a:lnTo>
                  <a:pt x="11370" y="2874"/>
                </a:lnTo>
                <a:close/>
                <a:moveTo>
                  <a:pt x="8546" y="1146"/>
                </a:moveTo>
                <a:lnTo>
                  <a:pt x="8546" y="1146"/>
                </a:lnTo>
                <a:lnTo>
                  <a:pt x="8546" y="1144"/>
                </a:lnTo>
                <a:lnTo>
                  <a:pt x="8544" y="1140"/>
                </a:lnTo>
                <a:lnTo>
                  <a:pt x="8532" y="1134"/>
                </a:lnTo>
                <a:lnTo>
                  <a:pt x="8518" y="1126"/>
                </a:lnTo>
                <a:lnTo>
                  <a:pt x="8508" y="1120"/>
                </a:lnTo>
                <a:lnTo>
                  <a:pt x="8500" y="1112"/>
                </a:lnTo>
                <a:lnTo>
                  <a:pt x="8490" y="1104"/>
                </a:lnTo>
                <a:lnTo>
                  <a:pt x="8482" y="1102"/>
                </a:lnTo>
                <a:lnTo>
                  <a:pt x="8478" y="1104"/>
                </a:lnTo>
                <a:lnTo>
                  <a:pt x="8470" y="1108"/>
                </a:lnTo>
                <a:lnTo>
                  <a:pt x="8468" y="1108"/>
                </a:lnTo>
                <a:lnTo>
                  <a:pt x="8468" y="1110"/>
                </a:lnTo>
                <a:lnTo>
                  <a:pt x="8470" y="1116"/>
                </a:lnTo>
                <a:lnTo>
                  <a:pt x="8472" y="1120"/>
                </a:lnTo>
                <a:lnTo>
                  <a:pt x="8470" y="1118"/>
                </a:lnTo>
                <a:lnTo>
                  <a:pt x="8466" y="1118"/>
                </a:lnTo>
                <a:lnTo>
                  <a:pt x="8464" y="1118"/>
                </a:lnTo>
                <a:lnTo>
                  <a:pt x="8464" y="1120"/>
                </a:lnTo>
                <a:lnTo>
                  <a:pt x="8464" y="1122"/>
                </a:lnTo>
                <a:lnTo>
                  <a:pt x="8468" y="1130"/>
                </a:lnTo>
                <a:lnTo>
                  <a:pt x="8476" y="1140"/>
                </a:lnTo>
                <a:lnTo>
                  <a:pt x="8482" y="1144"/>
                </a:lnTo>
                <a:lnTo>
                  <a:pt x="8486" y="1144"/>
                </a:lnTo>
                <a:lnTo>
                  <a:pt x="8488" y="1144"/>
                </a:lnTo>
                <a:lnTo>
                  <a:pt x="8488" y="1142"/>
                </a:lnTo>
                <a:lnTo>
                  <a:pt x="8492" y="1140"/>
                </a:lnTo>
                <a:lnTo>
                  <a:pt x="8500" y="1142"/>
                </a:lnTo>
                <a:lnTo>
                  <a:pt x="8506" y="1146"/>
                </a:lnTo>
                <a:lnTo>
                  <a:pt x="8508" y="1148"/>
                </a:lnTo>
                <a:lnTo>
                  <a:pt x="8508" y="1152"/>
                </a:lnTo>
                <a:lnTo>
                  <a:pt x="8510" y="1154"/>
                </a:lnTo>
                <a:lnTo>
                  <a:pt x="8514" y="1156"/>
                </a:lnTo>
                <a:lnTo>
                  <a:pt x="8526" y="1156"/>
                </a:lnTo>
                <a:lnTo>
                  <a:pt x="8540" y="1152"/>
                </a:lnTo>
                <a:lnTo>
                  <a:pt x="8544" y="1150"/>
                </a:lnTo>
                <a:lnTo>
                  <a:pt x="8546" y="1146"/>
                </a:lnTo>
                <a:close/>
                <a:moveTo>
                  <a:pt x="8966" y="906"/>
                </a:moveTo>
                <a:lnTo>
                  <a:pt x="8966" y="906"/>
                </a:lnTo>
                <a:lnTo>
                  <a:pt x="8984" y="902"/>
                </a:lnTo>
                <a:lnTo>
                  <a:pt x="8988" y="900"/>
                </a:lnTo>
                <a:lnTo>
                  <a:pt x="8992" y="896"/>
                </a:lnTo>
                <a:lnTo>
                  <a:pt x="8994" y="894"/>
                </a:lnTo>
                <a:lnTo>
                  <a:pt x="8994" y="890"/>
                </a:lnTo>
                <a:lnTo>
                  <a:pt x="8990" y="884"/>
                </a:lnTo>
                <a:lnTo>
                  <a:pt x="8982" y="878"/>
                </a:lnTo>
                <a:lnTo>
                  <a:pt x="8972" y="874"/>
                </a:lnTo>
                <a:lnTo>
                  <a:pt x="8960" y="874"/>
                </a:lnTo>
                <a:lnTo>
                  <a:pt x="8948" y="876"/>
                </a:lnTo>
                <a:lnTo>
                  <a:pt x="8936" y="880"/>
                </a:lnTo>
                <a:lnTo>
                  <a:pt x="8928" y="886"/>
                </a:lnTo>
                <a:lnTo>
                  <a:pt x="8924" y="892"/>
                </a:lnTo>
                <a:lnTo>
                  <a:pt x="8924" y="898"/>
                </a:lnTo>
                <a:lnTo>
                  <a:pt x="8928" y="904"/>
                </a:lnTo>
                <a:lnTo>
                  <a:pt x="8936" y="906"/>
                </a:lnTo>
                <a:lnTo>
                  <a:pt x="8948" y="908"/>
                </a:lnTo>
                <a:lnTo>
                  <a:pt x="8966" y="906"/>
                </a:lnTo>
                <a:close/>
                <a:moveTo>
                  <a:pt x="8184" y="986"/>
                </a:moveTo>
                <a:lnTo>
                  <a:pt x="8184" y="986"/>
                </a:lnTo>
                <a:lnTo>
                  <a:pt x="8178" y="1004"/>
                </a:lnTo>
                <a:lnTo>
                  <a:pt x="8176" y="1012"/>
                </a:lnTo>
                <a:lnTo>
                  <a:pt x="8178" y="1018"/>
                </a:lnTo>
                <a:lnTo>
                  <a:pt x="8182" y="1022"/>
                </a:lnTo>
                <a:lnTo>
                  <a:pt x="8188" y="1024"/>
                </a:lnTo>
                <a:lnTo>
                  <a:pt x="8198" y="1026"/>
                </a:lnTo>
                <a:lnTo>
                  <a:pt x="8212" y="1028"/>
                </a:lnTo>
                <a:lnTo>
                  <a:pt x="8228" y="1028"/>
                </a:lnTo>
                <a:lnTo>
                  <a:pt x="8228" y="1030"/>
                </a:lnTo>
                <a:lnTo>
                  <a:pt x="8224" y="1032"/>
                </a:lnTo>
                <a:lnTo>
                  <a:pt x="8220" y="1036"/>
                </a:lnTo>
                <a:lnTo>
                  <a:pt x="8218" y="1040"/>
                </a:lnTo>
                <a:lnTo>
                  <a:pt x="8218" y="1044"/>
                </a:lnTo>
                <a:lnTo>
                  <a:pt x="8222" y="1046"/>
                </a:lnTo>
                <a:lnTo>
                  <a:pt x="8232" y="1054"/>
                </a:lnTo>
                <a:lnTo>
                  <a:pt x="8238" y="1058"/>
                </a:lnTo>
                <a:lnTo>
                  <a:pt x="8244" y="1060"/>
                </a:lnTo>
                <a:lnTo>
                  <a:pt x="8248" y="1058"/>
                </a:lnTo>
                <a:lnTo>
                  <a:pt x="8250" y="1058"/>
                </a:lnTo>
                <a:lnTo>
                  <a:pt x="8254" y="1052"/>
                </a:lnTo>
                <a:lnTo>
                  <a:pt x="8254" y="1044"/>
                </a:lnTo>
                <a:lnTo>
                  <a:pt x="8254" y="1038"/>
                </a:lnTo>
                <a:lnTo>
                  <a:pt x="8254" y="1032"/>
                </a:lnTo>
                <a:lnTo>
                  <a:pt x="8256" y="1032"/>
                </a:lnTo>
                <a:lnTo>
                  <a:pt x="8258" y="1034"/>
                </a:lnTo>
                <a:lnTo>
                  <a:pt x="8264" y="1040"/>
                </a:lnTo>
                <a:lnTo>
                  <a:pt x="8268" y="1046"/>
                </a:lnTo>
                <a:lnTo>
                  <a:pt x="8270" y="1052"/>
                </a:lnTo>
                <a:lnTo>
                  <a:pt x="8272" y="1056"/>
                </a:lnTo>
                <a:lnTo>
                  <a:pt x="8270" y="1060"/>
                </a:lnTo>
                <a:lnTo>
                  <a:pt x="8266" y="1066"/>
                </a:lnTo>
                <a:lnTo>
                  <a:pt x="8262" y="1070"/>
                </a:lnTo>
                <a:lnTo>
                  <a:pt x="8258" y="1072"/>
                </a:lnTo>
                <a:lnTo>
                  <a:pt x="8256" y="1074"/>
                </a:lnTo>
                <a:lnTo>
                  <a:pt x="8258" y="1076"/>
                </a:lnTo>
                <a:lnTo>
                  <a:pt x="8262" y="1076"/>
                </a:lnTo>
                <a:lnTo>
                  <a:pt x="8276" y="1078"/>
                </a:lnTo>
                <a:lnTo>
                  <a:pt x="8292" y="1080"/>
                </a:lnTo>
                <a:lnTo>
                  <a:pt x="8302" y="1082"/>
                </a:lnTo>
                <a:lnTo>
                  <a:pt x="8308" y="1084"/>
                </a:lnTo>
                <a:lnTo>
                  <a:pt x="8312" y="1086"/>
                </a:lnTo>
                <a:lnTo>
                  <a:pt x="8314" y="1088"/>
                </a:lnTo>
                <a:lnTo>
                  <a:pt x="8320" y="1090"/>
                </a:lnTo>
                <a:lnTo>
                  <a:pt x="8338" y="1092"/>
                </a:lnTo>
                <a:lnTo>
                  <a:pt x="8352" y="1092"/>
                </a:lnTo>
                <a:lnTo>
                  <a:pt x="8364" y="1094"/>
                </a:lnTo>
                <a:lnTo>
                  <a:pt x="8384" y="1098"/>
                </a:lnTo>
                <a:lnTo>
                  <a:pt x="8392" y="1098"/>
                </a:lnTo>
                <a:lnTo>
                  <a:pt x="8402" y="1096"/>
                </a:lnTo>
                <a:lnTo>
                  <a:pt x="8412" y="1094"/>
                </a:lnTo>
                <a:lnTo>
                  <a:pt x="8426" y="1086"/>
                </a:lnTo>
                <a:lnTo>
                  <a:pt x="8428" y="1084"/>
                </a:lnTo>
                <a:lnTo>
                  <a:pt x="8430" y="1082"/>
                </a:lnTo>
                <a:lnTo>
                  <a:pt x="8428" y="1080"/>
                </a:lnTo>
                <a:lnTo>
                  <a:pt x="8426" y="1078"/>
                </a:lnTo>
                <a:lnTo>
                  <a:pt x="8418" y="1074"/>
                </a:lnTo>
                <a:lnTo>
                  <a:pt x="8408" y="1068"/>
                </a:lnTo>
                <a:lnTo>
                  <a:pt x="8394" y="1062"/>
                </a:lnTo>
                <a:lnTo>
                  <a:pt x="8382" y="1054"/>
                </a:lnTo>
                <a:lnTo>
                  <a:pt x="8372" y="1046"/>
                </a:lnTo>
                <a:lnTo>
                  <a:pt x="8364" y="1036"/>
                </a:lnTo>
                <a:lnTo>
                  <a:pt x="8360" y="1026"/>
                </a:lnTo>
                <a:lnTo>
                  <a:pt x="8354" y="1018"/>
                </a:lnTo>
                <a:lnTo>
                  <a:pt x="8344" y="1006"/>
                </a:lnTo>
                <a:lnTo>
                  <a:pt x="8340" y="1000"/>
                </a:lnTo>
                <a:lnTo>
                  <a:pt x="8338" y="992"/>
                </a:lnTo>
                <a:lnTo>
                  <a:pt x="8336" y="980"/>
                </a:lnTo>
                <a:lnTo>
                  <a:pt x="8338" y="964"/>
                </a:lnTo>
                <a:lnTo>
                  <a:pt x="8340" y="956"/>
                </a:lnTo>
                <a:lnTo>
                  <a:pt x="8344" y="948"/>
                </a:lnTo>
                <a:lnTo>
                  <a:pt x="8352" y="936"/>
                </a:lnTo>
                <a:lnTo>
                  <a:pt x="8362" y="926"/>
                </a:lnTo>
                <a:lnTo>
                  <a:pt x="8372" y="918"/>
                </a:lnTo>
                <a:lnTo>
                  <a:pt x="8378" y="912"/>
                </a:lnTo>
                <a:lnTo>
                  <a:pt x="8380" y="906"/>
                </a:lnTo>
                <a:lnTo>
                  <a:pt x="8380" y="904"/>
                </a:lnTo>
                <a:lnTo>
                  <a:pt x="8376" y="900"/>
                </a:lnTo>
                <a:lnTo>
                  <a:pt x="8366" y="894"/>
                </a:lnTo>
                <a:lnTo>
                  <a:pt x="8346" y="886"/>
                </a:lnTo>
                <a:lnTo>
                  <a:pt x="8342" y="886"/>
                </a:lnTo>
                <a:lnTo>
                  <a:pt x="8338" y="886"/>
                </a:lnTo>
                <a:lnTo>
                  <a:pt x="8324" y="888"/>
                </a:lnTo>
                <a:lnTo>
                  <a:pt x="8288" y="894"/>
                </a:lnTo>
                <a:lnTo>
                  <a:pt x="8266" y="896"/>
                </a:lnTo>
                <a:lnTo>
                  <a:pt x="8256" y="900"/>
                </a:lnTo>
                <a:lnTo>
                  <a:pt x="8250" y="902"/>
                </a:lnTo>
                <a:lnTo>
                  <a:pt x="8250" y="904"/>
                </a:lnTo>
                <a:lnTo>
                  <a:pt x="8250" y="908"/>
                </a:lnTo>
                <a:lnTo>
                  <a:pt x="8250" y="910"/>
                </a:lnTo>
                <a:lnTo>
                  <a:pt x="8246" y="916"/>
                </a:lnTo>
                <a:lnTo>
                  <a:pt x="8236" y="920"/>
                </a:lnTo>
                <a:lnTo>
                  <a:pt x="8226" y="926"/>
                </a:lnTo>
                <a:lnTo>
                  <a:pt x="8222" y="930"/>
                </a:lnTo>
                <a:lnTo>
                  <a:pt x="8220" y="932"/>
                </a:lnTo>
                <a:lnTo>
                  <a:pt x="8222" y="936"/>
                </a:lnTo>
                <a:lnTo>
                  <a:pt x="8226" y="940"/>
                </a:lnTo>
                <a:lnTo>
                  <a:pt x="8228" y="946"/>
                </a:lnTo>
                <a:lnTo>
                  <a:pt x="8228" y="954"/>
                </a:lnTo>
                <a:lnTo>
                  <a:pt x="8224" y="964"/>
                </a:lnTo>
                <a:lnTo>
                  <a:pt x="8218" y="974"/>
                </a:lnTo>
                <a:lnTo>
                  <a:pt x="8212" y="976"/>
                </a:lnTo>
                <a:lnTo>
                  <a:pt x="8208" y="976"/>
                </a:lnTo>
                <a:lnTo>
                  <a:pt x="8204" y="976"/>
                </a:lnTo>
                <a:lnTo>
                  <a:pt x="8198" y="974"/>
                </a:lnTo>
                <a:lnTo>
                  <a:pt x="8194" y="974"/>
                </a:lnTo>
                <a:lnTo>
                  <a:pt x="8190" y="978"/>
                </a:lnTo>
                <a:lnTo>
                  <a:pt x="8184" y="986"/>
                </a:lnTo>
                <a:close/>
                <a:moveTo>
                  <a:pt x="8658" y="660"/>
                </a:moveTo>
                <a:lnTo>
                  <a:pt x="8658" y="660"/>
                </a:lnTo>
                <a:lnTo>
                  <a:pt x="8640" y="666"/>
                </a:lnTo>
                <a:lnTo>
                  <a:pt x="8630" y="668"/>
                </a:lnTo>
                <a:lnTo>
                  <a:pt x="8624" y="668"/>
                </a:lnTo>
                <a:lnTo>
                  <a:pt x="8620" y="664"/>
                </a:lnTo>
                <a:lnTo>
                  <a:pt x="8616" y="662"/>
                </a:lnTo>
                <a:lnTo>
                  <a:pt x="8610" y="660"/>
                </a:lnTo>
                <a:lnTo>
                  <a:pt x="8602" y="658"/>
                </a:lnTo>
                <a:lnTo>
                  <a:pt x="8586" y="658"/>
                </a:lnTo>
                <a:lnTo>
                  <a:pt x="8570" y="660"/>
                </a:lnTo>
                <a:lnTo>
                  <a:pt x="8564" y="664"/>
                </a:lnTo>
                <a:lnTo>
                  <a:pt x="8560" y="666"/>
                </a:lnTo>
                <a:lnTo>
                  <a:pt x="8560" y="670"/>
                </a:lnTo>
                <a:lnTo>
                  <a:pt x="8562" y="674"/>
                </a:lnTo>
                <a:lnTo>
                  <a:pt x="8562" y="676"/>
                </a:lnTo>
                <a:lnTo>
                  <a:pt x="8560" y="676"/>
                </a:lnTo>
                <a:lnTo>
                  <a:pt x="8552" y="676"/>
                </a:lnTo>
                <a:lnTo>
                  <a:pt x="8540" y="676"/>
                </a:lnTo>
                <a:lnTo>
                  <a:pt x="8524" y="680"/>
                </a:lnTo>
                <a:lnTo>
                  <a:pt x="8508" y="684"/>
                </a:lnTo>
                <a:lnTo>
                  <a:pt x="8490" y="690"/>
                </a:lnTo>
                <a:lnTo>
                  <a:pt x="8472" y="698"/>
                </a:lnTo>
                <a:lnTo>
                  <a:pt x="8456" y="708"/>
                </a:lnTo>
                <a:lnTo>
                  <a:pt x="8442" y="718"/>
                </a:lnTo>
                <a:lnTo>
                  <a:pt x="8432" y="728"/>
                </a:lnTo>
                <a:lnTo>
                  <a:pt x="8426" y="734"/>
                </a:lnTo>
                <a:lnTo>
                  <a:pt x="8420" y="738"/>
                </a:lnTo>
                <a:lnTo>
                  <a:pt x="8418" y="738"/>
                </a:lnTo>
                <a:lnTo>
                  <a:pt x="8414" y="736"/>
                </a:lnTo>
                <a:lnTo>
                  <a:pt x="8412" y="734"/>
                </a:lnTo>
                <a:lnTo>
                  <a:pt x="8408" y="734"/>
                </a:lnTo>
                <a:lnTo>
                  <a:pt x="8402" y="736"/>
                </a:lnTo>
                <a:lnTo>
                  <a:pt x="8394" y="740"/>
                </a:lnTo>
                <a:lnTo>
                  <a:pt x="8388" y="746"/>
                </a:lnTo>
                <a:lnTo>
                  <a:pt x="8382" y="748"/>
                </a:lnTo>
                <a:lnTo>
                  <a:pt x="8380" y="748"/>
                </a:lnTo>
                <a:lnTo>
                  <a:pt x="8378" y="746"/>
                </a:lnTo>
                <a:lnTo>
                  <a:pt x="8376" y="744"/>
                </a:lnTo>
                <a:lnTo>
                  <a:pt x="8374" y="742"/>
                </a:lnTo>
                <a:lnTo>
                  <a:pt x="8370" y="742"/>
                </a:lnTo>
                <a:lnTo>
                  <a:pt x="8362" y="744"/>
                </a:lnTo>
                <a:lnTo>
                  <a:pt x="8358" y="750"/>
                </a:lnTo>
                <a:lnTo>
                  <a:pt x="8356" y="754"/>
                </a:lnTo>
                <a:lnTo>
                  <a:pt x="8360" y="756"/>
                </a:lnTo>
                <a:lnTo>
                  <a:pt x="8362" y="760"/>
                </a:lnTo>
                <a:lnTo>
                  <a:pt x="8370" y="764"/>
                </a:lnTo>
                <a:lnTo>
                  <a:pt x="8368" y="766"/>
                </a:lnTo>
                <a:lnTo>
                  <a:pt x="8364" y="770"/>
                </a:lnTo>
                <a:lnTo>
                  <a:pt x="8360" y="772"/>
                </a:lnTo>
                <a:lnTo>
                  <a:pt x="8358" y="774"/>
                </a:lnTo>
                <a:lnTo>
                  <a:pt x="8360" y="778"/>
                </a:lnTo>
                <a:lnTo>
                  <a:pt x="8364" y="780"/>
                </a:lnTo>
                <a:lnTo>
                  <a:pt x="8366" y="782"/>
                </a:lnTo>
                <a:lnTo>
                  <a:pt x="8368" y="784"/>
                </a:lnTo>
                <a:lnTo>
                  <a:pt x="8364" y="786"/>
                </a:lnTo>
                <a:lnTo>
                  <a:pt x="8356" y="786"/>
                </a:lnTo>
                <a:lnTo>
                  <a:pt x="8348" y="788"/>
                </a:lnTo>
                <a:lnTo>
                  <a:pt x="8342" y="792"/>
                </a:lnTo>
                <a:lnTo>
                  <a:pt x="8338" y="798"/>
                </a:lnTo>
                <a:lnTo>
                  <a:pt x="8334" y="806"/>
                </a:lnTo>
                <a:lnTo>
                  <a:pt x="8330" y="814"/>
                </a:lnTo>
                <a:lnTo>
                  <a:pt x="8324" y="822"/>
                </a:lnTo>
                <a:lnTo>
                  <a:pt x="8316" y="830"/>
                </a:lnTo>
                <a:lnTo>
                  <a:pt x="8302" y="836"/>
                </a:lnTo>
                <a:lnTo>
                  <a:pt x="8280" y="848"/>
                </a:lnTo>
                <a:lnTo>
                  <a:pt x="8272" y="854"/>
                </a:lnTo>
                <a:lnTo>
                  <a:pt x="8268" y="858"/>
                </a:lnTo>
                <a:lnTo>
                  <a:pt x="8268" y="862"/>
                </a:lnTo>
                <a:lnTo>
                  <a:pt x="8270" y="864"/>
                </a:lnTo>
                <a:lnTo>
                  <a:pt x="8278" y="866"/>
                </a:lnTo>
                <a:lnTo>
                  <a:pt x="8288" y="866"/>
                </a:lnTo>
                <a:lnTo>
                  <a:pt x="8296" y="866"/>
                </a:lnTo>
                <a:lnTo>
                  <a:pt x="8298" y="870"/>
                </a:lnTo>
                <a:lnTo>
                  <a:pt x="8296" y="872"/>
                </a:lnTo>
                <a:lnTo>
                  <a:pt x="8294" y="876"/>
                </a:lnTo>
                <a:lnTo>
                  <a:pt x="8290" y="880"/>
                </a:lnTo>
                <a:lnTo>
                  <a:pt x="8290" y="882"/>
                </a:lnTo>
                <a:lnTo>
                  <a:pt x="8294" y="882"/>
                </a:lnTo>
                <a:lnTo>
                  <a:pt x="8304" y="882"/>
                </a:lnTo>
                <a:lnTo>
                  <a:pt x="8326" y="876"/>
                </a:lnTo>
                <a:lnTo>
                  <a:pt x="8334" y="876"/>
                </a:lnTo>
                <a:lnTo>
                  <a:pt x="8342" y="876"/>
                </a:lnTo>
                <a:lnTo>
                  <a:pt x="8348" y="878"/>
                </a:lnTo>
                <a:lnTo>
                  <a:pt x="8356" y="880"/>
                </a:lnTo>
                <a:lnTo>
                  <a:pt x="8374" y="892"/>
                </a:lnTo>
                <a:lnTo>
                  <a:pt x="8384" y="894"/>
                </a:lnTo>
                <a:lnTo>
                  <a:pt x="8396" y="894"/>
                </a:lnTo>
                <a:lnTo>
                  <a:pt x="8402" y="892"/>
                </a:lnTo>
                <a:lnTo>
                  <a:pt x="8406" y="888"/>
                </a:lnTo>
                <a:lnTo>
                  <a:pt x="8410" y="884"/>
                </a:lnTo>
                <a:lnTo>
                  <a:pt x="8412" y="878"/>
                </a:lnTo>
                <a:lnTo>
                  <a:pt x="8414" y="874"/>
                </a:lnTo>
                <a:lnTo>
                  <a:pt x="8418" y="870"/>
                </a:lnTo>
                <a:lnTo>
                  <a:pt x="8426" y="868"/>
                </a:lnTo>
                <a:lnTo>
                  <a:pt x="8430" y="868"/>
                </a:lnTo>
                <a:lnTo>
                  <a:pt x="8434" y="864"/>
                </a:lnTo>
                <a:lnTo>
                  <a:pt x="8440" y="858"/>
                </a:lnTo>
                <a:lnTo>
                  <a:pt x="8442" y="850"/>
                </a:lnTo>
                <a:lnTo>
                  <a:pt x="8446" y="840"/>
                </a:lnTo>
                <a:lnTo>
                  <a:pt x="8450" y="834"/>
                </a:lnTo>
                <a:lnTo>
                  <a:pt x="8456" y="830"/>
                </a:lnTo>
                <a:lnTo>
                  <a:pt x="8460" y="828"/>
                </a:lnTo>
                <a:lnTo>
                  <a:pt x="8470" y="824"/>
                </a:lnTo>
                <a:lnTo>
                  <a:pt x="8472" y="820"/>
                </a:lnTo>
                <a:lnTo>
                  <a:pt x="8474" y="816"/>
                </a:lnTo>
                <a:lnTo>
                  <a:pt x="8476" y="804"/>
                </a:lnTo>
                <a:lnTo>
                  <a:pt x="8480" y="802"/>
                </a:lnTo>
                <a:lnTo>
                  <a:pt x="8484" y="800"/>
                </a:lnTo>
                <a:lnTo>
                  <a:pt x="8498" y="794"/>
                </a:lnTo>
                <a:lnTo>
                  <a:pt x="8526" y="784"/>
                </a:lnTo>
                <a:lnTo>
                  <a:pt x="8540" y="778"/>
                </a:lnTo>
                <a:lnTo>
                  <a:pt x="8546" y="772"/>
                </a:lnTo>
                <a:lnTo>
                  <a:pt x="8550" y="768"/>
                </a:lnTo>
                <a:lnTo>
                  <a:pt x="8552" y="764"/>
                </a:lnTo>
                <a:lnTo>
                  <a:pt x="8556" y="758"/>
                </a:lnTo>
                <a:lnTo>
                  <a:pt x="8564" y="752"/>
                </a:lnTo>
                <a:lnTo>
                  <a:pt x="8578" y="744"/>
                </a:lnTo>
                <a:lnTo>
                  <a:pt x="8600" y="734"/>
                </a:lnTo>
                <a:lnTo>
                  <a:pt x="8632" y="722"/>
                </a:lnTo>
                <a:lnTo>
                  <a:pt x="8666" y="712"/>
                </a:lnTo>
                <a:lnTo>
                  <a:pt x="8742" y="692"/>
                </a:lnTo>
                <a:lnTo>
                  <a:pt x="8814" y="674"/>
                </a:lnTo>
                <a:lnTo>
                  <a:pt x="8844" y="664"/>
                </a:lnTo>
                <a:lnTo>
                  <a:pt x="8870" y="654"/>
                </a:lnTo>
                <a:lnTo>
                  <a:pt x="8878" y="648"/>
                </a:lnTo>
                <a:lnTo>
                  <a:pt x="8886" y="642"/>
                </a:lnTo>
                <a:lnTo>
                  <a:pt x="8890" y="638"/>
                </a:lnTo>
                <a:lnTo>
                  <a:pt x="8892" y="632"/>
                </a:lnTo>
                <a:lnTo>
                  <a:pt x="8890" y="628"/>
                </a:lnTo>
                <a:lnTo>
                  <a:pt x="8888" y="622"/>
                </a:lnTo>
                <a:lnTo>
                  <a:pt x="8884" y="618"/>
                </a:lnTo>
                <a:lnTo>
                  <a:pt x="8878" y="614"/>
                </a:lnTo>
                <a:lnTo>
                  <a:pt x="8862" y="608"/>
                </a:lnTo>
                <a:lnTo>
                  <a:pt x="8842" y="606"/>
                </a:lnTo>
                <a:lnTo>
                  <a:pt x="8820" y="606"/>
                </a:lnTo>
                <a:lnTo>
                  <a:pt x="8798" y="610"/>
                </a:lnTo>
                <a:lnTo>
                  <a:pt x="8768" y="622"/>
                </a:lnTo>
                <a:lnTo>
                  <a:pt x="8762" y="624"/>
                </a:lnTo>
                <a:lnTo>
                  <a:pt x="8758" y="628"/>
                </a:lnTo>
                <a:lnTo>
                  <a:pt x="8756" y="630"/>
                </a:lnTo>
                <a:lnTo>
                  <a:pt x="8754" y="634"/>
                </a:lnTo>
                <a:lnTo>
                  <a:pt x="8746" y="638"/>
                </a:lnTo>
                <a:lnTo>
                  <a:pt x="8732" y="642"/>
                </a:lnTo>
                <a:lnTo>
                  <a:pt x="8708" y="650"/>
                </a:lnTo>
                <a:lnTo>
                  <a:pt x="8698" y="650"/>
                </a:lnTo>
                <a:lnTo>
                  <a:pt x="8686" y="652"/>
                </a:lnTo>
                <a:lnTo>
                  <a:pt x="8658" y="660"/>
                </a:lnTo>
                <a:close/>
                <a:moveTo>
                  <a:pt x="7934" y="316"/>
                </a:moveTo>
                <a:lnTo>
                  <a:pt x="7934" y="316"/>
                </a:lnTo>
                <a:lnTo>
                  <a:pt x="7942" y="318"/>
                </a:lnTo>
                <a:lnTo>
                  <a:pt x="7950" y="314"/>
                </a:lnTo>
                <a:lnTo>
                  <a:pt x="7954" y="314"/>
                </a:lnTo>
                <a:lnTo>
                  <a:pt x="7958" y="316"/>
                </a:lnTo>
                <a:lnTo>
                  <a:pt x="7964" y="320"/>
                </a:lnTo>
                <a:lnTo>
                  <a:pt x="7968" y="322"/>
                </a:lnTo>
                <a:lnTo>
                  <a:pt x="7974" y="322"/>
                </a:lnTo>
                <a:lnTo>
                  <a:pt x="7980" y="322"/>
                </a:lnTo>
                <a:lnTo>
                  <a:pt x="7990" y="318"/>
                </a:lnTo>
                <a:lnTo>
                  <a:pt x="8006" y="310"/>
                </a:lnTo>
                <a:lnTo>
                  <a:pt x="8018" y="304"/>
                </a:lnTo>
                <a:lnTo>
                  <a:pt x="8022" y="302"/>
                </a:lnTo>
                <a:lnTo>
                  <a:pt x="8028" y="300"/>
                </a:lnTo>
                <a:lnTo>
                  <a:pt x="8036" y="302"/>
                </a:lnTo>
                <a:lnTo>
                  <a:pt x="8046" y="304"/>
                </a:lnTo>
                <a:lnTo>
                  <a:pt x="8056" y="308"/>
                </a:lnTo>
                <a:lnTo>
                  <a:pt x="8064" y="308"/>
                </a:lnTo>
                <a:lnTo>
                  <a:pt x="8070" y="308"/>
                </a:lnTo>
                <a:lnTo>
                  <a:pt x="8072" y="306"/>
                </a:lnTo>
                <a:lnTo>
                  <a:pt x="8070" y="302"/>
                </a:lnTo>
                <a:lnTo>
                  <a:pt x="8064" y="298"/>
                </a:lnTo>
                <a:lnTo>
                  <a:pt x="8054" y="294"/>
                </a:lnTo>
                <a:lnTo>
                  <a:pt x="8038" y="290"/>
                </a:lnTo>
                <a:lnTo>
                  <a:pt x="8014" y="286"/>
                </a:lnTo>
                <a:lnTo>
                  <a:pt x="8010" y="286"/>
                </a:lnTo>
                <a:lnTo>
                  <a:pt x="8008" y="288"/>
                </a:lnTo>
                <a:lnTo>
                  <a:pt x="8006" y="290"/>
                </a:lnTo>
                <a:lnTo>
                  <a:pt x="8002" y="294"/>
                </a:lnTo>
                <a:lnTo>
                  <a:pt x="7996" y="296"/>
                </a:lnTo>
                <a:lnTo>
                  <a:pt x="7984" y="300"/>
                </a:lnTo>
                <a:lnTo>
                  <a:pt x="7954" y="304"/>
                </a:lnTo>
                <a:lnTo>
                  <a:pt x="7930" y="308"/>
                </a:lnTo>
                <a:lnTo>
                  <a:pt x="7924" y="310"/>
                </a:lnTo>
                <a:lnTo>
                  <a:pt x="7920" y="312"/>
                </a:lnTo>
                <a:lnTo>
                  <a:pt x="7924" y="314"/>
                </a:lnTo>
                <a:lnTo>
                  <a:pt x="7934" y="316"/>
                </a:lnTo>
                <a:close/>
                <a:moveTo>
                  <a:pt x="8090" y="300"/>
                </a:moveTo>
                <a:lnTo>
                  <a:pt x="8090" y="300"/>
                </a:lnTo>
                <a:lnTo>
                  <a:pt x="8098" y="306"/>
                </a:lnTo>
                <a:lnTo>
                  <a:pt x="8100" y="308"/>
                </a:lnTo>
                <a:lnTo>
                  <a:pt x="8098" y="310"/>
                </a:lnTo>
                <a:lnTo>
                  <a:pt x="8096" y="312"/>
                </a:lnTo>
                <a:lnTo>
                  <a:pt x="8090" y="314"/>
                </a:lnTo>
                <a:lnTo>
                  <a:pt x="8068" y="316"/>
                </a:lnTo>
                <a:lnTo>
                  <a:pt x="8042" y="316"/>
                </a:lnTo>
                <a:lnTo>
                  <a:pt x="8024" y="318"/>
                </a:lnTo>
                <a:lnTo>
                  <a:pt x="8020" y="318"/>
                </a:lnTo>
                <a:lnTo>
                  <a:pt x="8020" y="320"/>
                </a:lnTo>
                <a:lnTo>
                  <a:pt x="8022" y="322"/>
                </a:lnTo>
                <a:lnTo>
                  <a:pt x="8028" y="326"/>
                </a:lnTo>
                <a:lnTo>
                  <a:pt x="8036" y="332"/>
                </a:lnTo>
                <a:lnTo>
                  <a:pt x="8034" y="332"/>
                </a:lnTo>
                <a:lnTo>
                  <a:pt x="8032" y="334"/>
                </a:lnTo>
                <a:lnTo>
                  <a:pt x="8012" y="332"/>
                </a:lnTo>
                <a:lnTo>
                  <a:pt x="8000" y="330"/>
                </a:lnTo>
                <a:lnTo>
                  <a:pt x="7988" y="332"/>
                </a:lnTo>
                <a:lnTo>
                  <a:pt x="7986" y="332"/>
                </a:lnTo>
                <a:lnTo>
                  <a:pt x="7986" y="334"/>
                </a:lnTo>
                <a:lnTo>
                  <a:pt x="7988" y="338"/>
                </a:lnTo>
                <a:lnTo>
                  <a:pt x="7998" y="344"/>
                </a:lnTo>
                <a:lnTo>
                  <a:pt x="8006" y="346"/>
                </a:lnTo>
                <a:lnTo>
                  <a:pt x="8010" y="346"/>
                </a:lnTo>
                <a:lnTo>
                  <a:pt x="8016" y="344"/>
                </a:lnTo>
                <a:lnTo>
                  <a:pt x="8028" y="340"/>
                </a:lnTo>
                <a:lnTo>
                  <a:pt x="8034" y="338"/>
                </a:lnTo>
                <a:lnTo>
                  <a:pt x="8036" y="340"/>
                </a:lnTo>
                <a:lnTo>
                  <a:pt x="8034" y="346"/>
                </a:lnTo>
                <a:lnTo>
                  <a:pt x="8034" y="350"/>
                </a:lnTo>
                <a:lnTo>
                  <a:pt x="8034" y="352"/>
                </a:lnTo>
                <a:lnTo>
                  <a:pt x="8038" y="352"/>
                </a:lnTo>
                <a:lnTo>
                  <a:pt x="8048" y="350"/>
                </a:lnTo>
                <a:lnTo>
                  <a:pt x="8058" y="346"/>
                </a:lnTo>
                <a:lnTo>
                  <a:pt x="8064" y="346"/>
                </a:lnTo>
                <a:lnTo>
                  <a:pt x="8074" y="348"/>
                </a:lnTo>
                <a:lnTo>
                  <a:pt x="8078" y="350"/>
                </a:lnTo>
                <a:lnTo>
                  <a:pt x="8082" y="348"/>
                </a:lnTo>
                <a:lnTo>
                  <a:pt x="8086" y="346"/>
                </a:lnTo>
                <a:lnTo>
                  <a:pt x="8088" y="344"/>
                </a:lnTo>
                <a:lnTo>
                  <a:pt x="8088" y="342"/>
                </a:lnTo>
                <a:lnTo>
                  <a:pt x="8080" y="340"/>
                </a:lnTo>
                <a:lnTo>
                  <a:pt x="8072" y="336"/>
                </a:lnTo>
                <a:lnTo>
                  <a:pt x="8074" y="332"/>
                </a:lnTo>
                <a:lnTo>
                  <a:pt x="8084" y="330"/>
                </a:lnTo>
                <a:lnTo>
                  <a:pt x="8094" y="328"/>
                </a:lnTo>
                <a:lnTo>
                  <a:pt x="8104" y="328"/>
                </a:lnTo>
                <a:lnTo>
                  <a:pt x="8108" y="326"/>
                </a:lnTo>
                <a:lnTo>
                  <a:pt x="8114" y="322"/>
                </a:lnTo>
                <a:lnTo>
                  <a:pt x="8118" y="320"/>
                </a:lnTo>
                <a:lnTo>
                  <a:pt x="8124" y="318"/>
                </a:lnTo>
                <a:lnTo>
                  <a:pt x="8134" y="318"/>
                </a:lnTo>
                <a:lnTo>
                  <a:pt x="8150" y="316"/>
                </a:lnTo>
                <a:lnTo>
                  <a:pt x="8174" y="314"/>
                </a:lnTo>
                <a:lnTo>
                  <a:pt x="8186" y="310"/>
                </a:lnTo>
                <a:lnTo>
                  <a:pt x="8192" y="308"/>
                </a:lnTo>
                <a:lnTo>
                  <a:pt x="8194" y="304"/>
                </a:lnTo>
                <a:lnTo>
                  <a:pt x="8192" y="300"/>
                </a:lnTo>
                <a:lnTo>
                  <a:pt x="8188" y="298"/>
                </a:lnTo>
                <a:lnTo>
                  <a:pt x="8180" y="296"/>
                </a:lnTo>
                <a:lnTo>
                  <a:pt x="8170" y="296"/>
                </a:lnTo>
                <a:lnTo>
                  <a:pt x="8158" y="296"/>
                </a:lnTo>
                <a:lnTo>
                  <a:pt x="8146" y="298"/>
                </a:lnTo>
                <a:lnTo>
                  <a:pt x="8146" y="296"/>
                </a:lnTo>
                <a:lnTo>
                  <a:pt x="8148" y="294"/>
                </a:lnTo>
                <a:lnTo>
                  <a:pt x="8150" y="292"/>
                </a:lnTo>
                <a:lnTo>
                  <a:pt x="8150" y="290"/>
                </a:lnTo>
                <a:lnTo>
                  <a:pt x="8148" y="288"/>
                </a:lnTo>
                <a:lnTo>
                  <a:pt x="8138" y="288"/>
                </a:lnTo>
                <a:lnTo>
                  <a:pt x="8116" y="286"/>
                </a:lnTo>
                <a:lnTo>
                  <a:pt x="8098" y="290"/>
                </a:lnTo>
                <a:lnTo>
                  <a:pt x="8092" y="292"/>
                </a:lnTo>
                <a:lnTo>
                  <a:pt x="8088" y="294"/>
                </a:lnTo>
                <a:lnTo>
                  <a:pt x="8086" y="298"/>
                </a:lnTo>
                <a:lnTo>
                  <a:pt x="8090" y="300"/>
                </a:lnTo>
                <a:close/>
                <a:moveTo>
                  <a:pt x="8270" y="334"/>
                </a:moveTo>
                <a:lnTo>
                  <a:pt x="8270" y="334"/>
                </a:lnTo>
                <a:lnTo>
                  <a:pt x="8260" y="326"/>
                </a:lnTo>
                <a:lnTo>
                  <a:pt x="8256" y="324"/>
                </a:lnTo>
                <a:lnTo>
                  <a:pt x="8252" y="324"/>
                </a:lnTo>
                <a:lnTo>
                  <a:pt x="8240" y="326"/>
                </a:lnTo>
                <a:lnTo>
                  <a:pt x="8220" y="336"/>
                </a:lnTo>
                <a:lnTo>
                  <a:pt x="8216" y="338"/>
                </a:lnTo>
                <a:lnTo>
                  <a:pt x="8216" y="340"/>
                </a:lnTo>
                <a:lnTo>
                  <a:pt x="8220" y="342"/>
                </a:lnTo>
                <a:lnTo>
                  <a:pt x="8230" y="346"/>
                </a:lnTo>
                <a:lnTo>
                  <a:pt x="8244" y="346"/>
                </a:lnTo>
                <a:lnTo>
                  <a:pt x="8258" y="348"/>
                </a:lnTo>
                <a:lnTo>
                  <a:pt x="8270" y="346"/>
                </a:lnTo>
                <a:lnTo>
                  <a:pt x="8272" y="344"/>
                </a:lnTo>
                <a:lnTo>
                  <a:pt x="8274" y="342"/>
                </a:lnTo>
                <a:lnTo>
                  <a:pt x="8274" y="338"/>
                </a:lnTo>
                <a:lnTo>
                  <a:pt x="8270" y="334"/>
                </a:lnTo>
                <a:close/>
                <a:moveTo>
                  <a:pt x="8160" y="268"/>
                </a:moveTo>
                <a:lnTo>
                  <a:pt x="8160" y="268"/>
                </a:lnTo>
                <a:lnTo>
                  <a:pt x="8164" y="266"/>
                </a:lnTo>
                <a:lnTo>
                  <a:pt x="8166" y="264"/>
                </a:lnTo>
                <a:lnTo>
                  <a:pt x="8164" y="260"/>
                </a:lnTo>
                <a:lnTo>
                  <a:pt x="8162" y="260"/>
                </a:lnTo>
                <a:lnTo>
                  <a:pt x="8156" y="258"/>
                </a:lnTo>
                <a:lnTo>
                  <a:pt x="8152" y="260"/>
                </a:lnTo>
                <a:lnTo>
                  <a:pt x="8146" y="262"/>
                </a:lnTo>
                <a:lnTo>
                  <a:pt x="8140" y="266"/>
                </a:lnTo>
                <a:lnTo>
                  <a:pt x="8134" y="272"/>
                </a:lnTo>
                <a:lnTo>
                  <a:pt x="8132" y="276"/>
                </a:lnTo>
                <a:lnTo>
                  <a:pt x="8136" y="278"/>
                </a:lnTo>
                <a:lnTo>
                  <a:pt x="8146" y="274"/>
                </a:lnTo>
                <a:lnTo>
                  <a:pt x="8160" y="268"/>
                </a:lnTo>
                <a:close/>
                <a:moveTo>
                  <a:pt x="8684" y="298"/>
                </a:moveTo>
                <a:lnTo>
                  <a:pt x="8684" y="298"/>
                </a:lnTo>
                <a:lnTo>
                  <a:pt x="8710" y="294"/>
                </a:lnTo>
                <a:lnTo>
                  <a:pt x="8730" y="292"/>
                </a:lnTo>
                <a:lnTo>
                  <a:pt x="8738" y="290"/>
                </a:lnTo>
                <a:lnTo>
                  <a:pt x="8742" y="288"/>
                </a:lnTo>
                <a:lnTo>
                  <a:pt x="8746" y="282"/>
                </a:lnTo>
                <a:lnTo>
                  <a:pt x="8746" y="276"/>
                </a:lnTo>
                <a:lnTo>
                  <a:pt x="8744" y="270"/>
                </a:lnTo>
                <a:lnTo>
                  <a:pt x="8740" y="264"/>
                </a:lnTo>
                <a:lnTo>
                  <a:pt x="8734" y="262"/>
                </a:lnTo>
                <a:lnTo>
                  <a:pt x="8726" y="258"/>
                </a:lnTo>
                <a:lnTo>
                  <a:pt x="8716" y="258"/>
                </a:lnTo>
                <a:lnTo>
                  <a:pt x="8708" y="260"/>
                </a:lnTo>
                <a:lnTo>
                  <a:pt x="8700" y="262"/>
                </a:lnTo>
                <a:lnTo>
                  <a:pt x="8694" y="266"/>
                </a:lnTo>
                <a:lnTo>
                  <a:pt x="8688" y="270"/>
                </a:lnTo>
                <a:lnTo>
                  <a:pt x="8684" y="272"/>
                </a:lnTo>
                <a:lnTo>
                  <a:pt x="8672" y="272"/>
                </a:lnTo>
                <a:lnTo>
                  <a:pt x="8656" y="276"/>
                </a:lnTo>
                <a:lnTo>
                  <a:pt x="8648" y="278"/>
                </a:lnTo>
                <a:lnTo>
                  <a:pt x="8636" y="286"/>
                </a:lnTo>
                <a:lnTo>
                  <a:pt x="8630" y="290"/>
                </a:lnTo>
                <a:lnTo>
                  <a:pt x="8628" y="294"/>
                </a:lnTo>
                <a:lnTo>
                  <a:pt x="8630" y="298"/>
                </a:lnTo>
                <a:lnTo>
                  <a:pt x="8636" y="300"/>
                </a:lnTo>
                <a:lnTo>
                  <a:pt x="8646" y="302"/>
                </a:lnTo>
                <a:lnTo>
                  <a:pt x="8656" y="302"/>
                </a:lnTo>
                <a:lnTo>
                  <a:pt x="8684" y="298"/>
                </a:lnTo>
                <a:close/>
                <a:moveTo>
                  <a:pt x="8680" y="222"/>
                </a:moveTo>
                <a:lnTo>
                  <a:pt x="8680" y="222"/>
                </a:lnTo>
                <a:lnTo>
                  <a:pt x="8680" y="220"/>
                </a:lnTo>
                <a:lnTo>
                  <a:pt x="8680" y="218"/>
                </a:lnTo>
                <a:lnTo>
                  <a:pt x="8676" y="214"/>
                </a:lnTo>
                <a:lnTo>
                  <a:pt x="8670" y="212"/>
                </a:lnTo>
                <a:lnTo>
                  <a:pt x="8660" y="212"/>
                </a:lnTo>
                <a:lnTo>
                  <a:pt x="8636" y="212"/>
                </a:lnTo>
                <a:lnTo>
                  <a:pt x="8626" y="214"/>
                </a:lnTo>
                <a:lnTo>
                  <a:pt x="8616" y="216"/>
                </a:lnTo>
                <a:lnTo>
                  <a:pt x="8614" y="218"/>
                </a:lnTo>
                <a:lnTo>
                  <a:pt x="8616" y="220"/>
                </a:lnTo>
                <a:lnTo>
                  <a:pt x="8620" y="222"/>
                </a:lnTo>
                <a:lnTo>
                  <a:pt x="8638" y="226"/>
                </a:lnTo>
                <a:lnTo>
                  <a:pt x="8662" y="226"/>
                </a:lnTo>
                <a:lnTo>
                  <a:pt x="8672" y="224"/>
                </a:lnTo>
                <a:lnTo>
                  <a:pt x="8680" y="222"/>
                </a:lnTo>
                <a:close/>
                <a:moveTo>
                  <a:pt x="8502" y="208"/>
                </a:moveTo>
                <a:lnTo>
                  <a:pt x="8502" y="208"/>
                </a:lnTo>
                <a:lnTo>
                  <a:pt x="8502" y="206"/>
                </a:lnTo>
                <a:lnTo>
                  <a:pt x="8500" y="206"/>
                </a:lnTo>
                <a:lnTo>
                  <a:pt x="8496" y="202"/>
                </a:lnTo>
                <a:lnTo>
                  <a:pt x="8476" y="200"/>
                </a:lnTo>
                <a:lnTo>
                  <a:pt x="8464" y="200"/>
                </a:lnTo>
                <a:lnTo>
                  <a:pt x="8454" y="202"/>
                </a:lnTo>
                <a:lnTo>
                  <a:pt x="8446" y="204"/>
                </a:lnTo>
                <a:lnTo>
                  <a:pt x="8442" y="208"/>
                </a:lnTo>
                <a:lnTo>
                  <a:pt x="8442" y="212"/>
                </a:lnTo>
                <a:lnTo>
                  <a:pt x="8442" y="214"/>
                </a:lnTo>
                <a:lnTo>
                  <a:pt x="8448" y="216"/>
                </a:lnTo>
                <a:lnTo>
                  <a:pt x="8456" y="218"/>
                </a:lnTo>
                <a:lnTo>
                  <a:pt x="8468" y="218"/>
                </a:lnTo>
                <a:lnTo>
                  <a:pt x="8490" y="214"/>
                </a:lnTo>
                <a:lnTo>
                  <a:pt x="8498" y="212"/>
                </a:lnTo>
                <a:lnTo>
                  <a:pt x="8502" y="208"/>
                </a:lnTo>
                <a:close/>
                <a:moveTo>
                  <a:pt x="8566" y="284"/>
                </a:moveTo>
                <a:lnTo>
                  <a:pt x="8566" y="284"/>
                </a:lnTo>
                <a:lnTo>
                  <a:pt x="8576" y="282"/>
                </a:lnTo>
                <a:lnTo>
                  <a:pt x="8586" y="278"/>
                </a:lnTo>
                <a:lnTo>
                  <a:pt x="8592" y="274"/>
                </a:lnTo>
                <a:lnTo>
                  <a:pt x="8598" y="268"/>
                </a:lnTo>
                <a:lnTo>
                  <a:pt x="8598" y="266"/>
                </a:lnTo>
                <a:lnTo>
                  <a:pt x="8592" y="264"/>
                </a:lnTo>
                <a:lnTo>
                  <a:pt x="8580" y="264"/>
                </a:lnTo>
                <a:lnTo>
                  <a:pt x="8558" y="268"/>
                </a:lnTo>
                <a:lnTo>
                  <a:pt x="8544" y="272"/>
                </a:lnTo>
                <a:lnTo>
                  <a:pt x="8534" y="276"/>
                </a:lnTo>
                <a:lnTo>
                  <a:pt x="8532" y="278"/>
                </a:lnTo>
                <a:lnTo>
                  <a:pt x="8534" y="280"/>
                </a:lnTo>
                <a:lnTo>
                  <a:pt x="8548" y="284"/>
                </a:lnTo>
                <a:lnTo>
                  <a:pt x="8566" y="284"/>
                </a:lnTo>
                <a:close/>
                <a:moveTo>
                  <a:pt x="8560" y="322"/>
                </a:moveTo>
                <a:lnTo>
                  <a:pt x="8560" y="322"/>
                </a:lnTo>
                <a:lnTo>
                  <a:pt x="8570" y="324"/>
                </a:lnTo>
                <a:lnTo>
                  <a:pt x="8578" y="324"/>
                </a:lnTo>
                <a:lnTo>
                  <a:pt x="8582" y="322"/>
                </a:lnTo>
                <a:lnTo>
                  <a:pt x="8586" y="320"/>
                </a:lnTo>
                <a:lnTo>
                  <a:pt x="8594" y="314"/>
                </a:lnTo>
                <a:lnTo>
                  <a:pt x="8600" y="312"/>
                </a:lnTo>
                <a:lnTo>
                  <a:pt x="8606" y="312"/>
                </a:lnTo>
                <a:lnTo>
                  <a:pt x="8614" y="310"/>
                </a:lnTo>
                <a:lnTo>
                  <a:pt x="8618" y="306"/>
                </a:lnTo>
                <a:lnTo>
                  <a:pt x="8618" y="300"/>
                </a:lnTo>
                <a:lnTo>
                  <a:pt x="8618" y="292"/>
                </a:lnTo>
                <a:lnTo>
                  <a:pt x="8612" y="288"/>
                </a:lnTo>
                <a:lnTo>
                  <a:pt x="8604" y="284"/>
                </a:lnTo>
                <a:lnTo>
                  <a:pt x="8592" y="284"/>
                </a:lnTo>
                <a:lnTo>
                  <a:pt x="8576" y="288"/>
                </a:lnTo>
                <a:lnTo>
                  <a:pt x="8558" y="292"/>
                </a:lnTo>
                <a:lnTo>
                  <a:pt x="8544" y="294"/>
                </a:lnTo>
                <a:lnTo>
                  <a:pt x="8532" y="292"/>
                </a:lnTo>
                <a:lnTo>
                  <a:pt x="8522" y="290"/>
                </a:lnTo>
                <a:lnTo>
                  <a:pt x="8514" y="288"/>
                </a:lnTo>
                <a:lnTo>
                  <a:pt x="8508" y="290"/>
                </a:lnTo>
                <a:lnTo>
                  <a:pt x="8502" y="294"/>
                </a:lnTo>
                <a:lnTo>
                  <a:pt x="8496" y="304"/>
                </a:lnTo>
                <a:lnTo>
                  <a:pt x="8494" y="314"/>
                </a:lnTo>
                <a:lnTo>
                  <a:pt x="8494" y="318"/>
                </a:lnTo>
                <a:lnTo>
                  <a:pt x="8496" y="320"/>
                </a:lnTo>
                <a:lnTo>
                  <a:pt x="8502" y="324"/>
                </a:lnTo>
                <a:lnTo>
                  <a:pt x="8512" y="324"/>
                </a:lnTo>
                <a:lnTo>
                  <a:pt x="8534" y="320"/>
                </a:lnTo>
                <a:lnTo>
                  <a:pt x="8548" y="320"/>
                </a:lnTo>
                <a:lnTo>
                  <a:pt x="8560" y="322"/>
                </a:lnTo>
                <a:close/>
                <a:moveTo>
                  <a:pt x="8116" y="340"/>
                </a:moveTo>
                <a:lnTo>
                  <a:pt x="8116" y="340"/>
                </a:lnTo>
                <a:lnTo>
                  <a:pt x="8110" y="342"/>
                </a:lnTo>
                <a:lnTo>
                  <a:pt x="8108" y="346"/>
                </a:lnTo>
                <a:lnTo>
                  <a:pt x="8108" y="350"/>
                </a:lnTo>
                <a:lnTo>
                  <a:pt x="8108" y="352"/>
                </a:lnTo>
                <a:lnTo>
                  <a:pt x="8112" y="354"/>
                </a:lnTo>
                <a:lnTo>
                  <a:pt x="8116" y="356"/>
                </a:lnTo>
                <a:lnTo>
                  <a:pt x="8120" y="356"/>
                </a:lnTo>
                <a:lnTo>
                  <a:pt x="8126" y="354"/>
                </a:lnTo>
                <a:lnTo>
                  <a:pt x="8134" y="346"/>
                </a:lnTo>
                <a:lnTo>
                  <a:pt x="8136" y="344"/>
                </a:lnTo>
                <a:lnTo>
                  <a:pt x="8136" y="340"/>
                </a:lnTo>
                <a:lnTo>
                  <a:pt x="8134" y="338"/>
                </a:lnTo>
                <a:lnTo>
                  <a:pt x="8130" y="338"/>
                </a:lnTo>
                <a:lnTo>
                  <a:pt x="8116" y="340"/>
                </a:lnTo>
                <a:close/>
                <a:moveTo>
                  <a:pt x="8170" y="368"/>
                </a:moveTo>
                <a:lnTo>
                  <a:pt x="8170" y="368"/>
                </a:lnTo>
                <a:lnTo>
                  <a:pt x="8178" y="366"/>
                </a:lnTo>
                <a:lnTo>
                  <a:pt x="8182" y="364"/>
                </a:lnTo>
                <a:lnTo>
                  <a:pt x="8180" y="360"/>
                </a:lnTo>
                <a:lnTo>
                  <a:pt x="8176" y="356"/>
                </a:lnTo>
                <a:lnTo>
                  <a:pt x="8168" y="354"/>
                </a:lnTo>
                <a:lnTo>
                  <a:pt x="8158" y="352"/>
                </a:lnTo>
                <a:lnTo>
                  <a:pt x="8148" y="352"/>
                </a:lnTo>
                <a:lnTo>
                  <a:pt x="8138" y="356"/>
                </a:lnTo>
                <a:lnTo>
                  <a:pt x="8132" y="360"/>
                </a:lnTo>
                <a:lnTo>
                  <a:pt x="8128" y="362"/>
                </a:lnTo>
                <a:lnTo>
                  <a:pt x="8130" y="364"/>
                </a:lnTo>
                <a:lnTo>
                  <a:pt x="8134" y="366"/>
                </a:lnTo>
                <a:lnTo>
                  <a:pt x="8148" y="366"/>
                </a:lnTo>
                <a:lnTo>
                  <a:pt x="8170" y="368"/>
                </a:lnTo>
                <a:close/>
                <a:moveTo>
                  <a:pt x="8394" y="332"/>
                </a:moveTo>
                <a:lnTo>
                  <a:pt x="8394" y="332"/>
                </a:lnTo>
                <a:lnTo>
                  <a:pt x="8382" y="332"/>
                </a:lnTo>
                <a:lnTo>
                  <a:pt x="8370" y="332"/>
                </a:lnTo>
                <a:lnTo>
                  <a:pt x="8366" y="332"/>
                </a:lnTo>
                <a:lnTo>
                  <a:pt x="8360" y="336"/>
                </a:lnTo>
                <a:lnTo>
                  <a:pt x="8358" y="340"/>
                </a:lnTo>
                <a:lnTo>
                  <a:pt x="8354" y="346"/>
                </a:lnTo>
                <a:lnTo>
                  <a:pt x="8354" y="352"/>
                </a:lnTo>
                <a:lnTo>
                  <a:pt x="8356" y="356"/>
                </a:lnTo>
                <a:lnTo>
                  <a:pt x="8360" y="358"/>
                </a:lnTo>
                <a:lnTo>
                  <a:pt x="8366" y="358"/>
                </a:lnTo>
                <a:lnTo>
                  <a:pt x="8382" y="356"/>
                </a:lnTo>
                <a:lnTo>
                  <a:pt x="8400" y="356"/>
                </a:lnTo>
                <a:lnTo>
                  <a:pt x="8408" y="356"/>
                </a:lnTo>
                <a:lnTo>
                  <a:pt x="8412" y="354"/>
                </a:lnTo>
                <a:lnTo>
                  <a:pt x="8414" y="348"/>
                </a:lnTo>
                <a:lnTo>
                  <a:pt x="8412" y="344"/>
                </a:lnTo>
                <a:lnTo>
                  <a:pt x="8410" y="338"/>
                </a:lnTo>
                <a:lnTo>
                  <a:pt x="8406" y="334"/>
                </a:lnTo>
                <a:lnTo>
                  <a:pt x="8400" y="332"/>
                </a:lnTo>
                <a:lnTo>
                  <a:pt x="8394" y="332"/>
                </a:lnTo>
                <a:close/>
                <a:moveTo>
                  <a:pt x="8414" y="336"/>
                </a:moveTo>
                <a:lnTo>
                  <a:pt x="8414" y="336"/>
                </a:lnTo>
                <a:lnTo>
                  <a:pt x="8420" y="344"/>
                </a:lnTo>
                <a:lnTo>
                  <a:pt x="8428" y="348"/>
                </a:lnTo>
                <a:lnTo>
                  <a:pt x="8440" y="352"/>
                </a:lnTo>
                <a:lnTo>
                  <a:pt x="8446" y="354"/>
                </a:lnTo>
                <a:lnTo>
                  <a:pt x="8450" y="352"/>
                </a:lnTo>
                <a:lnTo>
                  <a:pt x="8452" y="350"/>
                </a:lnTo>
                <a:lnTo>
                  <a:pt x="8452" y="346"/>
                </a:lnTo>
                <a:lnTo>
                  <a:pt x="8454" y="342"/>
                </a:lnTo>
                <a:lnTo>
                  <a:pt x="8456" y="338"/>
                </a:lnTo>
                <a:lnTo>
                  <a:pt x="8462" y="336"/>
                </a:lnTo>
                <a:lnTo>
                  <a:pt x="8470" y="336"/>
                </a:lnTo>
                <a:lnTo>
                  <a:pt x="8488" y="334"/>
                </a:lnTo>
                <a:lnTo>
                  <a:pt x="8492" y="332"/>
                </a:lnTo>
                <a:lnTo>
                  <a:pt x="8494" y="330"/>
                </a:lnTo>
                <a:lnTo>
                  <a:pt x="8492" y="328"/>
                </a:lnTo>
                <a:lnTo>
                  <a:pt x="8488" y="326"/>
                </a:lnTo>
                <a:lnTo>
                  <a:pt x="8468" y="322"/>
                </a:lnTo>
                <a:lnTo>
                  <a:pt x="8444" y="320"/>
                </a:lnTo>
                <a:lnTo>
                  <a:pt x="8422" y="320"/>
                </a:lnTo>
                <a:lnTo>
                  <a:pt x="8414" y="322"/>
                </a:lnTo>
                <a:lnTo>
                  <a:pt x="8410" y="326"/>
                </a:lnTo>
                <a:lnTo>
                  <a:pt x="8410" y="330"/>
                </a:lnTo>
                <a:lnTo>
                  <a:pt x="8414" y="336"/>
                </a:lnTo>
                <a:close/>
                <a:moveTo>
                  <a:pt x="8486" y="354"/>
                </a:moveTo>
                <a:lnTo>
                  <a:pt x="8486" y="354"/>
                </a:lnTo>
                <a:lnTo>
                  <a:pt x="8476" y="356"/>
                </a:lnTo>
                <a:lnTo>
                  <a:pt x="8474" y="360"/>
                </a:lnTo>
                <a:lnTo>
                  <a:pt x="8476" y="362"/>
                </a:lnTo>
                <a:lnTo>
                  <a:pt x="8480" y="362"/>
                </a:lnTo>
                <a:lnTo>
                  <a:pt x="8498" y="364"/>
                </a:lnTo>
                <a:lnTo>
                  <a:pt x="8516" y="362"/>
                </a:lnTo>
                <a:lnTo>
                  <a:pt x="8524" y="362"/>
                </a:lnTo>
                <a:lnTo>
                  <a:pt x="8526" y="360"/>
                </a:lnTo>
                <a:lnTo>
                  <a:pt x="8524" y="356"/>
                </a:lnTo>
                <a:lnTo>
                  <a:pt x="8522" y="354"/>
                </a:lnTo>
                <a:lnTo>
                  <a:pt x="8506" y="352"/>
                </a:lnTo>
                <a:lnTo>
                  <a:pt x="8498" y="352"/>
                </a:lnTo>
                <a:lnTo>
                  <a:pt x="8488" y="352"/>
                </a:lnTo>
                <a:lnTo>
                  <a:pt x="8486" y="354"/>
                </a:lnTo>
                <a:close/>
                <a:moveTo>
                  <a:pt x="8458" y="244"/>
                </a:moveTo>
                <a:lnTo>
                  <a:pt x="8458" y="244"/>
                </a:lnTo>
                <a:lnTo>
                  <a:pt x="8468" y="244"/>
                </a:lnTo>
                <a:lnTo>
                  <a:pt x="8470" y="242"/>
                </a:lnTo>
                <a:lnTo>
                  <a:pt x="8468" y="242"/>
                </a:lnTo>
                <a:lnTo>
                  <a:pt x="8460" y="238"/>
                </a:lnTo>
                <a:lnTo>
                  <a:pt x="8444" y="232"/>
                </a:lnTo>
                <a:lnTo>
                  <a:pt x="8432" y="228"/>
                </a:lnTo>
                <a:lnTo>
                  <a:pt x="8424" y="228"/>
                </a:lnTo>
                <a:lnTo>
                  <a:pt x="8416" y="230"/>
                </a:lnTo>
                <a:lnTo>
                  <a:pt x="8406" y="234"/>
                </a:lnTo>
                <a:lnTo>
                  <a:pt x="8398" y="238"/>
                </a:lnTo>
                <a:lnTo>
                  <a:pt x="8396" y="240"/>
                </a:lnTo>
                <a:lnTo>
                  <a:pt x="8400" y="240"/>
                </a:lnTo>
                <a:lnTo>
                  <a:pt x="8408" y="240"/>
                </a:lnTo>
                <a:lnTo>
                  <a:pt x="8430" y="242"/>
                </a:lnTo>
                <a:lnTo>
                  <a:pt x="8458" y="244"/>
                </a:lnTo>
                <a:close/>
                <a:moveTo>
                  <a:pt x="8344" y="256"/>
                </a:moveTo>
                <a:lnTo>
                  <a:pt x="8344" y="256"/>
                </a:lnTo>
                <a:lnTo>
                  <a:pt x="8348" y="258"/>
                </a:lnTo>
                <a:lnTo>
                  <a:pt x="8352" y="258"/>
                </a:lnTo>
                <a:lnTo>
                  <a:pt x="8360" y="256"/>
                </a:lnTo>
                <a:lnTo>
                  <a:pt x="8368" y="256"/>
                </a:lnTo>
                <a:lnTo>
                  <a:pt x="8374" y="258"/>
                </a:lnTo>
                <a:lnTo>
                  <a:pt x="8380" y="260"/>
                </a:lnTo>
                <a:lnTo>
                  <a:pt x="8384" y="262"/>
                </a:lnTo>
                <a:lnTo>
                  <a:pt x="8388" y="262"/>
                </a:lnTo>
                <a:lnTo>
                  <a:pt x="8398" y="260"/>
                </a:lnTo>
                <a:lnTo>
                  <a:pt x="8412" y="256"/>
                </a:lnTo>
                <a:lnTo>
                  <a:pt x="8436" y="252"/>
                </a:lnTo>
                <a:lnTo>
                  <a:pt x="8440" y="252"/>
                </a:lnTo>
                <a:lnTo>
                  <a:pt x="8440" y="250"/>
                </a:lnTo>
                <a:lnTo>
                  <a:pt x="8428" y="248"/>
                </a:lnTo>
                <a:lnTo>
                  <a:pt x="8386" y="242"/>
                </a:lnTo>
                <a:lnTo>
                  <a:pt x="8380" y="242"/>
                </a:lnTo>
                <a:lnTo>
                  <a:pt x="8376" y="244"/>
                </a:lnTo>
                <a:lnTo>
                  <a:pt x="8376" y="246"/>
                </a:lnTo>
                <a:lnTo>
                  <a:pt x="8378" y="248"/>
                </a:lnTo>
                <a:lnTo>
                  <a:pt x="8382" y="252"/>
                </a:lnTo>
                <a:lnTo>
                  <a:pt x="8380" y="252"/>
                </a:lnTo>
                <a:lnTo>
                  <a:pt x="8376" y="252"/>
                </a:lnTo>
                <a:lnTo>
                  <a:pt x="8350" y="252"/>
                </a:lnTo>
                <a:lnTo>
                  <a:pt x="8342" y="254"/>
                </a:lnTo>
                <a:lnTo>
                  <a:pt x="8344" y="256"/>
                </a:lnTo>
                <a:close/>
                <a:moveTo>
                  <a:pt x="8442" y="270"/>
                </a:moveTo>
                <a:lnTo>
                  <a:pt x="8442" y="270"/>
                </a:lnTo>
                <a:lnTo>
                  <a:pt x="8442" y="272"/>
                </a:lnTo>
                <a:lnTo>
                  <a:pt x="8450" y="276"/>
                </a:lnTo>
                <a:lnTo>
                  <a:pt x="8462" y="278"/>
                </a:lnTo>
                <a:lnTo>
                  <a:pt x="8472" y="278"/>
                </a:lnTo>
                <a:lnTo>
                  <a:pt x="8474" y="278"/>
                </a:lnTo>
                <a:lnTo>
                  <a:pt x="8472" y="276"/>
                </a:lnTo>
                <a:lnTo>
                  <a:pt x="8464" y="270"/>
                </a:lnTo>
                <a:lnTo>
                  <a:pt x="8452" y="268"/>
                </a:lnTo>
                <a:lnTo>
                  <a:pt x="8446" y="268"/>
                </a:lnTo>
                <a:lnTo>
                  <a:pt x="8442" y="270"/>
                </a:lnTo>
                <a:close/>
                <a:moveTo>
                  <a:pt x="8478" y="296"/>
                </a:moveTo>
                <a:lnTo>
                  <a:pt x="8478" y="296"/>
                </a:lnTo>
                <a:lnTo>
                  <a:pt x="8484" y="294"/>
                </a:lnTo>
                <a:lnTo>
                  <a:pt x="8486" y="290"/>
                </a:lnTo>
                <a:lnTo>
                  <a:pt x="8486" y="288"/>
                </a:lnTo>
                <a:lnTo>
                  <a:pt x="8484" y="286"/>
                </a:lnTo>
                <a:lnTo>
                  <a:pt x="8480" y="286"/>
                </a:lnTo>
                <a:lnTo>
                  <a:pt x="8472" y="286"/>
                </a:lnTo>
                <a:lnTo>
                  <a:pt x="8462" y="286"/>
                </a:lnTo>
                <a:lnTo>
                  <a:pt x="8450" y="290"/>
                </a:lnTo>
                <a:lnTo>
                  <a:pt x="8444" y="292"/>
                </a:lnTo>
                <a:lnTo>
                  <a:pt x="8444" y="294"/>
                </a:lnTo>
                <a:lnTo>
                  <a:pt x="8450" y="294"/>
                </a:lnTo>
                <a:lnTo>
                  <a:pt x="8464" y="296"/>
                </a:lnTo>
                <a:lnTo>
                  <a:pt x="8478" y="296"/>
                </a:lnTo>
                <a:close/>
                <a:moveTo>
                  <a:pt x="8372" y="268"/>
                </a:moveTo>
                <a:lnTo>
                  <a:pt x="8372" y="268"/>
                </a:lnTo>
                <a:lnTo>
                  <a:pt x="8370" y="268"/>
                </a:lnTo>
                <a:lnTo>
                  <a:pt x="8372" y="270"/>
                </a:lnTo>
                <a:lnTo>
                  <a:pt x="8378" y="272"/>
                </a:lnTo>
                <a:lnTo>
                  <a:pt x="8388" y="274"/>
                </a:lnTo>
                <a:lnTo>
                  <a:pt x="8400" y="278"/>
                </a:lnTo>
                <a:lnTo>
                  <a:pt x="8416" y="284"/>
                </a:lnTo>
                <a:lnTo>
                  <a:pt x="8426" y="286"/>
                </a:lnTo>
                <a:lnTo>
                  <a:pt x="8444" y="286"/>
                </a:lnTo>
                <a:lnTo>
                  <a:pt x="8456" y="284"/>
                </a:lnTo>
                <a:lnTo>
                  <a:pt x="8458" y="284"/>
                </a:lnTo>
                <a:lnTo>
                  <a:pt x="8456" y="282"/>
                </a:lnTo>
                <a:lnTo>
                  <a:pt x="8432" y="276"/>
                </a:lnTo>
                <a:lnTo>
                  <a:pt x="8418" y="272"/>
                </a:lnTo>
                <a:lnTo>
                  <a:pt x="8400" y="268"/>
                </a:lnTo>
                <a:lnTo>
                  <a:pt x="8384" y="268"/>
                </a:lnTo>
                <a:lnTo>
                  <a:pt x="8372" y="268"/>
                </a:lnTo>
                <a:close/>
                <a:moveTo>
                  <a:pt x="8332" y="280"/>
                </a:moveTo>
                <a:lnTo>
                  <a:pt x="8332" y="280"/>
                </a:lnTo>
                <a:lnTo>
                  <a:pt x="8338" y="282"/>
                </a:lnTo>
                <a:lnTo>
                  <a:pt x="8344" y="284"/>
                </a:lnTo>
                <a:lnTo>
                  <a:pt x="8364" y="288"/>
                </a:lnTo>
                <a:lnTo>
                  <a:pt x="8390" y="294"/>
                </a:lnTo>
                <a:lnTo>
                  <a:pt x="8404" y="298"/>
                </a:lnTo>
                <a:lnTo>
                  <a:pt x="8412" y="302"/>
                </a:lnTo>
                <a:lnTo>
                  <a:pt x="8424" y="300"/>
                </a:lnTo>
                <a:lnTo>
                  <a:pt x="8432" y="296"/>
                </a:lnTo>
                <a:lnTo>
                  <a:pt x="8434" y="294"/>
                </a:lnTo>
                <a:lnTo>
                  <a:pt x="8432" y="294"/>
                </a:lnTo>
                <a:lnTo>
                  <a:pt x="8410" y="286"/>
                </a:lnTo>
                <a:lnTo>
                  <a:pt x="8380" y="276"/>
                </a:lnTo>
                <a:lnTo>
                  <a:pt x="8366" y="274"/>
                </a:lnTo>
                <a:lnTo>
                  <a:pt x="8354" y="274"/>
                </a:lnTo>
                <a:lnTo>
                  <a:pt x="8348" y="274"/>
                </a:lnTo>
                <a:lnTo>
                  <a:pt x="8340" y="274"/>
                </a:lnTo>
                <a:lnTo>
                  <a:pt x="8326" y="268"/>
                </a:lnTo>
                <a:lnTo>
                  <a:pt x="8320" y="266"/>
                </a:lnTo>
                <a:lnTo>
                  <a:pt x="8314" y="266"/>
                </a:lnTo>
                <a:lnTo>
                  <a:pt x="8308" y="268"/>
                </a:lnTo>
                <a:lnTo>
                  <a:pt x="8302" y="272"/>
                </a:lnTo>
                <a:lnTo>
                  <a:pt x="8300" y="274"/>
                </a:lnTo>
                <a:lnTo>
                  <a:pt x="8302" y="276"/>
                </a:lnTo>
                <a:lnTo>
                  <a:pt x="8308" y="278"/>
                </a:lnTo>
                <a:lnTo>
                  <a:pt x="8320" y="278"/>
                </a:lnTo>
                <a:lnTo>
                  <a:pt x="8332" y="280"/>
                </a:lnTo>
                <a:close/>
                <a:moveTo>
                  <a:pt x="8304" y="294"/>
                </a:moveTo>
                <a:lnTo>
                  <a:pt x="8304" y="294"/>
                </a:lnTo>
                <a:lnTo>
                  <a:pt x="8312" y="296"/>
                </a:lnTo>
                <a:lnTo>
                  <a:pt x="8316" y="298"/>
                </a:lnTo>
                <a:lnTo>
                  <a:pt x="8320" y="300"/>
                </a:lnTo>
                <a:lnTo>
                  <a:pt x="8328" y="298"/>
                </a:lnTo>
                <a:lnTo>
                  <a:pt x="8340" y="296"/>
                </a:lnTo>
                <a:lnTo>
                  <a:pt x="8352" y="296"/>
                </a:lnTo>
                <a:lnTo>
                  <a:pt x="8360" y="294"/>
                </a:lnTo>
                <a:lnTo>
                  <a:pt x="8358" y="294"/>
                </a:lnTo>
                <a:lnTo>
                  <a:pt x="8340" y="288"/>
                </a:lnTo>
                <a:lnTo>
                  <a:pt x="8330" y="286"/>
                </a:lnTo>
                <a:lnTo>
                  <a:pt x="8324" y="286"/>
                </a:lnTo>
                <a:lnTo>
                  <a:pt x="8320" y="288"/>
                </a:lnTo>
                <a:lnTo>
                  <a:pt x="8318" y="290"/>
                </a:lnTo>
                <a:lnTo>
                  <a:pt x="8312" y="290"/>
                </a:lnTo>
                <a:lnTo>
                  <a:pt x="8302" y="286"/>
                </a:lnTo>
                <a:lnTo>
                  <a:pt x="8292" y="286"/>
                </a:lnTo>
                <a:lnTo>
                  <a:pt x="8288" y="288"/>
                </a:lnTo>
                <a:lnTo>
                  <a:pt x="8284" y="292"/>
                </a:lnTo>
                <a:lnTo>
                  <a:pt x="8282" y="294"/>
                </a:lnTo>
                <a:lnTo>
                  <a:pt x="8286" y="294"/>
                </a:lnTo>
                <a:lnTo>
                  <a:pt x="8304" y="294"/>
                </a:lnTo>
                <a:close/>
                <a:moveTo>
                  <a:pt x="8370" y="298"/>
                </a:moveTo>
                <a:lnTo>
                  <a:pt x="8370" y="298"/>
                </a:lnTo>
                <a:lnTo>
                  <a:pt x="8350" y="300"/>
                </a:lnTo>
                <a:lnTo>
                  <a:pt x="8346" y="302"/>
                </a:lnTo>
                <a:lnTo>
                  <a:pt x="8350" y="306"/>
                </a:lnTo>
                <a:lnTo>
                  <a:pt x="8358" y="308"/>
                </a:lnTo>
                <a:lnTo>
                  <a:pt x="8372" y="308"/>
                </a:lnTo>
                <a:lnTo>
                  <a:pt x="8398" y="306"/>
                </a:lnTo>
                <a:lnTo>
                  <a:pt x="8402" y="304"/>
                </a:lnTo>
                <a:lnTo>
                  <a:pt x="8404" y="304"/>
                </a:lnTo>
                <a:lnTo>
                  <a:pt x="8398" y="300"/>
                </a:lnTo>
                <a:lnTo>
                  <a:pt x="8384" y="298"/>
                </a:lnTo>
                <a:lnTo>
                  <a:pt x="8370" y="298"/>
                </a:lnTo>
                <a:close/>
                <a:moveTo>
                  <a:pt x="8432" y="314"/>
                </a:moveTo>
                <a:lnTo>
                  <a:pt x="8432" y="314"/>
                </a:lnTo>
                <a:lnTo>
                  <a:pt x="8442" y="314"/>
                </a:lnTo>
                <a:lnTo>
                  <a:pt x="8446" y="314"/>
                </a:lnTo>
                <a:lnTo>
                  <a:pt x="8448" y="312"/>
                </a:lnTo>
                <a:lnTo>
                  <a:pt x="8448" y="310"/>
                </a:lnTo>
                <a:lnTo>
                  <a:pt x="8448" y="308"/>
                </a:lnTo>
                <a:lnTo>
                  <a:pt x="8442" y="306"/>
                </a:lnTo>
                <a:lnTo>
                  <a:pt x="8430" y="306"/>
                </a:lnTo>
                <a:lnTo>
                  <a:pt x="8420" y="308"/>
                </a:lnTo>
                <a:lnTo>
                  <a:pt x="8418" y="308"/>
                </a:lnTo>
                <a:lnTo>
                  <a:pt x="8420" y="310"/>
                </a:lnTo>
                <a:lnTo>
                  <a:pt x="8424" y="312"/>
                </a:lnTo>
                <a:lnTo>
                  <a:pt x="8432" y="314"/>
                </a:lnTo>
                <a:close/>
                <a:moveTo>
                  <a:pt x="8294" y="324"/>
                </a:moveTo>
                <a:lnTo>
                  <a:pt x="8294" y="324"/>
                </a:lnTo>
                <a:lnTo>
                  <a:pt x="8304" y="322"/>
                </a:lnTo>
                <a:lnTo>
                  <a:pt x="8304" y="320"/>
                </a:lnTo>
                <a:lnTo>
                  <a:pt x="8302" y="316"/>
                </a:lnTo>
                <a:lnTo>
                  <a:pt x="8296" y="312"/>
                </a:lnTo>
                <a:lnTo>
                  <a:pt x="8290" y="310"/>
                </a:lnTo>
                <a:lnTo>
                  <a:pt x="8284" y="308"/>
                </a:lnTo>
                <a:lnTo>
                  <a:pt x="8280" y="310"/>
                </a:lnTo>
                <a:lnTo>
                  <a:pt x="8278" y="312"/>
                </a:lnTo>
                <a:lnTo>
                  <a:pt x="8280" y="314"/>
                </a:lnTo>
                <a:lnTo>
                  <a:pt x="8282" y="314"/>
                </a:lnTo>
                <a:lnTo>
                  <a:pt x="8280" y="316"/>
                </a:lnTo>
                <a:lnTo>
                  <a:pt x="8278" y="320"/>
                </a:lnTo>
                <a:lnTo>
                  <a:pt x="8278" y="322"/>
                </a:lnTo>
                <a:lnTo>
                  <a:pt x="8280" y="322"/>
                </a:lnTo>
                <a:lnTo>
                  <a:pt x="8294" y="324"/>
                </a:lnTo>
                <a:close/>
                <a:moveTo>
                  <a:pt x="11820" y="2336"/>
                </a:moveTo>
                <a:lnTo>
                  <a:pt x="11820" y="2336"/>
                </a:lnTo>
                <a:lnTo>
                  <a:pt x="11820" y="2338"/>
                </a:lnTo>
                <a:lnTo>
                  <a:pt x="11824" y="2342"/>
                </a:lnTo>
                <a:lnTo>
                  <a:pt x="11830" y="2348"/>
                </a:lnTo>
                <a:lnTo>
                  <a:pt x="11838" y="2360"/>
                </a:lnTo>
                <a:lnTo>
                  <a:pt x="11840" y="2368"/>
                </a:lnTo>
                <a:lnTo>
                  <a:pt x="11840" y="2374"/>
                </a:lnTo>
                <a:lnTo>
                  <a:pt x="11838" y="2386"/>
                </a:lnTo>
                <a:lnTo>
                  <a:pt x="11832" y="2398"/>
                </a:lnTo>
                <a:lnTo>
                  <a:pt x="11832" y="2404"/>
                </a:lnTo>
                <a:lnTo>
                  <a:pt x="11834" y="2412"/>
                </a:lnTo>
                <a:lnTo>
                  <a:pt x="11836" y="2422"/>
                </a:lnTo>
                <a:lnTo>
                  <a:pt x="11836" y="2436"/>
                </a:lnTo>
                <a:lnTo>
                  <a:pt x="11836" y="2466"/>
                </a:lnTo>
                <a:lnTo>
                  <a:pt x="11832" y="2492"/>
                </a:lnTo>
                <a:lnTo>
                  <a:pt x="11828" y="2504"/>
                </a:lnTo>
                <a:lnTo>
                  <a:pt x="11826" y="2510"/>
                </a:lnTo>
                <a:lnTo>
                  <a:pt x="11824" y="2514"/>
                </a:lnTo>
                <a:lnTo>
                  <a:pt x="11826" y="2520"/>
                </a:lnTo>
                <a:lnTo>
                  <a:pt x="11832" y="2530"/>
                </a:lnTo>
                <a:lnTo>
                  <a:pt x="11834" y="2536"/>
                </a:lnTo>
                <a:lnTo>
                  <a:pt x="11836" y="2544"/>
                </a:lnTo>
                <a:lnTo>
                  <a:pt x="11836" y="2554"/>
                </a:lnTo>
                <a:lnTo>
                  <a:pt x="11830" y="2568"/>
                </a:lnTo>
                <a:lnTo>
                  <a:pt x="11828" y="2578"/>
                </a:lnTo>
                <a:lnTo>
                  <a:pt x="11828" y="2586"/>
                </a:lnTo>
                <a:lnTo>
                  <a:pt x="11830" y="2600"/>
                </a:lnTo>
                <a:lnTo>
                  <a:pt x="11832" y="2612"/>
                </a:lnTo>
                <a:lnTo>
                  <a:pt x="11832" y="2618"/>
                </a:lnTo>
                <a:lnTo>
                  <a:pt x="11830" y="2624"/>
                </a:lnTo>
                <a:lnTo>
                  <a:pt x="11824" y="2634"/>
                </a:lnTo>
                <a:lnTo>
                  <a:pt x="11822" y="2644"/>
                </a:lnTo>
                <a:lnTo>
                  <a:pt x="11824" y="2654"/>
                </a:lnTo>
                <a:lnTo>
                  <a:pt x="11828" y="2666"/>
                </a:lnTo>
                <a:lnTo>
                  <a:pt x="11830" y="2678"/>
                </a:lnTo>
                <a:lnTo>
                  <a:pt x="11832" y="2678"/>
                </a:lnTo>
                <a:lnTo>
                  <a:pt x="11834" y="2676"/>
                </a:lnTo>
                <a:lnTo>
                  <a:pt x="11838" y="2668"/>
                </a:lnTo>
                <a:lnTo>
                  <a:pt x="11842" y="2654"/>
                </a:lnTo>
                <a:lnTo>
                  <a:pt x="11846" y="2642"/>
                </a:lnTo>
                <a:lnTo>
                  <a:pt x="11852" y="2632"/>
                </a:lnTo>
                <a:lnTo>
                  <a:pt x="11854" y="2630"/>
                </a:lnTo>
                <a:lnTo>
                  <a:pt x="11856" y="2630"/>
                </a:lnTo>
                <a:lnTo>
                  <a:pt x="11860" y="2634"/>
                </a:lnTo>
                <a:lnTo>
                  <a:pt x="11864" y="2638"/>
                </a:lnTo>
                <a:lnTo>
                  <a:pt x="11868" y="2638"/>
                </a:lnTo>
                <a:lnTo>
                  <a:pt x="11874" y="2638"/>
                </a:lnTo>
                <a:lnTo>
                  <a:pt x="11880" y="2638"/>
                </a:lnTo>
                <a:lnTo>
                  <a:pt x="11882" y="2642"/>
                </a:lnTo>
                <a:lnTo>
                  <a:pt x="11884" y="2646"/>
                </a:lnTo>
                <a:lnTo>
                  <a:pt x="11886" y="2656"/>
                </a:lnTo>
                <a:lnTo>
                  <a:pt x="11888" y="2664"/>
                </a:lnTo>
                <a:lnTo>
                  <a:pt x="11888" y="2666"/>
                </a:lnTo>
                <a:lnTo>
                  <a:pt x="11890" y="2664"/>
                </a:lnTo>
                <a:lnTo>
                  <a:pt x="11894" y="2652"/>
                </a:lnTo>
                <a:lnTo>
                  <a:pt x="11894" y="2648"/>
                </a:lnTo>
                <a:lnTo>
                  <a:pt x="11892" y="2642"/>
                </a:lnTo>
                <a:lnTo>
                  <a:pt x="11892" y="2634"/>
                </a:lnTo>
                <a:lnTo>
                  <a:pt x="11892" y="2626"/>
                </a:lnTo>
                <a:lnTo>
                  <a:pt x="11890" y="2624"/>
                </a:lnTo>
                <a:lnTo>
                  <a:pt x="11888" y="2626"/>
                </a:lnTo>
                <a:lnTo>
                  <a:pt x="11882" y="2624"/>
                </a:lnTo>
                <a:lnTo>
                  <a:pt x="11878" y="2622"/>
                </a:lnTo>
                <a:lnTo>
                  <a:pt x="11876" y="2618"/>
                </a:lnTo>
                <a:lnTo>
                  <a:pt x="11872" y="2610"/>
                </a:lnTo>
                <a:lnTo>
                  <a:pt x="11868" y="2598"/>
                </a:lnTo>
                <a:lnTo>
                  <a:pt x="11864" y="2594"/>
                </a:lnTo>
                <a:lnTo>
                  <a:pt x="11860" y="2588"/>
                </a:lnTo>
                <a:lnTo>
                  <a:pt x="11856" y="2582"/>
                </a:lnTo>
                <a:lnTo>
                  <a:pt x="11852" y="2572"/>
                </a:lnTo>
                <a:lnTo>
                  <a:pt x="11852" y="2562"/>
                </a:lnTo>
                <a:lnTo>
                  <a:pt x="11854" y="2550"/>
                </a:lnTo>
                <a:lnTo>
                  <a:pt x="11860" y="2528"/>
                </a:lnTo>
                <a:lnTo>
                  <a:pt x="11866" y="2512"/>
                </a:lnTo>
                <a:lnTo>
                  <a:pt x="11870" y="2508"/>
                </a:lnTo>
                <a:lnTo>
                  <a:pt x="11870" y="2502"/>
                </a:lnTo>
                <a:lnTo>
                  <a:pt x="11870" y="2494"/>
                </a:lnTo>
                <a:lnTo>
                  <a:pt x="11872" y="2490"/>
                </a:lnTo>
                <a:lnTo>
                  <a:pt x="11874" y="2486"/>
                </a:lnTo>
                <a:lnTo>
                  <a:pt x="11876" y="2484"/>
                </a:lnTo>
                <a:lnTo>
                  <a:pt x="11882" y="2482"/>
                </a:lnTo>
                <a:lnTo>
                  <a:pt x="11892" y="2480"/>
                </a:lnTo>
                <a:lnTo>
                  <a:pt x="11902" y="2480"/>
                </a:lnTo>
                <a:lnTo>
                  <a:pt x="11914" y="2484"/>
                </a:lnTo>
                <a:lnTo>
                  <a:pt x="11924" y="2494"/>
                </a:lnTo>
                <a:lnTo>
                  <a:pt x="11938" y="2512"/>
                </a:lnTo>
                <a:lnTo>
                  <a:pt x="11940" y="2516"/>
                </a:lnTo>
                <a:lnTo>
                  <a:pt x="11940" y="2510"/>
                </a:lnTo>
                <a:lnTo>
                  <a:pt x="11936" y="2502"/>
                </a:lnTo>
                <a:lnTo>
                  <a:pt x="11930" y="2492"/>
                </a:lnTo>
                <a:lnTo>
                  <a:pt x="11922" y="2482"/>
                </a:lnTo>
                <a:lnTo>
                  <a:pt x="11920" y="2476"/>
                </a:lnTo>
                <a:lnTo>
                  <a:pt x="11920" y="2468"/>
                </a:lnTo>
                <a:lnTo>
                  <a:pt x="11914" y="2450"/>
                </a:lnTo>
                <a:lnTo>
                  <a:pt x="11908" y="2432"/>
                </a:lnTo>
                <a:lnTo>
                  <a:pt x="11902" y="2414"/>
                </a:lnTo>
                <a:lnTo>
                  <a:pt x="11898" y="2404"/>
                </a:lnTo>
                <a:lnTo>
                  <a:pt x="11898" y="2396"/>
                </a:lnTo>
                <a:lnTo>
                  <a:pt x="11896" y="2380"/>
                </a:lnTo>
                <a:lnTo>
                  <a:pt x="11892" y="2368"/>
                </a:lnTo>
                <a:lnTo>
                  <a:pt x="11890" y="2356"/>
                </a:lnTo>
                <a:lnTo>
                  <a:pt x="11888" y="2346"/>
                </a:lnTo>
                <a:lnTo>
                  <a:pt x="11886" y="2344"/>
                </a:lnTo>
                <a:lnTo>
                  <a:pt x="11886" y="2342"/>
                </a:lnTo>
                <a:lnTo>
                  <a:pt x="11882" y="2344"/>
                </a:lnTo>
                <a:lnTo>
                  <a:pt x="11882" y="2346"/>
                </a:lnTo>
                <a:lnTo>
                  <a:pt x="11882" y="2344"/>
                </a:lnTo>
                <a:lnTo>
                  <a:pt x="11882" y="2336"/>
                </a:lnTo>
                <a:lnTo>
                  <a:pt x="11882" y="2328"/>
                </a:lnTo>
                <a:lnTo>
                  <a:pt x="11882" y="2326"/>
                </a:lnTo>
                <a:lnTo>
                  <a:pt x="11882" y="2328"/>
                </a:lnTo>
                <a:lnTo>
                  <a:pt x="11880" y="2328"/>
                </a:lnTo>
                <a:lnTo>
                  <a:pt x="11876" y="2322"/>
                </a:lnTo>
                <a:lnTo>
                  <a:pt x="11876" y="2314"/>
                </a:lnTo>
                <a:lnTo>
                  <a:pt x="11876" y="2308"/>
                </a:lnTo>
                <a:lnTo>
                  <a:pt x="11880" y="2296"/>
                </a:lnTo>
                <a:lnTo>
                  <a:pt x="11884" y="2290"/>
                </a:lnTo>
                <a:lnTo>
                  <a:pt x="11884" y="2282"/>
                </a:lnTo>
                <a:lnTo>
                  <a:pt x="11884" y="2270"/>
                </a:lnTo>
                <a:lnTo>
                  <a:pt x="11882" y="2256"/>
                </a:lnTo>
                <a:lnTo>
                  <a:pt x="11878" y="2240"/>
                </a:lnTo>
                <a:lnTo>
                  <a:pt x="11876" y="2234"/>
                </a:lnTo>
                <a:lnTo>
                  <a:pt x="11876" y="2230"/>
                </a:lnTo>
                <a:lnTo>
                  <a:pt x="11876" y="2228"/>
                </a:lnTo>
                <a:lnTo>
                  <a:pt x="11874" y="2226"/>
                </a:lnTo>
                <a:lnTo>
                  <a:pt x="11872" y="2226"/>
                </a:lnTo>
                <a:lnTo>
                  <a:pt x="11872" y="2222"/>
                </a:lnTo>
                <a:lnTo>
                  <a:pt x="11870" y="2214"/>
                </a:lnTo>
                <a:lnTo>
                  <a:pt x="11868" y="2208"/>
                </a:lnTo>
                <a:lnTo>
                  <a:pt x="11866" y="2204"/>
                </a:lnTo>
                <a:lnTo>
                  <a:pt x="11868" y="2200"/>
                </a:lnTo>
                <a:lnTo>
                  <a:pt x="11872" y="2192"/>
                </a:lnTo>
                <a:lnTo>
                  <a:pt x="11870" y="2188"/>
                </a:lnTo>
                <a:lnTo>
                  <a:pt x="11866" y="2182"/>
                </a:lnTo>
                <a:lnTo>
                  <a:pt x="11862" y="2176"/>
                </a:lnTo>
                <a:lnTo>
                  <a:pt x="11860" y="2172"/>
                </a:lnTo>
                <a:lnTo>
                  <a:pt x="11858" y="2174"/>
                </a:lnTo>
                <a:lnTo>
                  <a:pt x="11854" y="2178"/>
                </a:lnTo>
                <a:lnTo>
                  <a:pt x="11852" y="2180"/>
                </a:lnTo>
                <a:lnTo>
                  <a:pt x="11846" y="2180"/>
                </a:lnTo>
                <a:lnTo>
                  <a:pt x="11844" y="2182"/>
                </a:lnTo>
                <a:lnTo>
                  <a:pt x="11842" y="2182"/>
                </a:lnTo>
                <a:lnTo>
                  <a:pt x="11848" y="2188"/>
                </a:lnTo>
                <a:lnTo>
                  <a:pt x="11854" y="2198"/>
                </a:lnTo>
                <a:lnTo>
                  <a:pt x="11858" y="2202"/>
                </a:lnTo>
                <a:lnTo>
                  <a:pt x="11858" y="2208"/>
                </a:lnTo>
                <a:lnTo>
                  <a:pt x="11856" y="2214"/>
                </a:lnTo>
                <a:lnTo>
                  <a:pt x="11854" y="2216"/>
                </a:lnTo>
                <a:lnTo>
                  <a:pt x="11850" y="2216"/>
                </a:lnTo>
                <a:lnTo>
                  <a:pt x="11850" y="2220"/>
                </a:lnTo>
                <a:lnTo>
                  <a:pt x="11848" y="2222"/>
                </a:lnTo>
                <a:lnTo>
                  <a:pt x="11850" y="2224"/>
                </a:lnTo>
                <a:lnTo>
                  <a:pt x="11854" y="2226"/>
                </a:lnTo>
                <a:lnTo>
                  <a:pt x="11854" y="2228"/>
                </a:lnTo>
                <a:lnTo>
                  <a:pt x="11850" y="2234"/>
                </a:lnTo>
                <a:lnTo>
                  <a:pt x="11846" y="2236"/>
                </a:lnTo>
                <a:lnTo>
                  <a:pt x="11844" y="2236"/>
                </a:lnTo>
                <a:lnTo>
                  <a:pt x="11842" y="2236"/>
                </a:lnTo>
                <a:lnTo>
                  <a:pt x="11840" y="2232"/>
                </a:lnTo>
                <a:lnTo>
                  <a:pt x="11840" y="2228"/>
                </a:lnTo>
                <a:lnTo>
                  <a:pt x="11838" y="2228"/>
                </a:lnTo>
                <a:lnTo>
                  <a:pt x="11834" y="2228"/>
                </a:lnTo>
                <a:lnTo>
                  <a:pt x="11828" y="2232"/>
                </a:lnTo>
                <a:lnTo>
                  <a:pt x="11824" y="2232"/>
                </a:lnTo>
                <a:lnTo>
                  <a:pt x="11822" y="2236"/>
                </a:lnTo>
                <a:lnTo>
                  <a:pt x="11822" y="2244"/>
                </a:lnTo>
                <a:lnTo>
                  <a:pt x="11826" y="2254"/>
                </a:lnTo>
                <a:lnTo>
                  <a:pt x="11826" y="2266"/>
                </a:lnTo>
                <a:lnTo>
                  <a:pt x="11824" y="2278"/>
                </a:lnTo>
                <a:lnTo>
                  <a:pt x="11820" y="2288"/>
                </a:lnTo>
                <a:lnTo>
                  <a:pt x="11816" y="2298"/>
                </a:lnTo>
                <a:lnTo>
                  <a:pt x="11816" y="2302"/>
                </a:lnTo>
                <a:lnTo>
                  <a:pt x="11818" y="2308"/>
                </a:lnTo>
                <a:lnTo>
                  <a:pt x="11816" y="2318"/>
                </a:lnTo>
                <a:lnTo>
                  <a:pt x="11816" y="2322"/>
                </a:lnTo>
                <a:lnTo>
                  <a:pt x="11816" y="2326"/>
                </a:lnTo>
                <a:lnTo>
                  <a:pt x="11818" y="2332"/>
                </a:lnTo>
                <a:lnTo>
                  <a:pt x="11822" y="2334"/>
                </a:lnTo>
                <a:lnTo>
                  <a:pt x="11820" y="2336"/>
                </a:lnTo>
                <a:close/>
                <a:moveTo>
                  <a:pt x="12398" y="2392"/>
                </a:moveTo>
                <a:lnTo>
                  <a:pt x="12398" y="2392"/>
                </a:lnTo>
                <a:lnTo>
                  <a:pt x="12396" y="2392"/>
                </a:lnTo>
                <a:lnTo>
                  <a:pt x="12394" y="2394"/>
                </a:lnTo>
                <a:lnTo>
                  <a:pt x="12392" y="2402"/>
                </a:lnTo>
                <a:lnTo>
                  <a:pt x="12388" y="2410"/>
                </a:lnTo>
                <a:lnTo>
                  <a:pt x="12384" y="2412"/>
                </a:lnTo>
                <a:lnTo>
                  <a:pt x="12380" y="2416"/>
                </a:lnTo>
                <a:lnTo>
                  <a:pt x="12372" y="2418"/>
                </a:lnTo>
                <a:lnTo>
                  <a:pt x="12366" y="2422"/>
                </a:lnTo>
                <a:lnTo>
                  <a:pt x="12364" y="2426"/>
                </a:lnTo>
                <a:lnTo>
                  <a:pt x="12364" y="2428"/>
                </a:lnTo>
                <a:lnTo>
                  <a:pt x="12366" y="2434"/>
                </a:lnTo>
                <a:lnTo>
                  <a:pt x="12368" y="2438"/>
                </a:lnTo>
                <a:lnTo>
                  <a:pt x="12370" y="2438"/>
                </a:lnTo>
                <a:lnTo>
                  <a:pt x="12374" y="2434"/>
                </a:lnTo>
                <a:lnTo>
                  <a:pt x="12378" y="2430"/>
                </a:lnTo>
                <a:lnTo>
                  <a:pt x="12382" y="2428"/>
                </a:lnTo>
                <a:lnTo>
                  <a:pt x="12388" y="2426"/>
                </a:lnTo>
                <a:lnTo>
                  <a:pt x="12392" y="2422"/>
                </a:lnTo>
                <a:lnTo>
                  <a:pt x="12396" y="2418"/>
                </a:lnTo>
                <a:lnTo>
                  <a:pt x="12400" y="2414"/>
                </a:lnTo>
                <a:lnTo>
                  <a:pt x="12402" y="2408"/>
                </a:lnTo>
                <a:lnTo>
                  <a:pt x="12402" y="2396"/>
                </a:lnTo>
                <a:lnTo>
                  <a:pt x="12400" y="2394"/>
                </a:lnTo>
                <a:lnTo>
                  <a:pt x="12398" y="2392"/>
                </a:lnTo>
                <a:close/>
                <a:moveTo>
                  <a:pt x="12802" y="2114"/>
                </a:moveTo>
                <a:lnTo>
                  <a:pt x="12802" y="2114"/>
                </a:lnTo>
                <a:lnTo>
                  <a:pt x="12798" y="2118"/>
                </a:lnTo>
                <a:lnTo>
                  <a:pt x="12798" y="2122"/>
                </a:lnTo>
                <a:lnTo>
                  <a:pt x="12800" y="2128"/>
                </a:lnTo>
                <a:lnTo>
                  <a:pt x="12804" y="2132"/>
                </a:lnTo>
                <a:lnTo>
                  <a:pt x="12814" y="2142"/>
                </a:lnTo>
                <a:lnTo>
                  <a:pt x="12826" y="2154"/>
                </a:lnTo>
                <a:lnTo>
                  <a:pt x="12830" y="2156"/>
                </a:lnTo>
                <a:lnTo>
                  <a:pt x="12830" y="2152"/>
                </a:lnTo>
                <a:lnTo>
                  <a:pt x="12828" y="2146"/>
                </a:lnTo>
                <a:lnTo>
                  <a:pt x="12824" y="2136"/>
                </a:lnTo>
                <a:lnTo>
                  <a:pt x="12820" y="2126"/>
                </a:lnTo>
                <a:lnTo>
                  <a:pt x="12814" y="2118"/>
                </a:lnTo>
                <a:lnTo>
                  <a:pt x="12808" y="2114"/>
                </a:lnTo>
                <a:lnTo>
                  <a:pt x="12804" y="2114"/>
                </a:lnTo>
                <a:lnTo>
                  <a:pt x="12802" y="2114"/>
                </a:lnTo>
                <a:close/>
                <a:moveTo>
                  <a:pt x="12746" y="1878"/>
                </a:moveTo>
                <a:lnTo>
                  <a:pt x="12746" y="1878"/>
                </a:lnTo>
                <a:lnTo>
                  <a:pt x="12744" y="1872"/>
                </a:lnTo>
                <a:lnTo>
                  <a:pt x="12740" y="1870"/>
                </a:lnTo>
                <a:lnTo>
                  <a:pt x="12736" y="1872"/>
                </a:lnTo>
                <a:lnTo>
                  <a:pt x="12730" y="1874"/>
                </a:lnTo>
                <a:lnTo>
                  <a:pt x="12716" y="1884"/>
                </a:lnTo>
                <a:lnTo>
                  <a:pt x="12702" y="1902"/>
                </a:lnTo>
                <a:lnTo>
                  <a:pt x="12700" y="1904"/>
                </a:lnTo>
                <a:lnTo>
                  <a:pt x="12702" y="1904"/>
                </a:lnTo>
                <a:lnTo>
                  <a:pt x="12706" y="1906"/>
                </a:lnTo>
                <a:lnTo>
                  <a:pt x="12722" y="1900"/>
                </a:lnTo>
                <a:lnTo>
                  <a:pt x="12730" y="1896"/>
                </a:lnTo>
                <a:lnTo>
                  <a:pt x="12738" y="1890"/>
                </a:lnTo>
                <a:lnTo>
                  <a:pt x="12744" y="1884"/>
                </a:lnTo>
                <a:lnTo>
                  <a:pt x="12746" y="1878"/>
                </a:lnTo>
                <a:close/>
                <a:moveTo>
                  <a:pt x="13366" y="1070"/>
                </a:moveTo>
                <a:lnTo>
                  <a:pt x="13366" y="1066"/>
                </a:lnTo>
                <a:lnTo>
                  <a:pt x="13438" y="1054"/>
                </a:lnTo>
                <a:lnTo>
                  <a:pt x="13446" y="1054"/>
                </a:lnTo>
                <a:lnTo>
                  <a:pt x="13454" y="1050"/>
                </a:lnTo>
                <a:lnTo>
                  <a:pt x="13458" y="1048"/>
                </a:lnTo>
                <a:lnTo>
                  <a:pt x="13460" y="1044"/>
                </a:lnTo>
                <a:lnTo>
                  <a:pt x="13460" y="1042"/>
                </a:lnTo>
                <a:lnTo>
                  <a:pt x="13458" y="1038"/>
                </a:lnTo>
                <a:lnTo>
                  <a:pt x="13448" y="1030"/>
                </a:lnTo>
                <a:lnTo>
                  <a:pt x="13434" y="1024"/>
                </a:lnTo>
                <a:lnTo>
                  <a:pt x="13418" y="1020"/>
                </a:lnTo>
                <a:lnTo>
                  <a:pt x="13400" y="1016"/>
                </a:lnTo>
                <a:lnTo>
                  <a:pt x="13382" y="1016"/>
                </a:lnTo>
                <a:lnTo>
                  <a:pt x="13366" y="1020"/>
                </a:lnTo>
                <a:lnTo>
                  <a:pt x="13366" y="1018"/>
                </a:lnTo>
                <a:lnTo>
                  <a:pt x="13342" y="1026"/>
                </a:lnTo>
                <a:lnTo>
                  <a:pt x="13332" y="1030"/>
                </a:lnTo>
                <a:lnTo>
                  <a:pt x="13324" y="1036"/>
                </a:lnTo>
                <a:lnTo>
                  <a:pt x="13316" y="1042"/>
                </a:lnTo>
                <a:lnTo>
                  <a:pt x="13310" y="1050"/>
                </a:lnTo>
                <a:lnTo>
                  <a:pt x="13308" y="1056"/>
                </a:lnTo>
                <a:lnTo>
                  <a:pt x="13306" y="1064"/>
                </a:lnTo>
                <a:lnTo>
                  <a:pt x="13306" y="1068"/>
                </a:lnTo>
                <a:lnTo>
                  <a:pt x="13310" y="1072"/>
                </a:lnTo>
                <a:lnTo>
                  <a:pt x="13314" y="1074"/>
                </a:lnTo>
                <a:lnTo>
                  <a:pt x="13322" y="1074"/>
                </a:lnTo>
                <a:lnTo>
                  <a:pt x="13342" y="1074"/>
                </a:lnTo>
                <a:lnTo>
                  <a:pt x="13366" y="1070"/>
                </a:lnTo>
                <a:close/>
                <a:moveTo>
                  <a:pt x="12932" y="1154"/>
                </a:moveTo>
                <a:lnTo>
                  <a:pt x="12932" y="1154"/>
                </a:lnTo>
                <a:lnTo>
                  <a:pt x="12934" y="1152"/>
                </a:lnTo>
                <a:lnTo>
                  <a:pt x="12934" y="1150"/>
                </a:lnTo>
                <a:lnTo>
                  <a:pt x="12934" y="1148"/>
                </a:lnTo>
                <a:lnTo>
                  <a:pt x="12932" y="1146"/>
                </a:lnTo>
                <a:lnTo>
                  <a:pt x="12924" y="1142"/>
                </a:lnTo>
                <a:lnTo>
                  <a:pt x="12912" y="1138"/>
                </a:lnTo>
                <a:lnTo>
                  <a:pt x="12900" y="1136"/>
                </a:lnTo>
                <a:lnTo>
                  <a:pt x="12888" y="1136"/>
                </a:lnTo>
                <a:lnTo>
                  <a:pt x="12878" y="1138"/>
                </a:lnTo>
                <a:lnTo>
                  <a:pt x="12872" y="1140"/>
                </a:lnTo>
                <a:lnTo>
                  <a:pt x="12870" y="1142"/>
                </a:lnTo>
                <a:lnTo>
                  <a:pt x="12870" y="1146"/>
                </a:lnTo>
                <a:lnTo>
                  <a:pt x="12874" y="1150"/>
                </a:lnTo>
                <a:lnTo>
                  <a:pt x="12882" y="1154"/>
                </a:lnTo>
                <a:lnTo>
                  <a:pt x="12890" y="1158"/>
                </a:lnTo>
                <a:lnTo>
                  <a:pt x="12902" y="1160"/>
                </a:lnTo>
                <a:lnTo>
                  <a:pt x="12912" y="1160"/>
                </a:lnTo>
                <a:lnTo>
                  <a:pt x="12924" y="1160"/>
                </a:lnTo>
                <a:lnTo>
                  <a:pt x="12932" y="1154"/>
                </a:lnTo>
                <a:close/>
                <a:moveTo>
                  <a:pt x="11756" y="878"/>
                </a:moveTo>
                <a:lnTo>
                  <a:pt x="11756" y="878"/>
                </a:lnTo>
                <a:lnTo>
                  <a:pt x="11746" y="884"/>
                </a:lnTo>
                <a:lnTo>
                  <a:pt x="11744" y="888"/>
                </a:lnTo>
                <a:lnTo>
                  <a:pt x="11746" y="890"/>
                </a:lnTo>
                <a:lnTo>
                  <a:pt x="11754" y="888"/>
                </a:lnTo>
                <a:lnTo>
                  <a:pt x="11784" y="888"/>
                </a:lnTo>
                <a:lnTo>
                  <a:pt x="11804" y="888"/>
                </a:lnTo>
                <a:lnTo>
                  <a:pt x="11828" y="890"/>
                </a:lnTo>
                <a:lnTo>
                  <a:pt x="11858" y="896"/>
                </a:lnTo>
                <a:lnTo>
                  <a:pt x="11880" y="896"/>
                </a:lnTo>
                <a:lnTo>
                  <a:pt x="11892" y="894"/>
                </a:lnTo>
                <a:lnTo>
                  <a:pt x="11894" y="892"/>
                </a:lnTo>
                <a:lnTo>
                  <a:pt x="11896" y="888"/>
                </a:lnTo>
                <a:lnTo>
                  <a:pt x="11896" y="886"/>
                </a:lnTo>
                <a:lnTo>
                  <a:pt x="11896" y="882"/>
                </a:lnTo>
                <a:lnTo>
                  <a:pt x="11888" y="872"/>
                </a:lnTo>
                <a:lnTo>
                  <a:pt x="11876" y="864"/>
                </a:lnTo>
                <a:lnTo>
                  <a:pt x="11860" y="854"/>
                </a:lnTo>
                <a:lnTo>
                  <a:pt x="11844" y="846"/>
                </a:lnTo>
                <a:lnTo>
                  <a:pt x="11830" y="844"/>
                </a:lnTo>
                <a:lnTo>
                  <a:pt x="11816" y="844"/>
                </a:lnTo>
                <a:lnTo>
                  <a:pt x="11804" y="848"/>
                </a:lnTo>
                <a:lnTo>
                  <a:pt x="11792" y="854"/>
                </a:lnTo>
                <a:lnTo>
                  <a:pt x="11782" y="862"/>
                </a:lnTo>
                <a:lnTo>
                  <a:pt x="11756" y="878"/>
                </a:lnTo>
                <a:close/>
                <a:moveTo>
                  <a:pt x="12060" y="772"/>
                </a:moveTo>
                <a:lnTo>
                  <a:pt x="12060" y="772"/>
                </a:lnTo>
                <a:lnTo>
                  <a:pt x="12086" y="776"/>
                </a:lnTo>
                <a:lnTo>
                  <a:pt x="12106" y="778"/>
                </a:lnTo>
                <a:lnTo>
                  <a:pt x="12152" y="776"/>
                </a:lnTo>
                <a:lnTo>
                  <a:pt x="12164" y="774"/>
                </a:lnTo>
                <a:lnTo>
                  <a:pt x="12176" y="770"/>
                </a:lnTo>
                <a:lnTo>
                  <a:pt x="12182" y="766"/>
                </a:lnTo>
                <a:lnTo>
                  <a:pt x="12188" y="760"/>
                </a:lnTo>
                <a:lnTo>
                  <a:pt x="12190" y="756"/>
                </a:lnTo>
                <a:lnTo>
                  <a:pt x="12188" y="752"/>
                </a:lnTo>
                <a:lnTo>
                  <a:pt x="12184" y="750"/>
                </a:lnTo>
                <a:lnTo>
                  <a:pt x="12176" y="750"/>
                </a:lnTo>
                <a:lnTo>
                  <a:pt x="12168" y="748"/>
                </a:lnTo>
                <a:lnTo>
                  <a:pt x="12164" y="746"/>
                </a:lnTo>
                <a:lnTo>
                  <a:pt x="12154" y="740"/>
                </a:lnTo>
                <a:lnTo>
                  <a:pt x="12148" y="736"/>
                </a:lnTo>
                <a:lnTo>
                  <a:pt x="12142" y="734"/>
                </a:lnTo>
                <a:lnTo>
                  <a:pt x="12132" y="734"/>
                </a:lnTo>
                <a:lnTo>
                  <a:pt x="12120" y="738"/>
                </a:lnTo>
                <a:lnTo>
                  <a:pt x="12108" y="742"/>
                </a:lnTo>
                <a:lnTo>
                  <a:pt x="12102" y="742"/>
                </a:lnTo>
                <a:lnTo>
                  <a:pt x="12100" y="740"/>
                </a:lnTo>
                <a:lnTo>
                  <a:pt x="12100" y="736"/>
                </a:lnTo>
                <a:lnTo>
                  <a:pt x="12098" y="730"/>
                </a:lnTo>
                <a:lnTo>
                  <a:pt x="12092" y="728"/>
                </a:lnTo>
                <a:lnTo>
                  <a:pt x="12082" y="726"/>
                </a:lnTo>
                <a:lnTo>
                  <a:pt x="12062" y="726"/>
                </a:lnTo>
                <a:lnTo>
                  <a:pt x="12044" y="728"/>
                </a:lnTo>
                <a:lnTo>
                  <a:pt x="12030" y="726"/>
                </a:lnTo>
                <a:lnTo>
                  <a:pt x="12020" y="724"/>
                </a:lnTo>
                <a:lnTo>
                  <a:pt x="12016" y="720"/>
                </a:lnTo>
                <a:lnTo>
                  <a:pt x="12012" y="714"/>
                </a:lnTo>
                <a:lnTo>
                  <a:pt x="12010" y="714"/>
                </a:lnTo>
                <a:lnTo>
                  <a:pt x="12008" y="718"/>
                </a:lnTo>
                <a:lnTo>
                  <a:pt x="12000" y="730"/>
                </a:lnTo>
                <a:lnTo>
                  <a:pt x="11998" y="736"/>
                </a:lnTo>
                <a:lnTo>
                  <a:pt x="11998" y="742"/>
                </a:lnTo>
                <a:lnTo>
                  <a:pt x="12002" y="748"/>
                </a:lnTo>
                <a:lnTo>
                  <a:pt x="12014" y="756"/>
                </a:lnTo>
                <a:lnTo>
                  <a:pt x="12032" y="764"/>
                </a:lnTo>
                <a:lnTo>
                  <a:pt x="12060" y="772"/>
                </a:lnTo>
                <a:close/>
                <a:moveTo>
                  <a:pt x="11698" y="782"/>
                </a:moveTo>
                <a:lnTo>
                  <a:pt x="11698" y="782"/>
                </a:lnTo>
                <a:lnTo>
                  <a:pt x="11714" y="788"/>
                </a:lnTo>
                <a:lnTo>
                  <a:pt x="11724" y="788"/>
                </a:lnTo>
                <a:lnTo>
                  <a:pt x="11728" y="784"/>
                </a:lnTo>
                <a:lnTo>
                  <a:pt x="11730" y="780"/>
                </a:lnTo>
                <a:lnTo>
                  <a:pt x="11732" y="774"/>
                </a:lnTo>
                <a:lnTo>
                  <a:pt x="11734" y="770"/>
                </a:lnTo>
                <a:lnTo>
                  <a:pt x="11740" y="768"/>
                </a:lnTo>
                <a:lnTo>
                  <a:pt x="11752" y="770"/>
                </a:lnTo>
                <a:lnTo>
                  <a:pt x="11766" y="772"/>
                </a:lnTo>
                <a:lnTo>
                  <a:pt x="11778" y="772"/>
                </a:lnTo>
                <a:lnTo>
                  <a:pt x="11788" y="770"/>
                </a:lnTo>
                <a:lnTo>
                  <a:pt x="11798" y="766"/>
                </a:lnTo>
                <a:lnTo>
                  <a:pt x="11808" y="762"/>
                </a:lnTo>
                <a:lnTo>
                  <a:pt x="11816" y="760"/>
                </a:lnTo>
                <a:lnTo>
                  <a:pt x="11824" y="760"/>
                </a:lnTo>
                <a:lnTo>
                  <a:pt x="11832" y="764"/>
                </a:lnTo>
                <a:lnTo>
                  <a:pt x="11840" y="770"/>
                </a:lnTo>
                <a:lnTo>
                  <a:pt x="11850" y="772"/>
                </a:lnTo>
                <a:lnTo>
                  <a:pt x="11862" y="772"/>
                </a:lnTo>
                <a:lnTo>
                  <a:pt x="11874" y="768"/>
                </a:lnTo>
                <a:lnTo>
                  <a:pt x="11902" y="760"/>
                </a:lnTo>
                <a:lnTo>
                  <a:pt x="11936" y="750"/>
                </a:lnTo>
                <a:lnTo>
                  <a:pt x="11944" y="746"/>
                </a:lnTo>
                <a:lnTo>
                  <a:pt x="11948" y="742"/>
                </a:lnTo>
                <a:lnTo>
                  <a:pt x="11948" y="738"/>
                </a:lnTo>
                <a:lnTo>
                  <a:pt x="11944" y="734"/>
                </a:lnTo>
                <a:lnTo>
                  <a:pt x="11942" y="730"/>
                </a:lnTo>
                <a:lnTo>
                  <a:pt x="11942" y="726"/>
                </a:lnTo>
                <a:lnTo>
                  <a:pt x="11944" y="724"/>
                </a:lnTo>
                <a:lnTo>
                  <a:pt x="11954" y="722"/>
                </a:lnTo>
                <a:lnTo>
                  <a:pt x="11960" y="722"/>
                </a:lnTo>
                <a:lnTo>
                  <a:pt x="11962" y="720"/>
                </a:lnTo>
                <a:lnTo>
                  <a:pt x="11964" y="718"/>
                </a:lnTo>
                <a:lnTo>
                  <a:pt x="11962" y="716"/>
                </a:lnTo>
                <a:lnTo>
                  <a:pt x="11956" y="710"/>
                </a:lnTo>
                <a:lnTo>
                  <a:pt x="11946" y="706"/>
                </a:lnTo>
                <a:lnTo>
                  <a:pt x="11930" y="700"/>
                </a:lnTo>
                <a:lnTo>
                  <a:pt x="11914" y="696"/>
                </a:lnTo>
                <a:lnTo>
                  <a:pt x="11898" y="696"/>
                </a:lnTo>
                <a:lnTo>
                  <a:pt x="11882" y="696"/>
                </a:lnTo>
                <a:lnTo>
                  <a:pt x="11868" y="698"/>
                </a:lnTo>
                <a:lnTo>
                  <a:pt x="11858" y="694"/>
                </a:lnTo>
                <a:lnTo>
                  <a:pt x="11846" y="690"/>
                </a:lnTo>
                <a:lnTo>
                  <a:pt x="11836" y="682"/>
                </a:lnTo>
                <a:lnTo>
                  <a:pt x="11826" y="676"/>
                </a:lnTo>
                <a:lnTo>
                  <a:pt x="11816" y="672"/>
                </a:lnTo>
                <a:lnTo>
                  <a:pt x="11806" y="670"/>
                </a:lnTo>
                <a:lnTo>
                  <a:pt x="11800" y="672"/>
                </a:lnTo>
                <a:lnTo>
                  <a:pt x="11794" y="674"/>
                </a:lnTo>
                <a:lnTo>
                  <a:pt x="11786" y="678"/>
                </a:lnTo>
                <a:lnTo>
                  <a:pt x="11782" y="686"/>
                </a:lnTo>
                <a:lnTo>
                  <a:pt x="11782" y="692"/>
                </a:lnTo>
                <a:lnTo>
                  <a:pt x="11784" y="696"/>
                </a:lnTo>
                <a:lnTo>
                  <a:pt x="11788" y="706"/>
                </a:lnTo>
                <a:lnTo>
                  <a:pt x="11788" y="710"/>
                </a:lnTo>
                <a:lnTo>
                  <a:pt x="11786" y="712"/>
                </a:lnTo>
                <a:lnTo>
                  <a:pt x="11780" y="712"/>
                </a:lnTo>
                <a:lnTo>
                  <a:pt x="11770" y="708"/>
                </a:lnTo>
                <a:lnTo>
                  <a:pt x="11752" y="698"/>
                </a:lnTo>
                <a:lnTo>
                  <a:pt x="11730" y="684"/>
                </a:lnTo>
                <a:lnTo>
                  <a:pt x="11710" y="672"/>
                </a:lnTo>
                <a:lnTo>
                  <a:pt x="11702" y="668"/>
                </a:lnTo>
                <a:lnTo>
                  <a:pt x="11696" y="666"/>
                </a:lnTo>
                <a:lnTo>
                  <a:pt x="11688" y="666"/>
                </a:lnTo>
                <a:lnTo>
                  <a:pt x="11682" y="668"/>
                </a:lnTo>
                <a:lnTo>
                  <a:pt x="11666" y="674"/>
                </a:lnTo>
                <a:lnTo>
                  <a:pt x="11646" y="688"/>
                </a:lnTo>
                <a:lnTo>
                  <a:pt x="11638" y="694"/>
                </a:lnTo>
                <a:lnTo>
                  <a:pt x="11634" y="702"/>
                </a:lnTo>
                <a:lnTo>
                  <a:pt x="11634" y="708"/>
                </a:lnTo>
                <a:lnTo>
                  <a:pt x="11636" y="714"/>
                </a:lnTo>
                <a:lnTo>
                  <a:pt x="11640" y="724"/>
                </a:lnTo>
                <a:lnTo>
                  <a:pt x="11640" y="728"/>
                </a:lnTo>
                <a:lnTo>
                  <a:pt x="11634" y="732"/>
                </a:lnTo>
                <a:lnTo>
                  <a:pt x="11630" y="736"/>
                </a:lnTo>
                <a:lnTo>
                  <a:pt x="11630" y="740"/>
                </a:lnTo>
                <a:lnTo>
                  <a:pt x="11634" y="746"/>
                </a:lnTo>
                <a:lnTo>
                  <a:pt x="11640" y="754"/>
                </a:lnTo>
                <a:lnTo>
                  <a:pt x="11650" y="760"/>
                </a:lnTo>
                <a:lnTo>
                  <a:pt x="11664" y="768"/>
                </a:lnTo>
                <a:lnTo>
                  <a:pt x="11698" y="782"/>
                </a:lnTo>
                <a:close/>
                <a:moveTo>
                  <a:pt x="11586" y="730"/>
                </a:moveTo>
                <a:lnTo>
                  <a:pt x="11586" y="730"/>
                </a:lnTo>
                <a:lnTo>
                  <a:pt x="11592" y="724"/>
                </a:lnTo>
                <a:lnTo>
                  <a:pt x="11594" y="716"/>
                </a:lnTo>
                <a:lnTo>
                  <a:pt x="11592" y="708"/>
                </a:lnTo>
                <a:lnTo>
                  <a:pt x="11584" y="698"/>
                </a:lnTo>
                <a:lnTo>
                  <a:pt x="11582" y="696"/>
                </a:lnTo>
                <a:lnTo>
                  <a:pt x="11580" y="696"/>
                </a:lnTo>
                <a:lnTo>
                  <a:pt x="11576" y="698"/>
                </a:lnTo>
                <a:lnTo>
                  <a:pt x="11572" y="706"/>
                </a:lnTo>
                <a:lnTo>
                  <a:pt x="11570" y="714"/>
                </a:lnTo>
                <a:lnTo>
                  <a:pt x="11570" y="722"/>
                </a:lnTo>
                <a:lnTo>
                  <a:pt x="11572" y="730"/>
                </a:lnTo>
                <a:lnTo>
                  <a:pt x="11574" y="732"/>
                </a:lnTo>
                <a:lnTo>
                  <a:pt x="11578" y="732"/>
                </a:lnTo>
                <a:lnTo>
                  <a:pt x="11582" y="732"/>
                </a:lnTo>
                <a:lnTo>
                  <a:pt x="11586" y="730"/>
                </a:lnTo>
                <a:close/>
                <a:moveTo>
                  <a:pt x="11080" y="922"/>
                </a:moveTo>
                <a:lnTo>
                  <a:pt x="11080" y="922"/>
                </a:lnTo>
                <a:lnTo>
                  <a:pt x="11108" y="928"/>
                </a:lnTo>
                <a:lnTo>
                  <a:pt x="11130" y="934"/>
                </a:lnTo>
                <a:lnTo>
                  <a:pt x="11156" y="942"/>
                </a:lnTo>
                <a:lnTo>
                  <a:pt x="11188" y="958"/>
                </a:lnTo>
                <a:lnTo>
                  <a:pt x="11198" y="962"/>
                </a:lnTo>
                <a:lnTo>
                  <a:pt x="11202" y="962"/>
                </a:lnTo>
                <a:lnTo>
                  <a:pt x="11204" y="962"/>
                </a:lnTo>
                <a:lnTo>
                  <a:pt x="11204" y="958"/>
                </a:lnTo>
                <a:lnTo>
                  <a:pt x="11202" y="952"/>
                </a:lnTo>
                <a:lnTo>
                  <a:pt x="11204" y="948"/>
                </a:lnTo>
                <a:lnTo>
                  <a:pt x="11210" y="946"/>
                </a:lnTo>
                <a:lnTo>
                  <a:pt x="11220" y="944"/>
                </a:lnTo>
                <a:lnTo>
                  <a:pt x="11226" y="946"/>
                </a:lnTo>
                <a:lnTo>
                  <a:pt x="11256" y="958"/>
                </a:lnTo>
                <a:lnTo>
                  <a:pt x="11280" y="968"/>
                </a:lnTo>
                <a:lnTo>
                  <a:pt x="11300" y="978"/>
                </a:lnTo>
                <a:lnTo>
                  <a:pt x="11308" y="980"/>
                </a:lnTo>
                <a:lnTo>
                  <a:pt x="11316" y="982"/>
                </a:lnTo>
                <a:lnTo>
                  <a:pt x="11322" y="978"/>
                </a:lnTo>
                <a:lnTo>
                  <a:pt x="11328" y="970"/>
                </a:lnTo>
                <a:lnTo>
                  <a:pt x="11328" y="966"/>
                </a:lnTo>
                <a:lnTo>
                  <a:pt x="11328" y="962"/>
                </a:lnTo>
                <a:lnTo>
                  <a:pt x="11324" y="956"/>
                </a:lnTo>
                <a:lnTo>
                  <a:pt x="11318" y="952"/>
                </a:lnTo>
                <a:lnTo>
                  <a:pt x="11310" y="948"/>
                </a:lnTo>
                <a:lnTo>
                  <a:pt x="11304" y="946"/>
                </a:lnTo>
                <a:lnTo>
                  <a:pt x="11300" y="944"/>
                </a:lnTo>
                <a:lnTo>
                  <a:pt x="11300" y="942"/>
                </a:lnTo>
                <a:lnTo>
                  <a:pt x="11302" y="940"/>
                </a:lnTo>
                <a:lnTo>
                  <a:pt x="11312" y="938"/>
                </a:lnTo>
                <a:lnTo>
                  <a:pt x="11320" y="934"/>
                </a:lnTo>
                <a:lnTo>
                  <a:pt x="11320" y="932"/>
                </a:lnTo>
                <a:lnTo>
                  <a:pt x="11314" y="928"/>
                </a:lnTo>
                <a:lnTo>
                  <a:pt x="11306" y="926"/>
                </a:lnTo>
                <a:lnTo>
                  <a:pt x="11298" y="922"/>
                </a:lnTo>
                <a:lnTo>
                  <a:pt x="11294" y="920"/>
                </a:lnTo>
                <a:lnTo>
                  <a:pt x="11294" y="918"/>
                </a:lnTo>
                <a:lnTo>
                  <a:pt x="11296" y="916"/>
                </a:lnTo>
                <a:lnTo>
                  <a:pt x="11306" y="914"/>
                </a:lnTo>
                <a:lnTo>
                  <a:pt x="11316" y="910"/>
                </a:lnTo>
                <a:lnTo>
                  <a:pt x="11318" y="908"/>
                </a:lnTo>
                <a:lnTo>
                  <a:pt x="11318" y="906"/>
                </a:lnTo>
                <a:lnTo>
                  <a:pt x="11316" y="900"/>
                </a:lnTo>
                <a:lnTo>
                  <a:pt x="11306" y="896"/>
                </a:lnTo>
                <a:lnTo>
                  <a:pt x="11280" y="884"/>
                </a:lnTo>
                <a:lnTo>
                  <a:pt x="11252" y="876"/>
                </a:lnTo>
                <a:lnTo>
                  <a:pt x="11240" y="872"/>
                </a:lnTo>
                <a:lnTo>
                  <a:pt x="11232" y="874"/>
                </a:lnTo>
                <a:lnTo>
                  <a:pt x="11224" y="878"/>
                </a:lnTo>
                <a:lnTo>
                  <a:pt x="11218" y="882"/>
                </a:lnTo>
                <a:lnTo>
                  <a:pt x="11214" y="888"/>
                </a:lnTo>
                <a:lnTo>
                  <a:pt x="11210" y="890"/>
                </a:lnTo>
                <a:lnTo>
                  <a:pt x="11208" y="888"/>
                </a:lnTo>
                <a:lnTo>
                  <a:pt x="11204" y="882"/>
                </a:lnTo>
                <a:lnTo>
                  <a:pt x="11200" y="874"/>
                </a:lnTo>
                <a:lnTo>
                  <a:pt x="11196" y="870"/>
                </a:lnTo>
                <a:lnTo>
                  <a:pt x="11190" y="868"/>
                </a:lnTo>
                <a:lnTo>
                  <a:pt x="11184" y="868"/>
                </a:lnTo>
                <a:lnTo>
                  <a:pt x="11168" y="866"/>
                </a:lnTo>
                <a:lnTo>
                  <a:pt x="11158" y="862"/>
                </a:lnTo>
                <a:lnTo>
                  <a:pt x="11146" y="858"/>
                </a:lnTo>
                <a:lnTo>
                  <a:pt x="11134" y="854"/>
                </a:lnTo>
                <a:lnTo>
                  <a:pt x="11120" y="854"/>
                </a:lnTo>
                <a:lnTo>
                  <a:pt x="11104" y="856"/>
                </a:lnTo>
                <a:lnTo>
                  <a:pt x="11092" y="860"/>
                </a:lnTo>
                <a:lnTo>
                  <a:pt x="11082" y="866"/>
                </a:lnTo>
                <a:lnTo>
                  <a:pt x="11076" y="872"/>
                </a:lnTo>
                <a:lnTo>
                  <a:pt x="11074" y="876"/>
                </a:lnTo>
                <a:lnTo>
                  <a:pt x="11074" y="880"/>
                </a:lnTo>
                <a:lnTo>
                  <a:pt x="11076" y="884"/>
                </a:lnTo>
                <a:lnTo>
                  <a:pt x="11080" y="888"/>
                </a:lnTo>
                <a:lnTo>
                  <a:pt x="11082" y="892"/>
                </a:lnTo>
                <a:lnTo>
                  <a:pt x="11084" y="896"/>
                </a:lnTo>
                <a:lnTo>
                  <a:pt x="11084" y="898"/>
                </a:lnTo>
                <a:lnTo>
                  <a:pt x="11084" y="902"/>
                </a:lnTo>
                <a:lnTo>
                  <a:pt x="11078" y="906"/>
                </a:lnTo>
                <a:lnTo>
                  <a:pt x="11072" y="910"/>
                </a:lnTo>
                <a:lnTo>
                  <a:pt x="11068" y="914"/>
                </a:lnTo>
                <a:lnTo>
                  <a:pt x="11066" y="916"/>
                </a:lnTo>
                <a:lnTo>
                  <a:pt x="11068" y="920"/>
                </a:lnTo>
                <a:lnTo>
                  <a:pt x="11080" y="922"/>
                </a:lnTo>
                <a:close/>
                <a:moveTo>
                  <a:pt x="10628" y="824"/>
                </a:moveTo>
                <a:lnTo>
                  <a:pt x="10628" y="824"/>
                </a:lnTo>
                <a:lnTo>
                  <a:pt x="10644" y="828"/>
                </a:lnTo>
                <a:lnTo>
                  <a:pt x="10656" y="828"/>
                </a:lnTo>
                <a:lnTo>
                  <a:pt x="10666" y="824"/>
                </a:lnTo>
                <a:lnTo>
                  <a:pt x="10672" y="818"/>
                </a:lnTo>
                <a:lnTo>
                  <a:pt x="10674" y="810"/>
                </a:lnTo>
                <a:lnTo>
                  <a:pt x="10674" y="808"/>
                </a:lnTo>
                <a:lnTo>
                  <a:pt x="10672" y="804"/>
                </a:lnTo>
                <a:lnTo>
                  <a:pt x="10670" y="802"/>
                </a:lnTo>
                <a:lnTo>
                  <a:pt x="10666" y="800"/>
                </a:lnTo>
                <a:lnTo>
                  <a:pt x="10652" y="796"/>
                </a:lnTo>
                <a:lnTo>
                  <a:pt x="10636" y="796"/>
                </a:lnTo>
                <a:lnTo>
                  <a:pt x="10624" y="798"/>
                </a:lnTo>
                <a:lnTo>
                  <a:pt x="10614" y="800"/>
                </a:lnTo>
                <a:lnTo>
                  <a:pt x="10608" y="804"/>
                </a:lnTo>
                <a:lnTo>
                  <a:pt x="10606" y="808"/>
                </a:lnTo>
                <a:lnTo>
                  <a:pt x="10608" y="812"/>
                </a:lnTo>
                <a:lnTo>
                  <a:pt x="10616" y="818"/>
                </a:lnTo>
                <a:lnTo>
                  <a:pt x="10628" y="824"/>
                </a:lnTo>
                <a:close/>
                <a:moveTo>
                  <a:pt x="10148" y="522"/>
                </a:moveTo>
                <a:lnTo>
                  <a:pt x="10148" y="522"/>
                </a:lnTo>
                <a:lnTo>
                  <a:pt x="10174" y="514"/>
                </a:lnTo>
                <a:lnTo>
                  <a:pt x="10202" y="510"/>
                </a:lnTo>
                <a:lnTo>
                  <a:pt x="10238" y="506"/>
                </a:lnTo>
                <a:lnTo>
                  <a:pt x="10286" y="502"/>
                </a:lnTo>
                <a:lnTo>
                  <a:pt x="10312" y="500"/>
                </a:lnTo>
                <a:lnTo>
                  <a:pt x="10330" y="498"/>
                </a:lnTo>
                <a:lnTo>
                  <a:pt x="10344" y="492"/>
                </a:lnTo>
                <a:lnTo>
                  <a:pt x="10352" y="486"/>
                </a:lnTo>
                <a:lnTo>
                  <a:pt x="10354" y="484"/>
                </a:lnTo>
                <a:lnTo>
                  <a:pt x="10354" y="480"/>
                </a:lnTo>
                <a:lnTo>
                  <a:pt x="10352" y="472"/>
                </a:lnTo>
                <a:lnTo>
                  <a:pt x="10344" y="464"/>
                </a:lnTo>
                <a:lnTo>
                  <a:pt x="10332" y="456"/>
                </a:lnTo>
                <a:lnTo>
                  <a:pt x="10308" y="440"/>
                </a:lnTo>
                <a:lnTo>
                  <a:pt x="10300" y="434"/>
                </a:lnTo>
                <a:lnTo>
                  <a:pt x="10294" y="432"/>
                </a:lnTo>
                <a:lnTo>
                  <a:pt x="10286" y="432"/>
                </a:lnTo>
                <a:lnTo>
                  <a:pt x="10276" y="436"/>
                </a:lnTo>
                <a:lnTo>
                  <a:pt x="10264" y="442"/>
                </a:lnTo>
                <a:lnTo>
                  <a:pt x="10248" y="454"/>
                </a:lnTo>
                <a:lnTo>
                  <a:pt x="10236" y="462"/>
                </a:lnTo>
                <a:lnTo>
                  <a:pt x="10232" y="462"/>
                </a:lnTo>
                <a:lnTo>
                  <a:pt x="10244" y="448"/>
                </a:lnTo>
                <a:lnTo>
                  <a:pt x="10254" y="436"/>
                </a:lnTo>
                <a:lnTo>
                  <a:pt x="10260" y="426"/>
                </a:lnTo>
                <a:lnTo>
                  <a:pt x="10264" y="416"/>
                </a:lnTo>
                <a:lnTo>
                  <a:pt x="10264" y="414"/>
                </a:lnTo>
                <a:lnTo>
                  <a:pt x="10260" y="412"/>
                </a:lnTo>
                <a:lnTo>
                  <a:pt x="10242" y="406"/>
                </a:lnTo>
                <a:lnTo>
                  <a:pt x="10234" y="406"/>
                </a:lnTo>
                <a:lnTo>
                  <a:pt x="10224" y="404"/>
                </a:lnTo>
                <a:lnTo>
                  <a:pt x="10214" y="406"/>
                </a:lnTo>
                <a:lnTo>
                  <a:pt x="10204" y="412"/>
                </a:lnTo>
                <a:lnTo>
                  <a:pt x="10194" y="422"/>
                </a:lnTo>
                <a:lnTo>
                  <a:pt x="10184" y="436"/>
                </a:lnTo>
                <a:lnTo>
                  <a:pt x="10174" y="448"/>
                </a:lnTo>
                <a:lnTo>
                  <a:pt x="10166" y="456"/>
                </a:lnTo>
                <a:lnTo>
                  <a:pt x="10154" y="464"/>
                </a:lnTo>
                <a:lnTo>
                  <a:pt x="10148" y="468"/>
                </a:lnTo>
                <a:lnTo>
                  <a:pt x="10140" y="478"/>
                </a:lnTo>
                <a:lnTo>
                  <a:pt x="10130" y="492"/>
                </a:lnTo>
                <a:lnTo>
                  <a:pt x="10118" y="514"/>
                </a:lnTo>
                <a:lnTo>
                  <a:pt x="10114" y="524"/>
                </a:lnTo>
                <a:lnTo>
                  <a:pt x="10114" y="526"/>
                </a:lnTo>
                <a:lnTo>
                  <a:pt x="10116" y="528"/>
                </a:lnTo>
                <a:lnTo>
                  <a:pt x="10128" y="528"/>
                </a:lnTo>
                <a:lnTo>
                  <a:pt x="10148" y="522"/>
                </a:lnTo>
                <a:close/>
                <a:moveTo>
                  <a:pt x="10046" y="348"/>
                </a:moveTo>
                <a:lnTo>
                  <a:pt x="10046" y="348"/>
                </a:lnTo>
                <a:lnTo>
                  <a:pt x="10020" y="348"/>
                </a:lnTo>
                <a:lnTo>
                  <a:pt x="9990" y="348"/>
                </a:lnTo>
                <a:lnTo>
                  <a:pt x="9972" y="350"/>
                </a:lnTo>
                <a:lnTo>
                  <a:pt x="9956" y="352"/>
                </a:lnTo>
                <a:lnTo>
                  <a:pt x="9942" y="356"/>
                </a:lnTo>
                <a:lnTo>
                  <a:pt x="9930" y="362"/>
                </a:lnTo>
                <a:lnTo>
                  <a:pt x="9904" y="376"/>
                </a:lnTo>
                <a:lnTo>
                  <a:pt x="9878" y="390"/>
                </a:lnTo>
                <a:lnTo>
                  <a:pt x="9870" y="396"/>
                </a:lnTo>
                <a:lnTo>
                  <a:pt x="9866" y="400"/>
                </a:lnTo>
                <a:lnTo>
                  <a:pt x="9866" y="402"/>
                </a:lnTo>
                <a:lnTo>
                  <a:pt x="9868" y="404"/>
                </a:lnTo>
                <a:lnTo>
                  <a:pt x="9872" y="404"/>
                </a:lnTo>
                <a:lnTo>
                  <a:pt x="9884" y="404"/>
                </a:lnTo>
                <a:lnTo>
                  <a:pt x="9900" y="406"/>
                </a:lnTo>
                <a:lnTo>
                  <a:pt x="9908" y="406"/>
                </a:lnTo>
                <a:lnTo>
                  <a:pt x="9912" y="410"/>
                </a:lnTo>
                <a:lnTo>
                  <a:pt x="9914" y="414"/>
                </a:lnTo>
                <a:lnTo>
                  <a:pt x="9914" y="418"/>
                </a:lnTo>
                <a:lnTo>
                  <a:pt x="9914" y="424"/>
                </a:lnTo>
                <a:lnTo>
                  <a:pt x="9918" y="428"/>
                </a:lnTo>
                <a:lnTo>
                  <a:pt x="9926" y="434"/>
                </a:lnTo>
                <a:lnTo>
                  <a:pt x="9934" y="436"/>
                </a:lnTo>
                <a:lnTo>
                  <a:pt x="9944" y="438"/>
                </a:lnTo>
                <a:lnTo>
                  <a:pt x="9962" y="440"/>
                </a:lnTo>
                <a:lnTo>
                  <a:pt x="9988" y="442"/>
                </a:lnTo>
                <a:lnTo>
                  <a:pt x="10006" y="446"/>
                </a:lnTo>
                <a:lnTo>
                  <a:pt x="10026" y="452"/>
                </a:lnTo>
                <a:lnTo>
                  <a:pt x="10048" y="458"/>
                </a:lnTo>
                <a:lnTo>
                  <a:pt x="10068" y="460"/>
                </a:lnTo>
                <a:lnTo>
                  <a:pt x="10088" y="460"/>
                </a:lnTo>
                <a:lnTo>
                  <a:pt x="10106" y="456"/>
                </a:lnTo>
                <a:lnTo>
                  <a:pt x="10120" y="452"/>
                </a:lnTo>
                <a:lnTo>
                  <a:pt x="10130" y="446"/>
                </a:lnTo>
                <a:lnTo>
                  <a:pt x="10132" y="444"/>
                </a:lnTo>
                <a:lnTo>
                  <a:pt x="10132" y="440"/>
                </a:lnTo>
                <a:lnTo>
                  <a:pt x="10132" y="438"/>
                </a:lnTo>
                <a:lnTo>
                  <a:pt x="10128" y="434"/>
                </a:lnTo>
                <a:lnTo>
                  <a:pt x="10126" y="430"/>
                </a:lnTo>
                <a:lnTo>
                  <a:pt x="10124" y="426"/>
                </a:lnTo>
                <a:lnTo>
                  <a:pt x="10124" y="418"/>
                </a:lnTo>
                <a:lnTo>
                  <a:pt x="10128" y="410"/>
                </a:lnTo>
                <a:lnTo>
                  <a:pt x="10132" y="400"/>
                </a:lnTo>
                <a:lnTo>
                  <a:pt x="10138" y="392"/>
                </a:lnTo>
                <a:lnTo>
                  <a:pt x="10140" y="384"/>
                </a:lnTo>
                <a:lnTo>
                  <a:pt x="10140" y="380"/>
                </a:lnTo>
                <a:lnTo>
                  <a:pt x="10140" y="376"/>
                </a:lnTo>
                <a:lnTo>
                  <a:pt x="10138" y="372"/>
                </a:lnTo>
                <a:lnTo>
                  <a:pt x="10134" y="370"/>
                </a:lnTo>
                <a:lnTo>
                  <a:pt x="10126" y="366"/>
                </a:lnTo>
                <a:lnTo>
                  <a:pt x="10122" y="362"/>
                </a:lnTo>
                <a:lnTo>
                  <a:pt x="10118" y="358"/>
                </a:lnTo>
                <a:lnTo>
                  <a:pt x="10114" y="356"/>
                </a:lnTo>
                <a:lnTo>
                  <a:pt x="10108" y="356"/>
                </a:lnTo>
                <a:lnTo>
                  <a:pt x="10102" y="356"/>
                </a:lnTo>
                <a:lnTo>
                  <a:pt x="10074" y="364"/>
                </a:lnTo>
                <a:lnTo>
                  <a:pt x="10058" y="368"/>
                </a:lnTo>
                <a:lnTo>
                  <a:pt x="10050" y="370"/>
                </a:lnTo>
                <a:lnTo>
                  <a:pt x="10050" y="368"/>
                </a:lnTo>
                <a:lnTo>
                  <a:pt x="10048" y="366"/>
                </a:lnTo>
                <a:lnTo>
                  <a:pt x="10050" y="362"/>
                </a:lnTo>
                <a:lnTo>
                  <a:pt x="10052" y="358"/>
                </a:lnTo>
                <a:lnTo>
                  <a:pt x="10054" y="352"/>
                </a:lnTo>
                <a:lnTo>
                  <a:pt x="10052" y="350"/>
                </a:lnTo>
                <a:lnTo>
                  <a:pt x="10046" y="348"/>
                </a:lnTo>
                <a:close/>
                <a:moveTo>
                  <a:pt x="9818" y="352"/>
                </a:moveTo>
                <a:lnTo>
                  <a:pt x="9818" y="352"/>
                </a:lnTo>
                <a:lnTo>
                  <a:pt x="9802" y="352"/>
                </a:lnTo>
                <a:lnTo>
                  <a:pt x="9790" y="354"/>
                </a:lnTo>
                <a:lnTo>
                  <a:pt x="9784" y="356"/>
                </a:lnTo>
                <a:lnTo>
                  <a:pt x="9780" y="360"/>
                </a:lnTo>
                <a:lnTo>
                  <a:pt x="9778" y="364"/>
                </a:lnTo>
                <a:lnTo>
                  <a:pt x="9782" y="368"/>
                </a:lnTo>
                <a:lnTo>
                  <a:pt x="9788" y="372"/>
                </a:lnTo>
                <a:lnTo>
                  <a:pt x="9798" y="374"/>
                </a:lnTo>
                <a:lnTo>
                  <a:pt x="9808" y="376"/>
                </a:lnTo>
                <a:lnTo>
                  <a:pt x="9814" y="380"/>
                </a:lnTo>
                <a:lnTo>
                  <a:pt x="9820" y="386"/>
                </a:lnTo>
                <a:lnTo>
                  <a:pt x="9822" y="388"/>
                </a:lnTo>
                <a:lnTo>
                  <a:pt x="9826" y="388"/>
                </a:lnTo>
                <a:lnTo>
                  <a:pt x="9844" y="386"/>
                </a:lnTo>
                <a:lnTo>
                  <a:pt x="9872" y="380"/>
                </a:lnTo>
                <a:lnTo>
                  <a:pt x="9884" y="374"/>
                </a:lnTo>
                <a:lnTo>
                  <a:pt x="9888" y="372"/>
                </a:lnTo>
                <a:lnTo>
                  <a:pt x="9888" y="370"/>
                </a:lnTo>
                <a:lnTo>
                  <a:pt x="9886" y="366"/>
                </a:lnTo>
                <a:lnTo>
                  <a:pt x="9882" y="364"/>
                </a:lnTo>
                <a:lnTo>
                  <a:pt x="9870" y="362"/>
                </a:lnTo>
                <a:lnTo>
                  <a:pt x="9854" y="358"/>
                </a:lnTo>
                <a:lnTo>
                  <a:pt x="9818" y="352"/>
                </a:lnTo>
                <a:close/>
                <a:moveTo>
                  <a:pt x="9850" y="306"/>
                </a:moveTo>
                <a:lnTo>
                  <a:pt x="9850" y="306"/>
                </a:lnTo>
                <a:lnTo>
                  <a:pt x="9838" y="314"/>
                </a:lnTo>
                <a:lnTo>
                  <a:pt x="9826" y="318"/>
                </a:lnTo>
                <a:lnTo>
                  <a:pt x="9804" y="328"/>
                </a:lnTo>
                <a:lnTo>
                  <a:pt x="9798" y="330"/>
                </a:lnTo>
                <a:lnTo>
                  <a:pt x="9794" y="334"/>
                </a:lnTo>
                <a:lnTo>
                  <a:pt x="9798" y="336"/>
                </a:lnTo>
                <a:lnTo>
                  <a:pt x="9806" y="336"/>
                </a:lnTo>
                <a:lnTo>
                  <a:pt x="9818" y="338"/>
                </a:lnTo>
                <a:lnTo>
                  <a:pt x="9826" y="340"/>
                </a:lnTo>
                <a:lnTo>
                  <a:pt x="9840" y="346"/>
                </a:lnTo>
                <a:lnTo>
                  <a:pt x="9858" y="352"/>
                </a:lnTo>
                <a:lnTo>
                  <a:pt x="9868" y="354"/>
                </a:lnTo>
                <a:lnTo>
                  <a:pt x="9884" y="356"/>
                </a:lnTo>
                <a:lnTo>
                  <a:pt x="9898" y="358"/>
                </a:lnTo>
                <a:lnTo>
                  <a:pt x="9906" y="358"/>
                </a:lnTo>
                <a:lnTo>
                  <a:pt x="9908" y="354"/>
                </a:lnTo>
                <a:lnTo>
                  <a:pt x="9910" y="352"/>
                </a:lnTo>
                <a:lnTo>
                  <a:pt x="9912" y="348"/>
                </a:lnTo>
                <a:lnTo>
                  <a:pt x="9916" y="346"/>
                </a:lnTo>
                <a:lnTo>
                  <a:pt x="9928" y="342"/>
                </a:lnTo>
                <a:lnTo>
                  <a:pt x="9946" y="340"/>
                </a:lnTo>
                <a:lnTo>
                  <a:pt x="9990" y="340"/>
                </a:lnTo>
                <a:lnTo>
                  <a:pt x="10018" y="340"/>
                </a:lnTo>
                <a:lnTo>
                  <a:pt x="10026" y="338"/>
                </a:lnTo>
                <a:lnTo>
                  <a:pt x="10030" y="336"/>
                </a:lnTo>
                <a:lnTo>
                  <a:pt x="10030" y="330"/>
                </a:lnTo>
                <a:lnTo>
                  <a:pt x="10026" y="322"/>
                </a:lnTo>
                <a:lnTo>
                  <a:pt x="10022" y="314"/>
                </a:lnTo>
                <a:lnTo>
                  <a:pt x="10022" y="312"/>
                </a:lnTo>
                <a:lnTo>
                  <a:pt x="10022" y="308"/>
                </a:lnTo>
                <a:lnTo>
                  <a:pt x="10028" y="306"/>
                </a:lnTo>
                <a:lnTo>
                  <a:pt x="10036" y="306"/>
                </a:lnTo>
                <a:lnTo>
                  <a:pt x="10050" y="304"/>
                </a:lnTo>
                <a:lnTo>
                  <a:pt x="10054" y="300"/>
                </a:lnTo>
                <a:lnTo>
                  <a:pt x="10054" y="298"/>
                </a:lnTo>
                <a:lnTo>
                  <a:pt x="10052" y="296"/>
                </a:lnTo>
                <a:lnTo>
                  <a:pt x="10048" y="292"/>
                </a:lnTo>
                <a:lnTo>
                  <a:pt x="10044" y="288"/>
                </a:lnTo>
                <a:lnTo>
                  <a:pt x="10032" y="288"/>
                </a:lnTo>
                <a:lnTo>
                  <a:pt x="10024" y="286"/>
                </a:lnTo>
                <a:lnTo>
                  <a:pt x="10016" y="284"/>
                </a:lnTo>
                <a:lnTo>
                  <a:pt x="10008" y="280"/>
                </a:lnTo>
                <a:lnTo>
                  <a:pt x="9998" y="274"/>
                </a:lnTo>
                <a:lnTo>
                  <a:pt x="9980" y="260"/>
                </a:lnTo>
                <a:lnTo>
                  <a:pt x="9972" y="254"/>
                </a:lnTo>
                <a:lnTo>
                  <a:pt x="9964" y="252"/>
                </a:lnTo>
                <a:lnTo>
                  <a:pt x="9956" y="250"/>
                </a:lnTo>
                <a:lnTo>
                  <a:pt x="9948" y="250"/>
                </a:lnTo>
                <a:lnTo>
                  <a:pt x="9940" y="252"/>
                </a:lnTo>
                <a:lnTo>
                  <a:pt x="9932" y="258"/>
                </a:lnTo>
                <a:lnTo>
                  <a:pt x="9922" y="262"/>
                </a:lnTo>
                <a:lnTo>
                  <a:pt x="9914" y="264"/>
                </a:lnTo>
                <a:lnTo>
                  <a:pt x="9898" y="268"/>
                </a:lnTo>
                <a:lnTo>
                  <a:pt x="9878" y="272"/>
                </a:lnTo>
                <a:lnTo>
                  <a:pt x="9866" y="276"/>
                </a:lnTo>
                <a:lnTo>
                  <a:pt x="9852" y="284"/>
                </a:lnTo>
                <a:lnTo>
                  <a:pt x="9842" y="290"/>
                </a:lnTo>
                <a:lnTo>
                  <a:pt x="9840" y="294"/>
                </a:lnTo>
                <a:lnTo>
                  <a:pt x="9842" y="296"/>
                </a:lnTo>
                <a:lnTo>
                  <a:pt x="9848" y="296"/>
                </a:lnTo>
                <a:lnTo>
                  <a:pt x="9854" y="296"/>
                </a:lnTo>
                <a:lnTo>
                  <a:pt x="9856" y="298"/>
                </a:lnTo>
                <a:lnTo>
                  <a:pt x="9858" y="298"/>
                </a:lnTo>
                <a:lnTo>
                  <a:pt x="9856" y="300"/>
                </a:lnTo>
                <a:lnTo>
                  <a:pt x="9850" y="306"/>
                </a:lnTo>
                <a:close/>
                <a:moveTo>
                  <a:pt x="9800" y="264"/>
                </a:moveTo>
                <a:lnTo>
                  <a:pt x="9800" y="264"/>
                </a:lnTo>
                <a:lnTo>
                  <a:pt x="9798" y="260"/>
                </a:lnTo>
                <a:lnTo>
                  <a:pt x="9792" y="258"/>
                </a:lnTo>
                <a:lnTo>
                  <a:pt x="9772" y="254"/>
                </a:lnTo>
                <a:lnTo>
                  <a:pt x="9750" y="254"/>
                </a:lnTo>
                <a:lnTo>
                  <a:pt x="9744" y="256"/>
                </a:lnTo>
                <a:lnTo>
                  <a:pt x="9740" y="258"/>
                </a:lnTo>
                <a:lnTo>
                  <a:pt x="9740" y="260"/>
                </a:lnTo>
                <a:lnTo>
                  <a:pt x="9740" y="264"/>
                </a:lnTo>
                <a:lnTo>
                  <a:pt x="9746" y="266"/>
                </a:lnTo>
                <a:lnTo>
                  <a:pt x="9756" y="268"/>
                </a:lnTo>
                <a:lnTo>
                  <a:pt x="9768" y="270"/>
                </a:lnTo>
                <a:lnTo>
                  <a:pt x="9790" y="268"/>
                </a:lnTo>
                <a:lnTo>
                  <a:pt x="9798" y="266"/>
                </a:lnTo>
                <a:lnTo>
                  <a:pt x="9800" y="264"/>
                </a:lnTo>
                <a:close/>
                <a:moveTo>
                  <a:pt x="9948" y="604"/>
                </a:moveTo>
                <a:lnTo>
                  <a:pt x="9948" y="604"/>
                </a:lnTo>
                <a:lnTo>
                  <a:pt x="9956" y="608"/>
                </a:lnTo>
                <a:lnTo>
                  <a:pt x="9966" y="608"/>
                </a:lnTo>
                <a:lnTo>
                  <a:pt x="9976" y="606"/>
                </a:lnTo>
                <a:lnTo>
                  <a:pt x="9984" y="602"/>
                </a:lnTo>
                <a:lnTo>
                  <a:pt x="9992" y="598"/>
                </a:lnTo>
                <a:lnTo>
                  <a:pt x="9998" y="594"/>
                </a:lnTo>
                <a:lnTo>
                  <a:pt x="10000" y="590"/>
                </a:lnTo>
                <a:lnTo>
                  <a:pt x="10000" y="586"/>
                </a:lnTo>
                <a:lnTo>
                  <a:pt x="9996" y="586"/>
                </a:lnTo>
                <a:lnTo>
                  <a:pt x="9988" y="586"/>
                </a:lnTo>
                <a:lnTo>
                  <a:pt x="9968" y="590"/>
                </a:lnTo>
                <a:lnTo>
                  <a:pt x="9952" y="598"/>
                </a:lnTo>
                <a:lnTo>
                  <a:pt x="9948" y="602"/>
                </a:lnTo>
                <a:lnTo>
                  <a:pt x="9948" y="604"/>
                </a:lnTo>
                <a:close/>
                <a:moveTo>
                  <a:pt x="12072" y="7092"/>
                </a:moveTo>
                <a:lnTo>
                  <a:pt x="12072" y="7092"/>
                </a:lnTo>
                <a:lnTo>
                  <a:pt x="12074" y="7094"/>
                </a:lnTo>
                <a:lnTo>
                  <a:pt x="12080" y="7094"/>
                </a:lnTo>
                <a:lnTo>
                  <a:pt x="12086" y="7096"/>
                </a:lnTo>
                <a:lnTo>
                  <a:pt x="12090" y="7094"/>
                </a:lnTo>
                <a:lnTo>
                  <a:pt x="12090" y="7090"/>
                </a:lnTo>
                <a:lnTo>
                  <a:pt x="12088" y="7088"/>
                </a:lnTo>
                <a:lnTo>
                  <a:pt x="12082" y="7086"/>
                </a:lnTo>
                <a:lnTo>
                  <a:pt x="12076" y="7088"/>
                </a:lnTo>
                <a:lnTo>
                  <a:pt x="12072" y="7090"/>
                </a:lnTo>
                <a:lnTo>
                  <a:pt x="12072" y="7092"/>
                </a:lnTo>
                <a:close/>
                <a:moveTo>
                  <a:pt x="11908" y="7044"/>
                </a:moveTo>
                <a:lnTo>
                  <a:pt x="11908" y="7044"/>
                </a:lnTo>
                <a:lnTo>
                  <a:pt x="11906" y="7052"/>
                </a:lnTo>
                <a:lnTo>
                  <a:pt x="11906" y="7062"/>
                </a:lnTo>
                <a:lnTo>
                  <a:pt x="11908" y="7070"/>
                </a:lnTo>
                <a:lnTo>
                  <a:pt x="11910" y="7072"/>
                </a:lnTo>
                <a:lnTo>
                  <a:pt x="11912" y="7072"/>
                </a:lnTo>
                <a:lnTo>
                  <a:pt x="11916" y="7068"/>
                </a:lnTo>
                <a:lnTo>
                  <a:pt x="11916" y="7064"/>
                </a:lnTo>
                <a:lnTo>
                  <a:pt x="11916" y="7054"/>
                </a:lnTo>
                <a:lnTo>
                  <a:pt x="11912" y="7046"/>
                </a:lnTo>
                <a:lnTo>
                  <a:pt x="11910" y="7044"/>
                </a:lnTo>
                <a:lnTo>
                  <a:pt x="11908" y="7044"/>
                </a:lnTo>
                <a:close/>
                <a:moveTo>
                  <a:pt x="12082" y="7064"/>
                </a:moveTo>
                <a:lnTo>
                  <a:pt x="12082" y="7064"/>
                </a:lnTo>
                <a:lnTo>
                  <a:pt x="12080" y="7062"/>
                </a:lnTo>
                <a:lnTo>
                  <a:pt x="12076" y="7060"/>
                </a:lnTo>
                <a:lnTo>
                  <a:pt x="12074" y="7054"/>
                </a:lnTo>
                <a:lnTo>
                  <a:pt x="12072" y="7054"/>
                </a:lnTo>
                <a:lnTo>
                  <a:pt x="12070" y="7052"/>
                </a:lnTo>
                <a:lnTo>
                  <a:pt x="12066" y="7056"/>
                </a:lnTo>
                <a:lnTo>
                  <a:pt x="12062" y="7062"/>
                </a:lnTo>
                <a:lnTo>
                  <a:pt x="12064" y="7064"/>
                </a:lnTo>
                <a:lnTo>
                  <a:pt x="12068" y="7066"/>
                </a:lnTo>
                <a:lnTo>
                  <a:pt x="12068" y="7068"/>
                </a:lnTo>
                <a:lnTo>
                  <a:pt x="12072" y="7076"/>
                </a:lnTo>
                <a:lnTo>
                  <a:pt x="12072" y="7080"/>
                </a:lnTo>
                <a:lnTo>
                  <a:pt x="12076" y="7082"/>
                </a:lnTo>
                <a:lnTo>
                  <a:pt x="12080" y="7082"/>
                </a:lnTo>
                <a:lnTo>
                  <a:pt x="12084" y="7080"/>
                </a:lnTo>
                <a:lnTo>
                  <a:pt x="12086" y="7078"/>
                </a:lnTo>
                <a:lnTo>
                  <a:pt x="12084" y="7076"/>
                </a:lnTo>
                <a:lnTo>
                  <a:pt x="12082" y="7074"/>
                </a:lnTo>
                <a:lnTo>
                  <a:pt x="12082" y="7072"/>
                </a:lnTo>
                <a:lnTo>
                  <a:pt x="12084" y="7068"/>
                </a:lnTo>
                <a:lnTo>
                  <a:pt x="12086" y="7066"/>
                </a:lnTo>
                <a:lnTo>
                  <a:pt x="12082" y="7064"/>
                </a:lnTo>
                <a:close/>
                <a:moveTo>
                  <a:pt x="11654" y="6830"/>
                </a:moveTo>
                <a:lnTo>
                  <a:pt x="11654" y="6830"/>
                </a:lnTo>
                <a:lnTo>
                  <a:pt x="11650" y="6828"/>
                </a:lnTo>
                <a:lnTo>
                  <a:pt x="11644" y="6828"/>
                </a:lnTo>
                <a:lnTo>
                  <a:pt x="11636" y="6828"/>
                </a:lnTo>
                <a:lnTo>
                  <a:pt x="11628" y="6830"/>
                </a:lnTo>
                <a:lnTo>
                  <a:pt x="11622" y="6834"/>
                </a:lnTo>
                <a:lnTo>
                  <a:pt x="11616" y="6838"/>
                </a:lnTo>
                <a:lnTo>
                  <a:pt x="11612" y="6842"/>
                </a:lnTo>
                <a:lnTo>
                  <a:pt x="11610" y="6848"/>
                </a:lnTo>
                <a:lnTo>
                  <a:pt x="11614" y="6850"/>
                </a:lnTo>
                <a:lnTo>
                  <a:pt x="11618" y="6852"/>
                </a:lnTo>
                <a:lnTo>
                  <a:pt x="11630" y="6852"/>
                </a:lnTo>
                <a:lnTo>
                  <a:pt x="11644" y="6852"/>
                </a:lnTo>
                <a:lnTo>
                  <a:pt x="11652" y="6850"/>
                </a:lnTo>
                <a:lnTo>
                  <a:pt x="11660" y="6848"/>
                </a:lnTo>
                <a:lnTo>
                  <a:pt x="11668" y="6846"/>
                </a:lnTo>
                <a:lnTo>
                  <a:pt x="11674" y="6846"/>
                </a:lnTo>
                <a:lnTo>
                  <a:pt x="11674" y="6844"/>
                </a:lnTo>
                <a:lnTo>
                  <a:pt x="11674" y="6840"/>
                </a:lnTo>
                <a:lnTo>
                  <a:pt x="11670" y="6838"/>
                </a:lnTo>
                <a:lnTo>
                  <a:pt x="11666" y="6838"/>
                </a:lnTo>
                <a:lnTo>
                  <a:pt x="11660" y="6836"/>
                </a:lnTo>
                <a:lnTo>
                  <a:pt x="11654" y="6830"/>
                </a:lnTo>
                <a:close/>
                <a:moveTo>
                  <a:pt x="12084" y="7156"/>
                </a:moveTo>
                <a:lnTo>
                  <a:pt x="12084" y="7156"/>
                </a:lnTo>
                <a:lnTo>
                  <a:pt x="12086" y="7146"/>
                </a:lnTo>
                <a:lnTo>
                  <a:pt x="12086" y="7136"/>
                </a:lnTo>
                <a:lnTo>
                  <a:pt x="12084" y="7128"/>
                </a:lnTo>
                <a:lnTo>
                  <a:pt x="12082" y="7120"/>
                </a:lnTo>
                <a:lnTo>
                  <a:pt x="12078" y="7114"/>
                </a:lnTo>
                <a:lnTo>
                  <a:pt x="12076" y="7112"/>
                </a:lnTo>
                <a:lnTo>
                  <a:pt x="12074" y="7112"/>
                </a:lnTo>
                <a:lnTo>
                  <a:pt x="12072" y="7114"/>
                </a:lnTo>
                <a:lnTo>
                  <a:pt x="12070" y="7116"/>
                </a:lnTo>
                <a:lnTo>
                  <a:pt x="12068" y="7118"/>
                </a:lnTo>
                <a:lnTo>
                  <a:pt x="12064" y="7116"/>
                </a:lnTo>
                <a:lnTo>
                  <a:pt x="12058" y="7116"/>
                </a:lnTo>
                <a:lnTo>
                  <a:pt x="12056" y="7116"/>
                </a:lnTo>
                <a:lnTo>
                  <a:pt x="12054" y="7120"/>
                </a:lnTo>
                <a:lnTo>
                  <a:pt x="12050" y="7122"/>
                </a:lnTo>
                <a:lnTo>
                  <a:pt x="12048" y="7122"/>
                </a:lnTo>
                <a:lnTo>
                  <a:pt x="12040" y="7122"/>
                </a:lnTo>
                <a:lnTo>
                  <a:pt x="12022" y="7128"/>
                </a:lnTo>
                <a:lnTo>
                  <a:pt x="12010" y="7132"/>
                </a:lnTo>
                <a:lnTo>
                  <a:pt x="12002" y="7132"/>
                </a:lnTo>
                <a:lnTo>
                  <a:pt x="11996" y="7130"/>
                </a:lnTo>
                <a:lnTo>
                  <a:pt x="11990" y="7128"/>
                </a:lnTo>
                <a:lnTo>
                  <a:pt x="11980" y="7120"/>
                </a:lnTo>
                <a:lnTo>
                  <a:pt x="11974" y="7116"/>
                </a:lnTo>
                <a:lnTo>
                  <a:pt x="11966" y="7114"/>
                </a:lnTo>
                <a:lnTo>
                  <a:pt x="11958" y="7114"/>
                </a:lnTo>
                <a:lnTo>
                  <a:pt x="11952" y="7110"/>
                </a:lnTo>
                <a:lnTo>
                  <a:pt x="11944" y="7104"/>
                </a:lnTo>
                <a:lnTo>
                  <a:pt x="11942" y="7104"/>
                </a:lnTo>
                <a:lnTo>
                  <a:pt x="11940" y="7104"/>
                </a:lnTo>
                <a:lnTo>
                  <a:pt x="11936" y="7118"/>
                </a:lnTo>
                <a:lnTo>
                  <a:pt x="11936" y="7126"/>
                </a:lnTo>
                <a:lnTo>
                  <a:pt x="11938" y="7134"/>
                </a:lnTo>
                <a:lnTo>
                  <a:pt x="11946" y="7158"/>
                </a:lnTo>
                <a:lnTo>
                  <a:pt x="11950" y="7168"/>
                </a:lnTo>
                <a:lnTo>
                  <a:pt x="11954" y="7172"/>
                </a:lnTo>
                <a:lnTo>
                  <a:pt x="11958" y="7176"/>
                </a:lnTo>
                <a:lnTo>
                  <a:pt x="11958" y="7184"/>
                </a:lnTo>
                <a:lnTo>
                  <a:pt x="11960" y="7198"/>
                </a:lnTo>
                <a:lnTo>
                  <a:pt x="11962" y="7212"/>
                </a:lnTo>
                <a:lnTo>
                  <a:pt x="11966" y="7226"/>
                </a:lnTo>
                <a:lnTo>
                  <a:pt x="11970" y="7232"/>
                </a:lnTo>
                <a:lnTo>
                  <a:pt x="11976" y="7236"/>
                </a:lnTo>
                <a:lnTo>
                  <a:pt x="11980" y="7240"/>
                </a:lnTo>
                <a:lnTo>
                  <a:pt x="11984" y="7246"/>
                </a:lnTo>
                <a:lnTo>
                  <a:pt x="11988" y="7256"/>
                </a:lnTo>
                <a:lnTo>
                  <a:pt x="11992" y="7264"/>
                </a:lnTo>
                <a:lnTo>
                  <a:pt x="11996" y="7266"/>
                </a:lnTo>
                <a:lnTo>
                  <a:pt x="11998" y="7266"/>
                </a:lnTo>
                <a:lnTo>
                  <a:pt x="12004" y="7264"/>
                </a:lnTo>
                <a:lnTo>
                  <a:pt x="12008" y="7266"/>
                </a:lnTo>
                <a:lnTo>
                  <a:pt x="12022" y="7270"/>
                </a:lnTo>
                <a:lnTo>
                  <a:pt x="12026" y="7270"/>
                </a:lnTo>
                <a:lnTo>
                  <a:pt x="12028" y="7270"/>
                </a:lnTo>
                <a:lnTo>
                  <a:pt x="12030" y="7264"/>
                </a:lnTo>
                <a:lnTo>
                  <a:pt x="12032" y="7258"/>
                </a:lnTo>
                <a:lnTo>
                  <a:pt x="12038" y="7254"/>
                </a:lnTo>
                <a:lnTo>
                  <a:pt x="12040" y="7250"/>
                </a:lnTo>
                <a:lnTo>
                  <a:pt x="12042" y="7246"/>
                </a:lnTo>
                <a:lnTo>
                  <a:pt x="12046" y="7238"/>
                </a:lnTo>
                <a:lnTo>
                  <a:pt x="12046" y="7234"/>
                </a:lnTo>
                <a:lnTo>
                  <a:pt x="12048" y="7232"/>
                </a:lnTo>
                <a:lnTo>
                  <a:pt x="12050" y="7234"/>
                </a:lnTo>
                <a:lnTo>
                  <a:pt x="12050" y="7236"/>
                </a:lnTo>
                <a:lnTo>
                  <a:pt x="12052" y="7238"/>
                </a:lnTo>
                <a:lnTo>
                  <a:pt x="12054" y="7234"/>
                </a:lnTo>
                <a:lnTo>
                  <a:pt x="12056" y="7228"/>
                </a:lnTo>
                <a:lnTo>
                  <a:pt x="12060" y="7228"/>
                </a:lnTo>
                <a:lnTo>
                  <a:pt x="12062" y="7230"/>
                </a:lnTo>
                <a:lnTo>
                  <a:pt x="12064" y="7234"/>
                </a:lnTo>
                <a:lnTo>
                  <a:pt x="12064" y="7236"/>
                </a:lnTo>
                <a:lnTo>
                  <a:pt x="12062" y="7236"/>
                </a:lnTo>
                <a:lnTo>
                  <a:pt x="12058" y="7238"/>
                </a:lnTo>
                <a:lnTo>
                  <a:pt x="12058" y="7240"/>
                </a:lnTo>
                <a:lnTo>
                  <a:pt x="12060" y="7246"/>
                </a:lnTo>
                <a:lnTo>
                  <a:pt x="12068" y="7248"/>
                </a:lnTo>
                <a:lnTo>
                  <a:pt x="12072" y="7248"/>
                </a:lnTo>
                <a:lnTo>
                  <a:pt x="12074" y="7244"/>
                </a:lnTo>
                <a:lnTo>
                  <a:pt x="12072" y="7232"/>
                </a:lnTo>
                <a:lnTo>
                  <a:pt x="12070" y="7218"/>
                </a:lnTo>
                <a:lnTo>
                  <a:pt x="12070" y="7214"/>
                </a:lnTo>
                <a:lnTo>
                  <a:pt x="12072" y="7210"/>
                </a:lnTo>
                <a:lnTo>
                  <a:pt x="12074" y="7208"/>
                </a:lnTo>
                <a:lnTo>
                  <a:pt x="12074" y="7204"/>
                </a:lnTo>
                <a:lnTo>
                  <a:pt x="12074" y="7198"/>
                </a:lnTo>
                <a:lnTo>
                  <a:pt x="12072" y="7192"/>
                </a:lnTo>
                <a:lnTo>
                  <a:pt x="12072" y="7188"/>
                </a:lnTo>
                <a:lnTo>
                  <a:pt x="12076" y="7186"/>
                </a:lnTo>
                <a:lnTo>
                  <a:pt x="12078" y="7184"/>
                </a:lnTo>
                <a:lnTo>
                  <a:pt x="12080" y="7184"/>
                </a:lnTo>
                <a:lnTo>
                  <a:pt x="12082" y="7190"/>
                </a:lnTo>
                <a:lnTo>
                  <a:pt x="12082" y="7194"/>
                </a:lnTo>
                <a:lnTo>
                  <a:pt x="12084" y="7194"/>
                </a:lnTo>
                <a:lnTo>
                  <a:pt x="12086" y="7192"/>
                </a:lnTo>
                <a:lnTo>
                  <a:pt x="12086" y="7188"/>
                </a:lnTo>
                <a:lnTo>
                  <a:pt x="12086" y="7186"/>
                </a:lnTo>
                <a:lnTo>
                  <a:pt x="12084" y="7180"/>
                </a:lnTo>
                <a:lnTo>
                  <a:pt x="12082" y="7170"/>
                </a:lnTo>
                <a:lnTo>
                  <a:pt x="12082" y="7164"/>
                </a:lnTo>
                <a:lnTo>
                  <a:pt x="12084" y="7156"/>
                </a:lnTo>
                <a:close/>
                <a:moveTo>
                  <a:pt x="12280" y="6382"/>
                </a:moveTo>
                <a:lnTo>
                  <a:pt x="12280" y="6382"/>
                </a:lnTo>
                <a:lnTo>
                  <a:pt x="12284" y="6378"/>
                </a:lnTo>
                <a:lnTo>
                  <a:pt x="12284" y="6372"/>
                </a:lnTo>
                <a:lnTo>
                  <a:pt x="12282" y="6364"/>
                </a:lnTo>
                <a:lnTo>
                  <a:pt x="12280" y="6352"/>
                </a:lnTo>
                <a:lnTo>
                  <a:pt x="12280" y="6344"/>
                </a:lnTo>
                <a:lnTo>
                  <a:pt x="12280" y="6334"/>
                </a:lnTo>
                <a:lnTo>
                  <a:pt x="12280" y="6318"/>
                </a:lnTo>
                <a:lnTo>
                  <a:pt x="12278" y="6316"/>
                </a:lnTo>
                <a:lnTo>
                  <a:pt x="12276" y="6314"/>
                </a:lnTo>
                <a:lnTo>
                  <a:pt x="12274" y="6312"/>
                </a:lnTo>
                <a:lnTo>
                  <a:pt x="12272" y="6310"/>
                </a:lnTo>
                <a:lnTo>
                  <a:pt x="12268" y="6304"/>
                </a:lnTo>
                <a:lnTo>
                  <a:pt x="12266" y="6296"/>
                </a:lnTo>
                <a:lnTo>
                  <a:pt x="12264" y="6284"/>
                </a:lnTo>
                <a:lnTo>
                  <a:pt x="12260" y="6276"/>
                </a:lnTo>
                <a:lnTo>
                  <a:pt x="12252" y="6264"/>
                </a:lnTo>
                <a:lnTo>
                  <a:pt x="12242" y="6252"/>
                </a:lnTo>
                <a:lnTo>
                  <a:pt x="12230" y="6236"/>
                </a:lnTo>
                <a:lnTo>
                  <a:pt x="12222" y="6224"/>
                </a:lnTo>
                <a:lnTo>
                  <a:pt x="12218" y="6222"/>
                </a:lnTo>
                <a:lnTo>
                  <a:pt x="12216" y="6222"/>
                </a:lnTo>
                <a:lnTo>
                  <a:pt x="12214" y="6220"/>
                </a:lnTo>
                <a:lnTo>
                  <a:pt x="12210" y="6218"/>
                </a:lnTo>
                <a:lnTo>
                  <a:pt x="12204" y="6214"/>
                </a:lnTo>
                <a:lnTo>
                  <a:pt x="12196" y="6206"/>
                </a:lnTo>
                <a:lnTo>
                  <a:pt x="12190" y="6194"/>
                </a:lnTo>
                <a:lnTo>
                  <a:pt x="12186" y="6184"/>
                </a:lnTo>
                <a:lnTo>
                  <a:pt x="12184" y="6174"/>
                </a:lnTo>
                <a:lnTo>
                  <a:pt x="12184" y="6166"/>
                </a:lnTo>
                <a:lnTo>
                  <a:pt x="12184" y="6150"/>
                </a:lnTo>
                <a:lnTo>
                  <a:pt x="12184" y="6144"/>
                </a:lnTo>
                <a:lnTo>
                  <a:pt x="12182" y="6138"/>
                </a:lnTo>
                <a:lnTo>
                  <a:pt x="12178" y="6136"/>
                </a:lnTo>
                <a:lnTo>
                  <a:pt x="12176" y="6136"/>
                </a:lnTo>
                <a:lnTo>
                  <a:pt x="12172" y="6140"/>
                </a:lnTo>
                <a:lnTo>
                  <a:pt x="12172" y="6142"/>
                </a:lnTo>
                <a:lnTo>
                  <a:pt x="12170" y="6144"/>
                </a:lnTo>
                <a:lnTo>
                  <a:pt x="12166" y="6140"/>
                </a:lnTo>
                <a:lnTo>
                  <a:pt x="12160" y="6134"/>
                </a:lnTo>
                <a:lnTo>
                  <a:pt x="12154" y="6130"/>
                </a:lnTo>
                <a:lnTo>
                  <a:pt x="12152" y="6128"/>
                </a:lnTo>
                <a:lnTo>
                  <a:pt x="12150" y="6132"/>
                </a:lnTo>
                <a:lnTo>
                  <a:pt x="12150" y="6136"/>
                </a:lnTo>
                <a:lnTo>
                  <a:pt x="12150" y="6142"/>
                </a:lnTo>
                <a:lnTo>
                  <a:pt x="12148" y="6144"/>
                </a:lnTo>
                <a:lnTo>
                  <a:pt x="12146" y="6144"/>
                </a:lnTo>
                <a:lnTo>
                  <a:pt x="12140" y="6140"/>
                </a:lnTo>
                <a:lnTo>
                  <a:pt x="12134" y="6132"/>
                </a:lnTo>
                <a:lnTo>
                  <a:pt x="12132" y="6126"/>
                </a:lnTo>
                <a:lnTo>
                  <a:pt x="12132" y="6120"/>
                </a:lnTo>
                <a:lnTo>
                  <a:pt x="12132" y="6114"/>
                </a:lnTo>
                <a:lnTo>
                  <a:pt x="12134" y="6104"/>
                </a:lnTo>
                <a:lnTo>
                  <a:pt x="12134" y="6100"/>
                </a:lnTo>
                <a:lnTo>
                  <a:pt x="12132" y="6092"/>
                </a:lnTo>
                <a:lnTo>
                  <a:pt x="12128" y="6086"/>
                </a:lnTo>
                <a:lnTo>
                  <a:pt x="12122" y="6078"/>
                </a:lnTo>
                <a:lnTo>
                  <a:pt x="12110" y="6062"/>
                </a:lnTo>
                <a:lnTo>
                  <a:pt x="12100" y="6050"/>
                </a:lnTo>
                <a:lnTo>
                  <a:pt x="12100" y="6048"/>
                </a:lnTo>
                <a:lnTo>
                  <a:pt x="12102" y="6046"/>
                </a:lnTo>
                <a:lnTo>
                  <a:pt x="12106" y="6046"/>
                </a:lnTo>
                <a:lnTo>
                  <a:pt x="12110" y="6044"/>
                </a:lnTo>
                <a:lnTo>
                  <a:pt x="12110" y="6042"/>
                </a:lnTo>
                <a:lnTo>
                  <a:pt x="12110" y="6038"/>
                </a:lnTo>
                <a:lnTo>
                  <a:pt x="12106" y="6034"/>
                </a:lnTo>
                <a:lnTo>
                  <a:pt x="12100" y="6028"/>
                </a:lnTo>
                <a:lnTo>
                  <a:pt x="12092" y="6022"/>
                </a:lnTo>
                <a:lnTo>
                  <a:pt x="12080" y="6018"/>
                </a:lnTo>
                <a:lnTo>
                  <a:pt x="12070" y="6012"/>
                </a:lnTo>
                <a:lnTo>
                  <a:pt x="12062" y="6008"/>
                </a:lnTo>
                <a:lnTo>
                  <a:pt x="12058" y="6004"/>
                </a:lnTo>
                <a:lnTo>
                  <a:pt x="12056" y="6000"/>
                </a:lnTo>
                <a:lnTo>
                  <a:pt x="12054" y="5996"/>
                </a:lnTo>
                <a:lnTo>
                  <a:pt x="12050" y="5992"/>
                </a:lnTo>
                <a:lnTo>
                  <a:pt x="12044" y="5988"/>
                </a:lnTo>
                <a:lnTo>
                  <a:pt x="12034" y="5986"/>
                </a:lnTo>
                <a:lnTo>
                  <a:pt x="12024" y="5982"/>
                </a:lnTo>
                <a:lnTo>
                  <a:pt x="12016" y="5978"/>
                </a:lnTo>
                <a:lnTo>
                  <a:pt x="12012" y="5972"/>
                </a:lnTo>
                <a:lnTo>
                  <a:pt x="12008" y="5968"/>
                </a:lnTo>
                <a:lnTo>
                  <a:pt x="12004" y="5954"/>
                </a:lnTo>
                <a:lnTo>
                  <a:pt x="12002" y="5948"/>
                </a:lnTo>
                <a:lnTo>
                  <a:pt x="11998" y="5942"/>
                </a:lnTo>
                <a:lnTo>
                  <a:pt x="11996" y="5934"/>
                </a:lnTo>
                <a:lnTo>
                  <a:pt x="11994" y="5926"/>
                </a:lnTo>
                <a:lnTo>
                  <a:pt x="11994" y="5904"/>
                </a:lnTo>
                <a:lnTo>
                  <a:pt x="11992" y="5892"/>
                </a:lnTo>
                <a:lnTo>
                  <a:pt x="11990" y="5880"/>
                </a:lnTo>
                <a:lnTo>
                  <a:pt x="11986" y="5868"/>
                </a:lnTo>
                <a:lnTo>
                  <a:pt x="11978" y="5856"/>
                </a:lnTo>
                <a:lnTo>
                  <a:pt x="11974" y="5852"/>
                </a:lnTo>
                <a:lnTo>
                  <a:pt x="11972" y="5846"/>
                </a:lnTo>
                <a:lnTo>
                  <a:pt x="11968" y="5832"/>
                </a:lnTo>
                <a:lnTo>
                  <a:pt x="11968" y="5818"/>
                </a:lnTo>
                <a:lnTo>
                  <a:pt x="11968" y="5804"/>
                </a:lnTo>
                <a:lnTo>
                  <a:pt x="11966" y="5790"/>
                </a:lnTo>
                <a:lnTo>
                  <a:pt x="11964" y="5776"/>
                </a:lnTo>
                <a:lnTo>
                  <a:pt x="11960" y="5766"/>
                </a:lnTo>
                <a:lnTo>
                  <a:pt x="11958" y="5760"/>
                </a:lnTo>
                <a:lnTo>
                  <a:pt x="11952" y="5758"/>
                </a:lnTo>
                <a:lnTo>
                  <a:pt x="11944" y="5750"/>
                </a:lnTo>
                <a:lnTo>
                  <a:pt x="11938" y="5744"/>
                </a:lnTo>
                <a:lnTo>
                  <a:pt x="11932" y="5732"/>
                </a:lnTo>
                <a:lnTo>
                  <a:pt x="11930" y="5728"/>
                </a:lnTo>
                <a:lnTo>
                  <a:pt x="11928" y="5728"/>
                </a:lnTo>
                <a:lnTo>
                  <a:pt x="11924" y="5730"/>
                </a:lnTo>
                <a:lnTo>
                  <a:pt x="11920" y="5736"/>
                </a:lnTo>
                <a:lnTo>
                  <a:pt x="11914" y="5742"/>
                </a:lnTo>
                <a:lnTo>
                  <a:pt x="11910" y="5744"/>
                </a:lnTo>
                <a:lnTo>
                  <a:pt x="11906" y="5740"/>
                </a:lnTo>
                <a:lnTo>
                  <a:pt x="11902" y="5736"/>
                </a:lnTo>
                <a:lnTo>
                  <a:pt x="11898" y="5728"/>
                </a:lnTo>
                <a:lnTo>
                  <a:pt x="11896" y="5720"/>
                </a:lnTo>
                <a:lnTo>
                  <a:pt x="11894" y="5704"/>
                </a:lnTo>
                <a:lnTo>
                  <a:pt x="11894" y="5690"/>
                </a:lnTo>
                <a:lnTo>
                  <a:pt x="11894" y="5674"/>
                </a:lnTo>
                <a:lnTo>
                  <a:pt x="11890" y="5660"/>
                </a:lnTo>
                <a:lnTo>
                  <a:pt x="11886" y="5652"/>
                </a:lnTo>
                <a:lnTo>
                  <a:pt x="11882" y="5646"/>
                </a:lnTo>
                <a:lnTo>
                  <a:pt x="11878" y="5640"/>
                </a:lnTo>
                <a:lnTo>
                  <a:pt x="11876" y="5636"/>
                </a:lnTo>
                <a:lnTo>
                  <a:pt x="11878" y="5628"/>
                </a:lnTo>
                <a:lnTo>
                  <a:pt x="11878" y="5622"/>
                </a:lnTo>
                <a:lnTo>
                  <a:pt x="11878" y="5620"/>
                </a:lnTo>
                <a:lnTo>
                  <a:pt x="11874" y="5618"/>
                </a:lnTo>
                <a:lnTo>
                  <a:pt x="11870" y="5616"/>
                </a:lnTo>
                <a:lnTo>
                  <a:pt x="11868" y="5612"/>
                </a:lnTo>
                <a:lnTo>
                  <a:pt x="11864" y="5602"/>
                </a:lnTo>
                <a:lnTo>
                  <a:pt x="11862" y="5588"/>
                </a:lnTo>
                <a:lnTo>
                  <a:pt x="11860" y="5572"/>
                </a:lnTo>
                <a:lnTo>
                  <a:pt x="11858" y="5566"/>
                </a:lnTo>
                <a:lnTo>
                  <a:pt x="11854" y="5562"/>
                </a:lnTo>
                <a:lnTo>
                  <a:pt x="11850" y="5560"/>
                </a:lnTo>
                <a:lnTo>
                  <a:pt x="11846" y="5560"/>
                </a:lnTo>
                <a:lnTo>
                  <a:pt x="11842" y="5562"/>
                </a:lnTo>
                <a:lnTo>
                  <a:pt x="11840" y="5566"/>
                </a:lnTo>
                <a:lnTo>
                  <a:pt x="11838" y="5570"/>
                </a:lnTo>
                <a:lnTo>
                  <a:pt x="11836" y="5578"/>
                </a:lnTo>
                <a:lnTo>
                  <a:pt x="11834" y="5592"/>
                </a:lnTo>
                <a:lnTo>
                  <a:pt x="11832" y="5602"/>
                </a:lnTo>
                <a:lnTo>
                  <a:pt x="11820" y="5632"/>
                </a:lnTo>
                <a:lnTo>
                  <a:pt x="11816" y="5642"/>
                </a:lnTo>
                <a:lnTo>
                  <a:pt x="11816" y="5648"/>
                </a:lnTo>
                <a:lnTo>
                  <a:pt x="11818" y="5650"/>
                </a:lnTo>
                <a:lnTo>
                  <a:pt x="11820" y="5652"/>
                </a:lnTo>
                <a:lnTo>
                  <a:pt x="11824" y="5654"/>
                </a:lnTo>
                <a:lnTo>
                  <a:pt x="11822" y="5656"/>
                </a:lnTo>
                <a:lnTo>
                  <a:pt x="11820" y="5660"/>
                </a:lnTo>
                <a:lnTo>
                  <a:pt x="11814" y="5668"/>
                </a:lnTo>
                <a:lnTo>
                  <a:pt x="11814" y="5676"/>
                </a:lnTo>
                <a:lnTo>
                  <a:pt x="11814" y="5684"/>
                </a:lnTo>
                <a:lnTo>
                  <a:pt x="11810" y="5698"/>
                </a:lnTo>
                <a:lnTo>
                  <a:pt x="11808" y="5706"/>
                </a:lnTo>
                <a:lnTo>
                  <a:pt x="11808" y="5716"/>
                </a:lnTo>
                <a:lnTo>
                  <a:pt x="11810" y="5738"/>
                </a:lnTo>
                <a:lnTo>
                  <a:pt x="11814" y="5762"/>
                </a:lnTo>
                <a:lnTo>
                  <a:pt x="11814" y="5776"/>
                </a:lnTo>
                <a:lnTo>
                  <a:pt x="11812" y="5788"/>
                </a:lnTo>
                <a:lnTo>
                  <a:pt x="11808" y="5808"/>
                </a:lnTo>
                <a:lnTo>
                  <a:pt x="11806" y="5820"/>
                </a:lnTo>
                <a:lnTo>
                  <a:pt x="11806" y="5830"/>
                </a:lnTo>
                <a:lnTo>
                  <a:pt x="11800" y="5844"/>
                </a:lnTo>
                <a:lnTo>
                  <a:pt x="11794" y="5856"/>
                </a:lnTo>
                <a:lnTo>
                  <a:pt x="11790" y="5864"/>
                </a:lnTo>
                <a:lnTo>
                  <a:pt x="11788" y="5878"/>
                </a:lnTo>
                <a:lnTo>
                  <a:pt x="11784" y="5890"/>
                </a:lnTo>
                <a:lnTo>
                  <a:pt x="11780" y="5896"/>
                </a:lnTo>
                <a:lnTo>
                  <a:pt x="11774" y="5902"/>
                </a:lnTo>
                <a:lnTo>
                  <a:pt x="11766" y="5906"/>
                </a:lnTo>
                <a:lnTo>
                  <a:pt x="11758" y="5906"/>
                </a:lnTo>
                <a:lnTo>
                  <a:pt x="11748" y="5904"/>
                </a:lnTo>
                <a:lnTo>
                  <a:pt x="11738" y="5900"/>
                </a:lnTo>
                <a:lnTo>
                  <a:pt x="11730" y="5894"/>
                </a:lnTo>
                <a:lnTo>
                  <a:pt x="11722" y="5888"/>
                </a:lnTo>
                <a:lnTo>
                  <a:pt x="11716" y="5880"/>
                </a:lnTo>
                <a:lnTo>
                  <a:pt x="11714" y="5876"/>
                </a:lnTo>
                <a:lnTo>
                  <a:pt x="11710" y="5870"/>
                </a:lnTo>
                <a:lnTo>
                  <a:pt x="11708" y="5866"/>
                </a:lnTo>
                <a:lnTo>
                  <a:pt x="11698" y="5862"/>
                </a:lnTo>
                <a:lnTo>
                  <a:pt x="11692" y="5862"/>
                </a:lnTo>
                <a:lnTo>
                  <a:pt x="11684" y="5858"/>
                </a:lnTo>
                <a:lnTo>
                  <a:pt x="11674" y="5850"/>
                </a:lnTo>
                <a:lnTo>
                  <a:pt x="11662" y="5840"/>
                </a:lnTo>
                <a:lnTo>
                  <a:pt x="11648" y="5828"/>
                </a:lnTo>
                <a:lnTo>
                  <a:pt x="11640" y="5822"/>
                </a:lnTo>
                <a:lnTo>
                  <a:pt x="11632" y="5818"/>
                </a:lnTo>
                <a:lnTo>
                  <a:pt x="11626" y="5816"/>
                </a:lnTo>
                <a:lnTo>
                  <a:pt x="11618" y="5814"/>
                </a:lnTo>
                <a:lnTo>
                  <a:pt x="11612" y="5812"/>
                </a:lnTo>
                <a:lnTo>
                  <a:pt x="11604" y="5804"/>
                </a:lnTo>
                <a:lnTo>
                  <a:pt x="11592" y="5792"/>
                </a:lnTo>
                <a:lnTo>
                  <a:pt x="11582" y="5784"/>
                </a:lnTo>
                <a:lnTo>
                  <a:pt x="11570" y="5772"/>
                </a:lnTo>
                <a:lnTo>
                  <a:pt x="11566" y="5766"/>
                </a:lnTo>
                <a:lnTo>
                  <a:pt x="11568" y="5760"/>
                </a:lnTo>
                <a:lnTo>
                  <a:pt x="11572" y="5752"/>
                </a:lnTo>
                <a:lnTo>
                  <a:pt x="11578" y="5738"/>
                </a:lnTo>
                <a:lnTo>
                  <a:pt x="11586" y="5724"/>
                </a:lnTo>
                <a:lnTo>
                  <a:pt x="11590" y="5714"/>
                </a:lnTo>
                <a:lnTo>
                  <a:pt x="11590" y="5710"/>
                </a:lnTo>
                <a:lnTo>
                  <a:pt x="11588" y="5708"/>
                </a:lnTo>
                <a:lnTo>
                  <a:pt x="11586" y="5708"/>
                </a:lnTo>
                <a:lnTo>
                  <a:pt x="11584" y="5706"/>
                </a:lnTo>
                <a:lnTo>
                  <a:pt x="11584" y="5702"/>
                </a:lnTo>
                <a:lnTo>
                  <a:pt x="11588" y="5692"/>
                </a:lnTo>
                <a:lnTo>
                  <a:pt x="11594" y="5682"/>
                </a:lnTo>
                <a:lnTo>
                  <a:pt x="11598" y="5680"/>
                </a:lnTo>
                <a:lnTo>
                  <a:pt x="11602" y="5682"/>
                </a:lnTo>
                <a:lnTo>
                  <a:pt x="11604" y="5684"/>
                </a:lnTo>
                <a:lnTo>
                  <a:pt x="11606" y="5688"/>
                </a:lnTo>
                <a:lnTo>
                  <a:pt x="11608" y="5690"/>
                </a:lnTo>
                <a:lnTo>
                  <a:pt x="11608" y="5686"/>
                </a:lnTo>
                <a:lnTo>
                  <a:pt x="11610" y="5676"/>
                </a:lnTo>
                <a:lnTo>
                  <a:pt x="11612" y="5664"/>
                </a:lnTo>
                <a:lnTo>
                  <a:pt x="11616" y="5656"/>
                </a:lnTo>
                <a:lnTo>
                  <a:pt x="11620" y="5650"/>
                </a:lnTo>
                <a:lnTo>
                  <a:pt x="11626" y="5646"/>
                </a:lnTo>
                <a:lnTo>
                  <a:pt x="11630" y="5644"/>
                </a:lnTo>
                <a:lnTo>
                  <a:pt x="11630" y="5640"/>
                </a:lnTo>
                <a:lnTo>
                  <a:pt x="11630" y="5638"/>
                </a:lnTo>
                <a:lnTo>
                  <a:pt x="11626" y="5634"/>
                </a:lnTo>
                <a:lnTo>
                  <a:pt x="11620" y="5630"/>
                </a:lnTo>
                <a:lnTo>
                  <a:pt x="11616" y="5626"/>
                </a:lnTo>
                <a:lnTo>
                  <a:pt x="11614" y="5620"/>
                </a:lnTo>
                <a:lnTo>
                  <a:pt x="11612" y="5618"/>
                </a:lnTo>
                <a:lnTo>
                  <a:pt x="11610" y="5616"/>
                </a:lnTo>
                <a:lnTo>
                  <a:pt x="11604" y="5620"/>
                </a:lnTo>
                <a:lnTo>
                  <a:pt x="11600" y="5624"/>
                </a:lnTo>
                <a:lnTo>
                  <a:pt x="11598" y="5628"/>
                </a:lnTo>
                <a:lnTo>
                  <a:pt x="11598" y="5632"/>
                </a:lnTo>
                <a:lnTo>
                  <a:pt x="11600" y="5636"/>
                </a:lnTo>
                <a:lnTo>
                  <a:pt x="11598" y="5640"/>
                </a:lnTo>
                <a:lnTo>
                  <a:pt x="11596" y="5642"/>
                </a:lnTo>
                <a:lnTo>
                  <a:pt x="11592" y="5644"/>
                </a:lnTo>
                <a:lnTo>
                  <a:pt x="11590" y="5642"/>
                </a:lnTo>
                <a:lnTo>
                  <a:pt x="11588" y="5638"/>
                </a:lnTo>
                <a:lnTo>
                  <a:pt x="11588" y="5632"/>
                </a:lnTo>
                <a:lnTo>
                  <a:pt x="11588" y="5630"/>
                </a:lnTo>
                <a:lnTo>
                  <a:pt x="11586" y="5628"/>
                </a:lnTo>
                <a:lnTo>
                  <a:pt x="11584" y="5628"/>
                </a:lnTo>
                <a:lnTo>
                  <a:pt x="11584" y="5624"/>
                </a:lnTo>
                <a:lnTo>
                  <a:pt x="11584" y="5616"/>
                </a:lnTo>
                <a:lnTo>
                  <a:pt x="11584" y="5614"/>
                </a:lnTo>
                <a:lnTo>
                  <a:pt x="11582" y="5614"/>
                </a:lnTo>
                <a:lnTo>
                  <a:pt x="11576" y="5616"/>
                </a:lnTo>
                <a:lnTo>
                  <a:pt x="11568" y="5622"/>
                </a:lnTo>
                <a:lnTo>
                  <a:pt x="11558" y="5630"/>
                </a:lnTo>
                <a:lnTo>
                  <a:pt x="11552" y="5632"/>
                </a:lnTo>
                <a:lnTo>
                  <a:pt x="11548" y="5632"/>
                </a:lnTo>
                <a:lnTo>
                  <a:pt x="11544" y="5630"/>
                </a:lnTo>
                <a:lnTo>
                  <a:pt x="11540" y="5624"/>
                </a:lnTo>
                <a:lnTo>
                  <a:pt x="11536" y="5622"/>
                </a:lnTo>
                <a:lnTo>
                  <a:pt x="11530" y="5624"/>
                </a:lnTo>
                <a:lnTo>
                  <a:pt x="11524" y="5626"/>
                </a:lnTo>
                <a:lnTo>
                  <a:pt x="11518" y="5624"/>
                </a:lnTo>
                <a:lnTo>
                  <a:pt x="11514" y="5622"/>
                </a:lnTo>
                <a:lnTo>
                  <a:pt x="11512" y="5618"/>
                </a:lnTo>
                <a:lnTo>
                  <a:pt x="11506" y="5612"/>
                </a:lnTo>
                <a:lnTo>
                  <a:pt x="11500" y="5610"/>
                </a:lnTo>
                <a:lnTo>
                  <a:pt x="11494" y="5608"/>
                </a:lnTo>
                <a:lnTo>
                  <a:pt x="11484" y="5608"/>
                </a:lnTo>
                <a:lnTo>
                  <a:pt x="11478" y="5606"/>
                </a:lnTo>
                <a:lnTo>
                  <a:pt x="11474" y="5604"/>
                </a:lnTo>
                <a:lnTo>
                  <a:pt x="11472" y="5600"/>
                </a:lnTo>
                <a:lnTo>
                  <a:pt x="11468" y="5594"/>
                </a:lnTo>
                <a:lnTo>
                  <a:pt x="11466" y="5592"/>
                </a:lnTo>
                <a:lnTo>
                  <a:pt x="11462" y="5592"/>
                </a:lnTo>
                <a:lnTo>
                  <a:pt x="11458" y="5594"/>
                </a:lnTo>
                <a:lnTo>
                  <a:pt x="11456" y="5594"/>
                </a:lnTo>
                <a:lnTo>
                  <a:pt x="11452" y="5590"/>
                </a:lnTo>
                <a:lnTo>
                  <a:pt x="11448" y="5586"/>
                </a:lnTo>
                <a:lnTo>
                  <a:pt x="11444" y="5584"/>
                </a:lnTo>
                <a:lnTo>
                  <a:pt x="11438" y="5582"/>
                </a:lnTo>
                <a:lnTo>
                  <a:pt x="11428" y="5582"/>
                </a:lnTo>
                <a:lnTo>
                  <a:pt x="11422" y="5584"/>
                </a:lnTo>
                <a:lnTo>
                  <a:pt x="11420" y="5586"/>
                </a:lnTo>
                <a:lnTo>
                  <a:pt x="11420" y="5588"/>
                </a:lnTo>
                <a:lnTo>
                  <a:pt x="11424" y="5596"/>
                </a:lnTo>
                <a:lnTo>
                  <a:pt x="11428" y="5598"/>
                </a:lnTo>
                <a:lnTo>
                  <a:pt x="11432" y="5600"/>
                </a:lnTo>
                <a:lnTo>
                  <a:pt x="11444" y="5600"/>
                </a:lnTo>
                <a:lnTo>
                  <a:pt x="11448" y="5600"/>
                </a:lnTo>
                <a:lnTo>
                  <a:pt x="11452" y="5604"/>
                </a:lnTo>
                <a:lnTo>
                  <a:pt x="11454" y="5608"/>
                </a:lnTo>
                <a:lnTo>
                  <a:pt x="11452" y="5618"/>
                </a:lnTo>
                <a:lnTo>
                  <a:pt x="11448" y="5634"/>
                </a:lnTo>
                <a:lnTo>
                  <a:pt x="11448" y="5636"/>
                </a:lnTo>
                <a:lnTo>
                  <a:pt x="11446" y="5636"/>
                </a:lnTo>
                <a:lnTo>
                  <a:pt x="11438" y="5634"/>
                </a:lnTo>
                <a:lnTo>
                  <a:pt x="11432" y="5634"/>
                </a:lnTo>
                <a:lnTo>
                  <a:pt x="11422" y="5634"/>
                </a:lnTo>
                <a:lnTo>
                  <a:pt x="11412" y="5636"/>
                </a:lnTo>
                <a:lnTo>
                  <a:pt x="11406" y="5636"/>
                </a:lnTo>
                <a:lnTo>
                  <a:pt x="11400" y="5632"/>
                </a:lnTo>
                <a:lnTo>
                  <a:pt x="11396" y="5632"/>
                </a:lnTo>
                <a:lnTo>
                  <a:pt x="11390" y="5634"/>
                </a:lnTo>
                <a:lnTo>
                  <a:pt x="11370" y="5648"/>
                </a:lnTo>
                <a:lnTo>
                  <a:pt x="11358" y="5658"/>
                </a:lnTo>
                <a:lnTo>
                  <a:pt x="11350" y="5666"/>
                </a:lnTo>
                <a:lnTo>
                  <a:pt x="11348" y="5672"/>
                </a:lnTo>
                <a:lnTo>
                  <a:pt x="11346" y="5678"/>
                </a:lnTo>
                <a:lnTo>
                  <a:pt x="11346" y="5684"/>
                </a:lnTo>
                <a:lnTo>
                  <a:pt x="11344" y="5690"/>
                </a:lnTo>
                <a:lnTo>
                  <a:pt x="11340" y="5700"/>
                </a:lnTo>
                <a:lnTo>
                  <a:pt x="11332" y="5714"/>
                </a:lnTo>
                <a:lnTo>
                  <a:pt x="11324" y="5728"/>
                </a:lnTo>
                <a:lnTo>
                  <a:pt x="11320" y="5738"/>
                </a:lnTo>
                <a:lnTo>
                  <a:pt x="11322" y="5744"/>
                </a:lnTo>
                <a:lnTo>
                  <a:pt x="11324" y="5750"/>
                </a:lnTo>
                <a:lnTo>
                  <a:pt x="11332" y="5756"/>
                </a:lnTo>
                <a:lnTo>
                  <a:pt x="11332" y="5760"/>
                </a:lnTo>
                <a:lnTo>
                  <a:pt x="11328" y="5764"/>
                </a:lnTo>
                <a:lnTo>
                  <a:pt x="11322" y="5768"/>
                </a:lnTo>
                <a:lnTo>
                  <a:pt x="11318" y="5770"/>
                </a:lnTo>
                <a:lnTo>
                  <a:pt x="11314" y="5768"/>
                </a:lnTo>
                <a:lnTo>
                  <a:pt x="11310" y="5766"/>
                </a:lnTo>
                <a:lnTo>
                  <a:pt x="11302" y="5762"/>
                </a:lnTo>
                <a:lnTo>
                  <a:pt x="11296" y="5760"/>
                </a:lnTo>
                <a:lnTo>
                  <a:pt x="11288" y="5760"/>
                </a:lnTo>
                <a:lnTo>
                  <a:pt x="11284" y="5760"/>
                </a:lnTo>
                <a:lnTo>
                  <a:pt x="11278" y="5758"/>
                </a:lnTo>
                <a:lnTo>
                  <a:pt x="11268" y="5750"/>
                </a:lnTo>
                <a:lnTo>
                  <a:pt x="11244" y="5726"/>
                </a:lnTo>
                <a:lnTo>
                  <a:pt x="11232" y="5716"/>
                </a:lnTo>
                <a:lnTo>
                  <a:pt x="11224" y="5708"/>
                </a:lnTo>
                <a:lnTo>
                  <a:pt x="11220" y="5706"/>
                </a:lnTo>
                <a:lnTo>
                  <a:pt x="11218" y="5706"/>
                </a:lnTo>
                <a:lnTo>
                  <a:pt x="11216" y="5710"/>
                </a:lnTo>
                <a:lnTo>
                  <a:pt x="11214" y="5714"/>
                </a:lnTo>
                <a:lnTo>
                  <a:pt x="11214" y="5722"/>
                </a:lnTo>
                <a:lnTo>
                  <a:pt x="11210" y="5724"/>
                </a:lnTo>
                <a:lnTo>
                  <a:pt x="11206" y="5724"/>
                </a:lnTo>
                <a:lnTo>
                  <a:pt x="11202" y="5720"/>
                </a:lnTo>
                <a:lnTo>
                  <a:pt x="11196" y="5718"/>
                </a:lnTo>
                <a:lnTo>
                  <a:pt x="11192" y="5718"/>
                </a:lnTo>
                <a:lnTo>
                  <a:pt x="11188" y="5720"/>
                </a:lnTo>
                <a:lnTo>
                  <a:pt x="11186" y="5730"/>
                </a:lnTo>
                <a:lnTo>
                  <a:pt x="11186" y="5738"/>
                </a:lnTo>
                <a:lnTo>
                  <a:pt x="11184" y="5740"/>
                </a:lnTo>
                <a:lnTo>
                  <a:pt x="11180" y="5740"/>
                </a:lnTo>
                <a:lnTo>
                  <a:pt x="11178" y="5738"/>
                </a:lnTo>
                <a:lnTo>
                  <a:pt x="11174" y="5736"/>
                </a:lnTo>
                <a:lnTo>
                  <a:pt x="11168" y="5738"/>
                </a:lnTo>
                <a:lnTo>
                  <a:pt x="11162" y="5744"/>
                </a:lnTo>
                <a:lnTo>
                  <a:pt x="11154" y="5756"/>
                </a:lnTo>
                <a:lnTo>
                  <a:pt x="11146" y="5772"/>
                </a:lnTo>
                <a:lnTo>
                  <a:pt x="11138" y="5780"/>
                </a:lnTo>
                <a:lnTo>
                  <a:pt x="11128" y="5792"/>
                </a:lnTo>
                <a:lnTo>
                  <a:pt x="11124" y="5796"/>
                </a:lnTo>
                <a:lnTo>
                  <a:pt x="11122" y="5800"/>
                </a:lnTo>
                <a:lnTo>
                  <a:pt x="11120" y="5808"/>
                </a:lnTo>
                <a:lnTo>
                  <a:pt x="11120" y="5820"/>
                </a:lnTo>
                <a:lnTo>
                  <a:pt x="11118" y="5834"/>
                </a:lnTo>
                <a:lnTo>
                  <a:pt x="11116" y="5838"/>
                </a:lnTo>
                <a:lnTo>
                  <a:pt x="11114" y="5838"/>
                </a:lnTo>
                <a:lnTo>
                  <a:pt x="11110" y="5838"/>
                </a:lnTo>
                <a:lnTo>
                  <a:pt x="11104" y="5834"/>
                </a:lnTo>
                <a:lnTo>
                  <a:pt x="11098" y="5832"/>
                </a:lnTo>
                <a:lnTo>
                  <a:pt x="11096" y="5832"/>
                </a:lnTo>
                <a:lnTo>
                  <a:pt x="11094" y="5834"/>
                </a:lnTo>
                <a:lnTo>
                  <a:pt x="11090" y="5838"/>
                </a:lnTo>
                <a:lnTo>
                  <a:pt x="11088" y="5842"/>
                </a:lnTo>
                <a:lnTo>
                  <a:pt x="11086" y="5864"/>
                </a:lnTo>
                <a:lnTo>
                  <a:pt x="11084" y="5878"/>
                </a:lnTo>
                <a:lnTo>
                  <a:pt x="11084" y="5882"/>
                </a:lnTo>
                <a:lnTo>
                  <a:pt x="11078" y="5866"/>
                </a:lnTo>
                <a:lnTo>
                  <a:pt x="11074" y="5856"/>
                </a:lnTo>
                <a:lnTo>
                  <a:pt x="11070" y="5852"/>
                </a:lnTo>
                <a:lnTo>
                  <a:pt x="11066" y="5850"/>
                </a:lnTo>
                <a:lnTo>
                  <a:pt x="11062" y="5848"/>
                </a:lnTo>
                <a:lnTo>
                  <a:pt x="11058" y="5850"/>
                </a:lnTo>
                <a:lnTo>
                  <a:pt x="11052" y="5854"/>
                </a:lnTo>
                <a:lnTo>
                  <a:pt x="11046" y="5862"/>
                </a:lnTo>
                <a:lnTo>
                  <a:pt x="11036" y="5878"/>
                </a:lnTo>
                <a:lnTo>
                  <a:pt x="11032" y="5892"/>
                </a:lnTo>
                <a:lnTo>
                  <a:pt x="11030" y="5902"/>
                </a:lnTo>
                <a:lnTo>
                  <a:pt x="11032" y="5912"/>
                </a:lnTo>
                <a:lnTo>
                  <a:pt x="11034" y="5918"/>
                </a:lnTo>
                <a:lnTo>
                  <a:pt x="11032" y="5926"/>
                </a:lnTo>
                <a:lnTo>
                  <a:pt x="11030" y="5932"/>
                </a:lnTo>
                <a:lnTo>
                  <a:pt x="11020" y="5942"/>
                </a:lnTo>
                <a:lnTo>
                  <a:pt x="11014" y="5948"/>
                </a:lnTo>
                <a:lnTo>
                  <a:pt x="11010" y="5954"/>
                </a:lnTo>
                <a:lnTo>
                  <a:pt x="11004" y="5970"/>
                </a:lnTo>
                <a:lnTo>
                  <a:pt x="11000" y="5978"/>
                </a:lnTo>
                <a:lnTo>
                  <a:pt x="10994" y="5988"/>
                </a:lnTo>
                <a:lnTo>
                  <a:pt x="10986" y="5998"/>
                </a:lnTo>
                <a:lnTo>
                  <a:pt x="10974" y="6006"/>
                </a:lnTo>
                <a:lnTo>
                  <a:pt x="10960" y="6014"/>
                </a:lnTo>
                <a:lnTo>
                  <a:pt x="10948" y="6020"/>
                </a:lnTo>
                <a:lnTo>
                  <a:pt x="10936" y="6020"/>
                </a:lnTo>
                <a:lnTo>
                  <a:pt x="10926" y="6020"/>
                </a:lnTo>
                <a:lnTo>
                  <a:pt x="10910" y="6020"/>
                </a:lnTo>
                <a:lnTo>
                  <a:pt x="10906" y="6020"/>
                </a:lnTo>
                <a:lnTo>
                  <a:pt x="10902" y="6024"/>
                </a:lnTo>
                <a:lnTo>
                  <a:pt x="10898" y="6030"/>
                </a:lnTo>
                <a:lnTo>
                  <a:pt x="10894" y="6032"/>
                </a:lnTo>
                <a:lnTo>
                  <a:pt x="10884" y="6038"/>
                </a:lnTo>
                <a:lnTo>
                  <a:pt x="10868" y="6042"/>
                </a:lnTo>
                <a:lnTo>
                  <a:pt x="10850" y="6052"/>
                </a:lnTo>
                <a:lnTo>
                  <a:pt x="10840" y="6056"/>
                </a:lnTo>
                <a:lnTo>
                  <a:pt x="10832" y="6056"/>
                </a:lnTo>
                <a:lnTo>
                  <a:pt x="10820" y="6052"/>
                </a:lnTo>
                <a:lnTo>
                  <a:pt x="10812" y="6050"/>
                </a:lnTo>
                <a:lnTo>
                  <a:pt x="10804" y="6052"/>
                </a:lnTo>
                <a:lnTo>
                  <a:pt x="10794" y="6060"/>
                </a:lnTo>
                <a:lnTo>
                  <a:pt x="10782" y="6074"/>
                </a:lnTo>
                <a:lnTo>
                  <a:pt x="10768" y="6088"/>
                </a:lnTo>
                <a:lnTo>
                  <a:pt x="10758" y="6096"/>
                </a:lnTo>
                <a:lnTo>
                  <a:pt x="10748" y="6102"/>
                </a:lnTo>
                <a:lnTo>
                  <a:pt x="10742" y="6106"/>
                </a:lnTo>
                <a:lnTo>
                  <a:pt x="10736" y="6108"/>
                </a:lnTo>
                <a:lnTo>
                  <a:pt x="10730" y="6112"/>
                </a:lnTo>
                <a:lnTo>
                  <a:pt x="10726" y="6120"/>
                </a:lnTo>
                <a:lnTo>
                  <a:pt x="10720" y="6134"/>
                </a:lnTo>
                <a:lnTo>
                  <a:pt x="10714" y="6144"/>
                </a:lnTo>
                <a:lnTo>
                  <a:pt x="10712" y="6144"/>
                </a:lnTo>
                <a:lnTo>
                  <a:pt x="10710" y="6140"/>
                </a:lnTo>
                <a:lnTo>
                  <a:pt x="10710" y="6132"/>
                </a:lnTo>
                <a:lnTo>
                  <a:pt x="10708" y="6124"/>
                </a:lnTo>
                <a:lnTo>
                  <a:pt x="10706" y="6118"/>
                </a:lnTo>
                <a:lnTo>
                  <a:pt x="10704" y="6116"/>
                </a:lnTo>
                <a:lnTo>
                  <a:pt x="10702" y="6118"/>
                </a:lnTo>
                <a:lnTo>
                  <a:pt x="10694" y="6128"/>
                </a:lnTo>
                <a:lnTo>
                  <a:pt x="10688" y="6140"/>
                </a:lnTo>
                <a:lnTo>
                  <a:pt x="10686" y="6150"/>
                </a:lnTo>
                <a:lnTo>
                  <a:pt x="10688" y="6158"/>
                </a:lnTo>
                <a:lnTo>
                  <a:pt x="10690" y="6166"/>
                </a:lnTo>
                <a:lnTo>
                  <a:pt x="10692" y="6174"/>
                </a:lnTo>
                <a:lnTo>
                  <a:pt x="10692" y="6182"/>
                </a:lnTo>
                <a:lnTo>
                  <a:pt x="10690" y="6194"/>
                </a:lnTo>
                <a:lnTo>
                  <a:pt x="10682" y="6210"/>
                </a:lnTo>
                <a:lnTo>
                  <a:pt x="10678" y="6218"/>
                </a:lnTo>
                <a:lnTo>
                  <a:pt x="10676" y="6226"/>
                </a:lnTo>
                <a:lnTo>
                  <a:pt x="10674" y="6236"/>
                </a:lnTo>
                <a:lnTo>
                  <a:pt x="10674" y="6244"/>
                </a:lnTo>
                <a:lnTo>
                  <a:pt x="10680" y="6260"/>
                </a:lnTo>
                <a:lnTo>
                  <a:pt x="10686" y="6276"/>
                </a:lnTo>
                <a:lnTo>
                  <a:pt x="10704" y="6306"/>
                </a:lnTo>
                <a:lnTo>
                  <a:pt x="10710" y="6320"/>
                </a:lnTo>
                <a:lnTo>
                  <a:pt x="10712" y="6326"/>
                </a:lnTo>
                <a:lnTo>
                  <a:pt x="10712" y="6334"/>
                </a:lnTo>
                <a:lnTo>
                  <a:pt x="10710" y="6342"/>
                </a:lnTo>
                <a:lnTo>
                  <a:pt x="10708" y="6344"/>
                </a:lnTo>
                <a:lnTo>
                  <a:pt x="10706" y="6342"/>
                </a:lnTo>
                <a:lnTo>
                  <a:pt x="10702" y="6338"/>
                </a:lnTo>
                <a:lnTo>
                  <a:pt x="10696" y="6328"/>
                </a:lnTo>
                <a:lnTo>
                  <a:pt x="10686" y="6308"/>
                </a:lnTo>
                <a:lnTo>
                  <a:pt x="10680" y="6302"/>
                </a:lnTo>
                <a:lnTo>
                  <a:pt x="10678" y="6304"/>
                </a:lnTo>
                <a:lnTo>
                  <a:pt x="10676" y="6310"/>
                </a:lnTo>
                <a:lnTo>
                  <a:pt x="10678" y="6316"/>
                </a:lnTo>
                <a:lnTo>
                  <a:pt x="10684" y="6330"/>
                </a:lnTo>
                <a:lnTo>
                  <a:pt x="10692" y="6344"/>
                </a:lnTo>
                <a:lnTo>
                  <a:pt x="10692" y="6350"/>
                </a:lnTo>
                <a:lnTo>
                  <a:pt x="10692" y="6354"/>
                </a:lnTo>
                <a:lnTo>
                  <a:pt x="10692" y="6356"/>
                </a:lnTo>
                <a:lnTo>
                  <a:pt x="10690" y="6356"/>
                </a:lnTo>
                <a:lnTo>
                  <a:pt x="10686" y="6352"/>
                </a:lnTo>
                <a:lnTo>
                  <a:pt x="10680" y="6338"/>
                </a:lnTo>
                <a:lnTo>
                  <a:pt x="10676" y="6332"/>
                </a:lnTo>
                <a:lnTo>
                  <a:pt x="10674" y="6328"/>
                </a:lnTo>
                <a:lnTo>
                  <a:pt x="10672" y="6328"/>
                </a:lnTo>
                <a:lnTo>
                  <a:pt x="10670" y="6336"/>
                </a:lnTo>
                <a:lnTo>
                  <a:pt x="10672" y="6346"/>
                </a:lnTo>
                <a:lnTo>
                  <a:pt x="10676" y="6354"/>
                </a:lnTo>
                <a:lnTo>
                  <a:pt x="10688" y="6374"/>
                </a:lnTo>
                <a:lnTo>
                  <a:pt x="10700" y="6394"/>
                </a:lnTo>
                <a:lnTo>
                  <a:pt x="10704" y="6404"/>
                </a:lnTo>
                <a:lnTo>
                  <a:pt x="10706" y="6414"/>
                </a:lnTo>
                <a:lnTo>
                  <a:pt x="10706" y="6430"/>
                </a:lnTo>
                <a:lnTo>
                  <a:pt x="10710" y="6440"/>
                </a:lnTo>
                <a:lnTo>
                  <a:pt x="10718" y="6454"/>
                </a:lnTo>
                <a:lnTo>
                  <a:pt x="10732" y="6478"/>
                </a:lnTo>
                <a:lnTo>
                  <a:pt x="10736" y="6490"/>
                </a:lnTo>
                <a:lnTo>
                  <a:pt x="10738" y="6502"/>
                </a:lnTo>
                <a:lnTo>
                  <a:pt x="10740" y="6522"/>
                </a:lnTo>
                <a:lnTo>
                  <a:pt x="10740" y="6534"/>
                </a:lnTo>
                <a:lnTo>
                  <a:pt x="10742" y="6550"/>
                </a:lnTo>
                <a:lnTo>
                  <a:pt x="10746" y="6570"/>
                </a:lnTo>
                <a:lnTo>
                  <a:pt x="10756" y="6594"/>
                </a:lnTo>
                <a:lnTo>
                  <a:pt x="10766" y="6620"/>
                </a:lnTo>
                <a:lnTo>
                  <a:pt x="10770" y="6638"/>
                </a:lnTo>
                <a:lnTo>
                  <a:pt x="10772" y="6650"/>
                </a:lnTo>
                <a:lnTo>
                  <a:pt x="10772" y="6658"/>
                </a:lnTo>
                <a:lnTo>
                  <a:pt x="10766" y="6670"/>
                </a:lnTo>
                <a:lnTo>
                  <a:pt x="10764" y="6676"/>
                </a:lnTo>
                <a:lnTo>
                  <a:pt x="10766" y="6686"/>
                </a:lnTo>
                <a:lnTo>
                  <a:pt x="10766" y="6696"/>
                </a:lnTo>
                <a:lnTo>
                  <a:pt x="10766" y="6704"/>
                </a:lnTo>
                <a:lnTo>
                  <a:pt x="10764" y="6712"/>
                </a:lnTo>
                <a:lnTo>
                  <a:pt x="10762" y="6716"/>
                </a:lnTo>
                <a:lnTo>
                  <a:pt x="10758" y="6720"/>
                </a:lnTo>
                <a:lnTo>
                  <a:pt x="10754" y="6724"/>
                </a:lnTo>
                <a:lnTo>
                  <a:pt x="10750" y="6724"/>
                </a:lnTo>
                <a:lnTo>
                  <a:pt x="10744" y="6722"/>
                </a:lnTo>
                <a:lnTo>
                  <a:pt x="10740" y="6722"/>
                </a:lnTo>
                <a:lnTo>
                  <a:pt x="10738" y="6726"/>
                </a:lnTo>
                <a:lnTo>
                  <a:pt x="10736" y="6734"/>
                </a:lnTo>
                <a:lnTo>
                  <a:pt x="10736" y="6742"/>
                </a:lnTo>
                <a:lnTo>
                  <a:pt x="10738" y="6750"/>
                </a:lnTo>
                <a:lnTo>
                  <a:pt x="10742" y="6756"/>
                </a:lnTo>
                <a:lnTo>
                  <a:pt x="10746" y="6760"/>
                </a:lnTo>
                <a:lnTo>
                  <a:pt x="10752" y="6762"/>
                </a:lnTo>
                <a:lnTo>
                  <a:pt x="10758" y="6762"/>
                </a:lnTo>
                <a:lnTo>
                  <a:pt x="10764" y="6766"/>
                </a:lnTo>
                <a:lnTo>
                  <a:pt x="10776" y="6778"/>
                </a:lnTo>
                <a:lnTo>
                  <a:pt x="10784" y="6786"/>
                </a:lnTo>
                <a:lnTo>
                  <a:pt x="10794" y="6792"/>
                </a:lnTo>
                <a:lnTo>
                  <a:pt x="10808" y="6798"/>
                </a:lnTo>
                <a:lnTo>
                  <a:pt x="10826" y="6802"/>
                </a:lnTo>
                <a:lnTo>
                  <a:pt x="10844" y="6802"/>
                </a:lnTo>
                <a:lnTo>
                  <a:pt x="10858" y="6800"/>
                </a:lnTo>
                <a:lnTo>
                  <a:pt x="10870" y="6794"/>
                </a:lnTo>
                <a:lnTo>
                  <a:pt x="10878" y="6788"/>
                </a:lnTo>
                <a:lnTo>
                  <a:pt x="10894" y="6776"/>
                </a:lnTo>
                <a:lnTo>
                  <a:pt x="10900" y="6772"/>
                </a:lnTo>
                <a:lnTo>
                  <a:pt x="10908" y="6770"/>
                </a:lnTo>
                <a:lnTo>
                  <a:pt x="10916" y="6768"/>
                </a:lnTo>
                <a:lnTo>
                  <a:pt x="10922" y="6764"/>
                </a:lnTo>
                <a:lnTo>
                  <a:pt x="10926" y="6760"/>
                </a:lnTo>
                <a:lnTo>
                  <a:pt x="10928" y="6754"/>
                </a:lnTo>
                <a:lnTo>
                  <a:pt x="10930" y="6748"/>
                </a:lnTo>
                <a:lnTo>
                  <a:pt x="10934" y="6744"/>
                </a:lnTo>
                <a:lnTo>
                  <a:pt x="10940" y="6740"/>
                </a:lnTo>
                <a:lnTo>
                  <a:pt x="10948" y="6740"/>
                </a:lnTo>
                <a:lnTo>
                  <a:pt x="10960" y="6740"/>
                </a:lnTo>
                <a:lnTo>
                  <a:pt x="10972" y="6738"/>
                </a:lnTo>
                <a:lnTo>
                  <a:pt x="10986" y="6734"/>
                </a:lnTo>
                <a:lnTo>
                  <a:pt x="10994" y="6734"/>
                </a:lnTo>
                <a:lnTo>
                  <a:pt x="11000" y="6732"/>
                </a:lnTo>
                <a:lnTo>
                  <a:pt x="11006" y="6734"/>
                </a:lnTo>
                <a:lnTo>
                  <a:pt x="11014" y="6738"/>
                </a:lnTo>
                <a:lnTo>
                  <a:pt x="11024" y="6742"/>
                </a:lnTo>
                <a:lnTo>
                  <a:pt x="11030" y="6744"/>
                </a:lnTo>
                <a:lnTo>
                  <a:pt x="11036" y="6742"/>
                </a:lnTo>
                <a:lnTo>
                  <a:pt x="11038" y="6740"/>
                </a:lnTo>
                <a:lnTo>
                  <a:pt x="11042" y="6738"/>
                </a:lnTo>
                <a:lnTo>
                  <a:pt x="11048" y="6736"/>
                </a:lnTo>
                <a:lnTo>
                  <a:pt x="11056" y="6738"/>
                </a:lnTo>
                <a:lnTo>
                  <a:pt x="11068" y="6740"/>
                </a:lnTo>
                <a:lnTo>
                  <a:pt x="11076" y="6742"/>
                </a:lnTo>
                <a:lnTo>
                  <a:pt x="11082" y="6742"/>
                </a:lnTo>
                <a:lnTo>
                  <a:pt x="11086" y="6740"/>
                </a:lnTo>
                <a:lnTo>
                  <a:pt x="11090" y="6738"/>
                </a:lnTo>
                <a:lnTo>
                  <a:pt x="11096" y="6730"/>
                </a:lnTo>
                <a:lnTo>
                  <a:pt x="11100" y="6718"/>
                </a:lnTo>
                <a:lnTo>
                  <a:pt x="11104" y="6706"/>
                </a:lnTo>
                <a:lnTo>
                  <a:pt x="11110" y="6696"/>
                </a:lnTo>
                <a:lnTo>
                  <a:pt x="11116" y="6688"/>
                </a:lnTo>
                <a:lnTo>
                  <a:pt x="11120" y="6686"/>
                </a:lnTo>
                <a:lnTo>
                  <a:pt x="11126" y="6686"/>
                </a:lnTo>
                <a:lnTo>
                  <a:pt x="11136" y="6684"/>
                </a:lnTo>
                <a:lnTo>
                  <a:pt x="11142" y="6680"/>
                </a:lnTo>
                <a:lnTo>
                  <a:pt x="11156" y="6666"/>
                </a:lnTo>
                <a:lnTo>
                  <a:pt x="11162" y="6660"/>
                </a:lnTo>
                <a:lnTo>
                  <a:pt x="11172" y="6656"/>
                </a:lnTo>
                <a:lnTo>
                  <a:pt x="11184" y="6652"/>
                </a:lnTo>
                <a:lnTo>
                  <a:pt x="11200" y="6654"/>
                </a:lnTo>
                <a:lnTo>
                  <a:pt x="11214" y="6654"/>
                </a:lnTo>
                <a:lnTo>
                  <a:pt x="11226" y="6654"/>
                </a:lnTo>
                <a:lnTo>
                  <a:pt x="11248" y="6650"/>
                </a:lnTo>
                <a:lnTo>
                  <a:pt x="11268" y="6642"/>
                </a:lnTo>
                <a:lnTo>
                  <a:pt x="11284" y="6634"/>
                </a:lnTo>
                <a:lnTo>
                  <a:pt x="11300" y="6626"/>
                </a:lnTo>
                <a:lnTo>
                  <a:pt x="11316" y="6618"/>
                </a:lnTo>
                <a:lnTo>
                  <a:pt x="11330" y="6614"/>
                </a:lnTo>
                <a:lnTo>
                  <a:pt x="11338" y="6614"/>
                </a:lnTo>
                <a:lnTo>
                  <a:pt x="11346" y="6614"/>
                </a:lnTo>
                <a:lnTo>
                  <a:pt x="11366" y="6616"/>
                </a:lnTo>
                <a:lnTo>
                  <a:pt x="11378" y="6616"/>
                </a:lnTo>
                <a:lnTo>
                  <a:pt x="11384" y="6614"/>
                </a:lnTo>
                <a:lnTo>
                  <a:pt x="11386" y="6612"/>
                </a:lnTo>
                <a:lnTo>
                  <a:pt x="11390" y="6610"/>
                </a:lnTo>
                <a:lnTo>
                  <a:pt x="11394" y="6612"/>
                </a:lnTo>
                <a:lnTo>
                  <a:pt x="11422" y="6626"/>
                </a:lnTo>
                <a:lnTo>
                  <a:pt x="11442" y="6636"/>
                </a:lnTo>
                <a:lnTo>
                  <a:pt x="11456" y="6642"/>
                </a:lnTo>
                <a:lnTo>
                  <a:pt x="11468" y="6644"/>
                </a:lnTo>
                <a:lnTo>
                  <a:pt x="11478" y="6646"/>
                </a:lnTo>
                <a:lnTo>
                  <a:pt x="11492" y="6648"/>
                </a:lnTo>
                <a:lnTo>
                  <a:pt x="11500" y="6652"/>
                </a:lnTo>
                <a:lnTo>
                  <a:pt x="11508" y="6658"/>
                </a:lnTo>
                <a:lnTo>
                  <a:pt x="11516" y="6664"/>
                </a:lnTo>
                <a:lnTo>
                  <a:pt x="11518" y="6670"/>
                </a:lnTo>
                <a:lnTo>
                  <a:pt x="11518" y="6676"/>
                </a:lnTo>
                <a:lnTo>
                  <a:pt x="11516" y="6680"/>
                </a:lnTo>
                <a:lnTo>
                  <a:pt x="11514" y="6684"/>
                </a:lnTo>
                <a:lnTo>
                  <a:pt x="11514" y="6690"/>
                </a:lnTo>
                <a:lnTo>
                  <a:pt x="11520" y="6696"/>
                </a:lnTo>
                <a:lnTo>
                  <a:pt x="11530" y="6702"/>
                </a:lnTo>
                <a:lnTo>
                  <a:pt x="11536" y="6706"/>
                </a:lnTo>
                <a:lnTo>
                  <a:pt x="11540" y="6710"/>
                </a:lnTo>
                <a:lnTo>
                  <a:pt x="11546" y="6722"/>
                </a:lnTo>
                <a:lnTo>
                  <a:pt x="11550" y="6734"/>
                </a:lnTo>
                <a:lnTo>
                  <a:pt x="11552" y="6748"/>
                </a:lnTo>
                <a:lnTo>
                  <a:pt x="11554" y="6760"/>
                </a:lnTo>
                <a:lnTo>
                  <a:pt x="11558" y="6772"/>
                </a:lnTo>
                <a:lnTo>
                  <a:pt x="11562" y="6782"/>
                </a:lnTo>
                <a:lnTo>
                  <a:pt x="11566" y="6786"/>
                </a:lnTo>
                <a:lnTo>
                  <a:pt x="11570" y="6788"/>
                </a:lnTo>
                <a:lnTo>
                  <a:pt x="11584" y="6796"/>
                </a:lnTo>
                <a:lnTo>
                  <a:pt x="11586" y="6796"/>
                </a:lnTo>
                <a:lnTo>
                  <a:pt x="11584" y="6794"/>
                </a:lnTo>
                <a:lnTo>
                  <a:pt x="11584" y="6790"/>
                </a:lnTo>
                <a:lnTo>
                  <a:pt x="11586" y="6782"/>
                </a:lnTo>
                <a:lnTo>
                  <a:pt x="11592" y="6770"/>
                </a:lnTo>
                <a:lnTo>
                  <a:pt x="11602" y="6754"/>
                </a:lnTo>
                <a:lnTo>
                  <a:pt x="11614" y="6740"/>
                </a:lnTo>
                <a:lnTo>
                  <a:pt x="11622" y="6732"/>
                </a:lnTo>
                <a:lnTo>
                  <a:pt x="11628" y="6730"/>
                </a:lnTo>
                <a:lnTo>
                  <a:pt x="11632" y="6730"/>
                </a:lnTo>
                <a:lnTo>
                  <a:pt x="11634" y="6730"/>
                </a:lnTo>
                <a:lnTo>
                  <a:pt x="11636" y="6720"/>
                </a:lnTo>
                <a:lnTo>
                  <a:pt x="11640" y="6712"/>
                </a:lnTo>
                <a:lnTo>
                  <a:pt x="11642" y="6706"/>
                </a:lnTo>
                <a:lnTo>
                  <a:pt x="11650" y="6698"/>
                </a:lnTo>
                <a:lnTo>
                  <a:pt x="11656" y="6690"/>
                </a:lnTo>
                <a:lnTo>
                  <a:pt x="11658" y="6686"/>
                </a:lnTo>
                <a:lnTo>
                  <a:pt x="11660" y="6680"/>
                </a:lnTo>
                <a:lnTo>
                  <a:pt x="11660" y="6670"/>
                </a:lnTo>
                <a:lnTo>
                  <a:pt x="11668" y="6686"/>
                </a:lnTo>
                <a:lnTo>
                  <a:pt x="11668" y="6694"/>
                </a:lnTo>
                <a:lnTo>
                  <a:pt x="11666" y="6702"/>
                </a:lnTo>
                <a:lnTo>
                  <a:pt x="11658" y="6726"/>
                </a:lnTo>
                <a:lnTo>
                  <a:pt x="11650" y="6748"/>
                </a:lnTo>
                <a:lnTo>
                  <a:pt x="11648" y="6758"/>
                </a:lnTo>
                <a:lnTo>
                  <a:pt x="11648" y="6766"/>
                </a:lnTo>
                <a:lnTo>
                  <a:pt x="11652" y="6776"/>
                </a:lnTo>
                <a:lnTo>
                  <a:pt x="11650" y="6784"/>
                </a:lnTo>
                <a:lnTo>
                  <a:pt x="11646" y="6790"/>
                </a:lnTo>
                <a:lnTo>
                  <a:pt x="11642" y="6792"/>
                </a:lnTo>
                <a:lnTo>
                  <a:pt x="11638" y="6792"/>
                </a:lnTo>
                <a:lnTo>
                  <a:pt x="11634" y="6792"/>
                </a:lnTo>
                <a:lnTo>
                  <a:pt x="11630" y="6794"/>
                </a:lnTo>
                <a:lnTo>
                  <a:pt x="11626" y="6798"/>
                </a:lnTo>
                <a:lnTo>
                  <a:pt x="11624" y="6802"/>
                </a:lnTo>
                <a:lnTo>
                  <a:pt x="11624" y="6806"/>
                </a:lnTo>
                <a:lnTo>
                  <a:pt x="11628" y="6808"/>
                </a:lnTo>
                <a:lnTo>
                  <a:pt x="11634" y="6810"/>
                </a:lnTo>
                <a:lnTo>
                  <a:pt x="11642" y="6810"/>
                </a:lnTo>
                <a:lnTo>
                  <a:pt x="11648" y="6808"/>
                </a:lnTo>
                <a:lnTo>
                  <a:pt x="11652" y="6806"/>
                </a:lnTo>
                <a:lnTo>
                  <a:pt x="11660" y="6798"/>
                </a:lnTo>
                <a:lnTo>
                  <a:pt x="11664" y="6788"/>
                </a:lnTo>
                <a:lnTo>
                  <a:pt x="11668" y="6778"/>
                </a:lnTo>
                <a:lnTo>
                  <a:pt x="11670" y="6770"/>
                </a:lnTo>
                <a:lnTo>
                  <a:pt x="11672" y="6764"/>
                </a:lnTo>
                <a:lnTo>
                  <a:pt x="11674" y="6764"/>
                </a:lnTo>
                <a:lnTo>
                  <a:pt x="11676" y="6766"/>
                </a:lnTo>
                <a:lnTo>
                  <a:pt x="11682" y="6772"/>
                </a:lnTo>
                <a:lnTo>
                  <a:pt x="11688" y="6784"/>
                </a:lnTo>
                <a:lnTo>
                  <a:pt x="11688" y="6794"/>
                </a:lnTo>
                <a:lnTo>
                  <a:pt x="11688" y="6802"/>
                </a:lnTo>
                <a:lnTo>
                  <a:pt x="11684" y="6810"/>
                </a:lnTo>
                <a:lnTo>
                  <a:pt x="11676" y="6822"/>
                </a:lnTo>
                <a:lnTo>
                  <a:pt x="11676" y="6828"/>
                </a:lnTo>
                <a:lnTo>
                  <a:pt x="11676" y="6832"/>
                </a:lnTo>
                <a:lnTo>
                  <a:pt x="11678" y="6834"/>
                </a:lnTo>
                <a:lnTo>
                  <a:pt x="11682" y="6834"/>
                </a:lnTo>
                <a:lnTo>
                  <a:pt x="11690" y="6832"/>
                </a:lnTo>
                <a:lnTo>
                  <a:pt x="11700" y="6830"/>
                </a:lnTo>
                <a:lnTo>
                  <a:pt x="11706" y="6832"/>
                </a:lnTo>
                <a:lnTo>
                  <a:pt x="11712" y="6834"/>
                </a:lnTo>
                <a:lnTo>
                  <a:pt x="11718" y="6838"/>
                </a:lnTo>
                <a:lnTo>
                  <a:pt x="11726" y="6846"/>
                </a:lnTo>
                <a:lnTo>
                  <a:pt x="11732" y="6854"/>
                </a:lnTo>
                <a:lnTo>
                  <a:pt x="11736" y="6862"/>
                </a:lnTo>
                <a:lnTo>
                  <a:pt x="11740" y="6872"/>
                </a:lnTo>
                <a:lnTo>
                  <a:pt x="11742" y="6882"/>
                </a:lnTo>
                <a:lnTo>
                  <a:pt x="11742" y="6890"/>
                </a:lnTo>
                <a:lnTo>
                  <a:pt x="11740" y="6898"/>
                </a:lnTo>
                <a:lnTo>
                  <a:pt x="11738" y="6904"/>
                </a:lnTo>
                <a:lnTo>
                  <a:pt x="11740" y="6914"/>
                </a:lnTo>
                <a:lnTo>
                  <a:pt x="11744" y="6924"/>
                </a:lnTo>
                <a:lnTo>
                  <a:pt x="11750" y="6934"/>
                </a:lnTo>
                <a:lnTo>
                  <a:pt x="11758" y="6944"/>
                </a:lnTo>
                <a:lnTo>
                  <a:pt x="11768" y="6952"/>
                </a:lnTo>
                <a:lnTo>
                  <a:pt x="11776" y="6958"/>
                </a:lnTo>
                <a:lnTo>
                  <a:pt x="11784" y="6962"/>
                </a:lnTo>
                <a:lnTo>
                  <a:pt x="11792" y="6966"/>
                </a:lnTo>
                <a:lnTo>
                  <a:pt x="11796" y="6968"/>
                </a:lnTo>
                <a:lnTo>
                  <a:pt x="11804" y="6978"/>
                </a:lnTo>
                <a:lnTo>
                  <a:pt x="11810" y="6982"/>
                </a:lnTo>
                <a:lnTo>
                  <a:pt x="11812" y="6982"/>
                </a:lnTo>
                <a:lnTo>
                  <a:pt x="11816" y="6980"/>
                </a:lnTo>
                <a:lnTo>
                  <a:pt x="11822" y="6976"/>
                </a:lnTo>
                <a:lnTo>
                  <a:pt x="11826" y="6976"/>
                </a:lnTo>
                <a:lnTo>
                  <a:pt x="11832" y="6976"/>
                </a:lnTo>
                <a:lnTo>
                  <a:pt x="11846" y="6982"/>
                </a:lnTo>
                <a:lnTo>
                  <a:pt x="11868" y="6994"/>
                </a:lnTo>
                <a:lnTo>
                  <a:pt x="11880" y="7000"/>
                </a:lnTo>
                <a:lnTo>
                  <a:pt x="11890" y="7004"/>
                </a:lnTo>
                <a:lnTo>
                  <a:pt x="11896" y="7002"/>
                </a:lnTo>
                <a:lnTo>
                  <a:pt x="11900" y="7000"/>
                </a:lnTo>
                <a:lnTo>
                  <a:pt x="11908" y="6990"/>
                </a:lnTo>
                <a:lnTo>
                  <a:pt x="11914" y="6986"/>
                </a:lnTo>
                <a:lnTo>
                  <a:pt x="11922" y="6980"/>
                </a:lnTo>
                <a:lnTo>
                  <a:pt x="11930" y="6976"/>
                </a:lnTo>
                <a:lnTo>
                  <a:pt x="11936" y="6970"/>
                </a:lnTo>
                <a:lnTo>
                  <a:pt x="11940" y="6960"/>
                </a:lnTo>
                <a:lnTo>
                  <a:pt x="11942" y="6956"/>
                </a:lnTo>
                <a:lnTo>
                  <a:pt x="11944" y="6954"/>
                </a:lnTo>
                <a:lnTo>
                  <a:pt x="11946" y="6956"/>
                </a:lnTo>
                <a:lnTo>
                  <a:pt x="11952" y="6958"/>
                </a:lnTo>
                <a:lnTo>
                  <a:pt x="11958" y="6962"/>
                </a:lnTo>
                <a:lnTo>
                  <a:pt x="11958" y="6966"/>
                </a:lnTo>
                <a:lnTo>
                  <a:pt x="11956" y="6970"/>
                </a:lnTo>
                <a:lnTo>
                  <a:pt x="11952" y="6974"/>
                </a:lnTo>
                <a:lnTo>
                  <a:pt x="11944" y="6980"/>
                </a:lnTo>
                <a:lnTo>
                  <a:pt x="11944" y="6982"/>
                </a:lnTo>
                <a:lnTo>
                  <a:pt x="11948" y="6986"/>
                </a:lnTo>
                <a:lnTo>
                  <a:pt x="11954" y="6988"/>
                </a:lnTo>
                <a:lnTo>
                  <a:pt x="11958" y="6986"/>
                </a:lnTo>
                <a:lnTo>
                  <a:pt x="11960" y="6984"/>
                </a:lnTo>
                <a:lnTo>
                  <a:pt x="11964" y="6980"/>
                </a:lnTo>
                <a:lnTo>
                  <a:pt x="11966" y="6976"/>
                </a:lnTo>
                <a:lnTo>
                  <a:pt x="11966" y="6982"/>
                </a:lnTo>
                <a:lnTo>
                  <a:pt x="11968" y="6986"/>
                </a:lnTo>
                <a:lnTo>
                  <a:pt x="11970" y="6990"/>
                </a:lnTo>
                <a:lnTo>
                  <a:pt x="11976" y="6996"/>
                </a:lnTo>
                <a:lnTo>
                  <a:pt x="11988" y="7004"/>
                </a:lnTo>
                <a:lnTo>
                  <a:pt x="11994" y="7010"/>
                </a:lnTo>
                <a:lnTo>
                  <a:pt x="12004" y="7020"/>
                </a:lnTo>
                <a:lnTo>
                  <a:pt x="12008" y="7026"/>
                </a:lnTo>
                <a:lnTo>
                  <a:pt x="12010" y="7028"/>
                </a:lnTo>
                <a:lnTo>
                  <a:pt x="12010" y="7020"/>
                </a:lnTo>
                <a:lnTo>
                  <a:pt x="12010" y="7014"/>
                </a:lnTo>
                <a:lnTo>
                  <a:pt x="12010" y="7008"/>
                </a:lnTo>
                <a:lnTo>
                  <a:pt x="12012" y="7002"/>
                </a:lnTo>
                <a:lnTo>
                  <a:pt x="12016" y="6998"/>
                </a:lnTo>
                <a:lnTo>
                  <a:pt x="12024" y="6996"/>
                </a:lnTo>
                <a:lnTo>
                  <a:pt x="12034" y="6988"/>
                </a:lnTo>
                <a:lnTo>
                  <a:pt x="12056" y="6970"/>
                </a:lnTo>
                <a:lnTo>
                  <a:pt x="12070" y="6960"/>
                </a:lnTo>
                <a:lnTo>
                  <a:pt x="12084" y="6952"/>
                </a:lnTo>
                <a:lnTo>
                  <a:pt x="12098" y="6948"/>
                </a:lnTo>
                <a:lnTo>
                  <a:pt x="12104" y="6948"/>
                </a:lnTo>
                <a:lnTo>
                  <a:pt x="12112" y="6948"/>
                </a:lnTo>
                <a:lnTo>
                  <a:pt x="12126" y="6948"/>
                </a:lnTo>
                <a:lnTo>
                  <a:pt x="12136" y="6946"/>
                </a:lnTo>
                <a:lnTo>
                  <a:pt x="12144" y="6942"/>
                </a:lnTo>
                <a:lnTo>
                  <a:pt x="12150" y="6936"/>
                </a:lnTo>
                <a:lnTo>
                  <a:pt x="12152" y="6930"/>
                </a:lnTo>
                <a:lnTo>
                  <a:pt x="12154" y="6922"/>
                </a:lnTo>
                <a:lnTo>
                  <a:pt x="12152" y="6918"/>
                </a:lnTo>
                <a:lnTo>
                  <a:pt x="12150" y="6914"/>
                </a:lnTo>
                <a:lnTo>
                  <a:pt x="12146" y="6910"/>
                </a:lnTo>
                <a:lnTo>
                  <a:pt x="12146" y="6906"/>
                </a:lnTo>
                <a:lnTo>
                  <a:pt x="12150" y="6894"/>
                </a:lnTo>
                <a:lnTo>
                  <a:pt x="12156" y="6882"/>
                </a:lnTo>
                <a:lnTo>
                  <a:pt x="12158" y="6876"/>
                </a:lnTo>
                <a:lnTo>
                  <a:pt x="12158" y="6868"/>
                </a:lnTo>
                <a:lnTo>
                  <a:pt x="12160" y="6852"/>
                </a:lnTo>
                <a:lnTo>
                  <a:pt x="12164" y="6832"/>
                </a:lnTo>
                <a:lnTo>
                  <a:pt x="12172" y="6816"/>
                </a:lnTo>
                <a:lnTo>
                  <a:pt x="12176" y="6810"/>
                </a:lnTo>
                <a:lnTo>
                  <a:pt x="12180" y="6806"/>
                </a:lnTo>
                <a:lnTo>
                  <a:pt x="12186" y="6800"/>
                </a:lnTo>
                <a:lnTo>
                  <a:pt x="12188" y="6790"/>
                </a:lnTo>
                <a:lnTo>
                  <a:pt x="12196" y="6758"/>
                </a:lnTo>
                <a:lnTo>
                  <a:pt x="12200" y="6738"/>
                </a:lnTo>
                <a:lnTo>
                  <a:pt x="12208" y="6720"/>
                </a:lnTo>
                <a:lnTo>
                  <a:pt x="12218" y="6702"/>
                </a:lnTo>
                <a:lnTo>
                  <a:pt x="12224" y="6694"/>
                </a:lnTo>
                <a:lnTo>
                  <a:pt x="12232" y="6686"/>
                </a:lnTo>
                <a:lnTo>
                  <a:pt x="12244" y="6674"/>
                </a:lnTo>
                <a:lnTo>
                  <a:pt x="12252" y="6664"/>
                </a:lnTo>
                <a:lnTo>
                  <a:pt x="12256" y="6658"/>
                </a:lnTo>
                <a:lnTo>
                  <a:pt x="12258" y="6652"/>
                </a:lnTo>
                <a:lnTo>
                  <a:pt x="12260" y="6642"/>
                </a:lnTo>
                <a:lnTo>
                  <a:pt x="12260" y="6636"/>
                </a:lnTo>
                <a:lnTo>
                  <a:pt x="12264" y="6628"/>
                </a:lnTo>
                <a:lnTo>
                  <a:pt x="12270" y="6616"/>
                </a:lnTo>
                <a:lnTo>
                  <a:pt x="12272" y="6604"/>
                </a:lnTo>
                <a:lnTo>
                  <a:pt x="12274" y="6596"/>
                </a:lnTo>
                <a:lnTo>
                  <a:pt x="12272" y="6586"/>
                </a:lnTo>
                <a:lnTo>
                  <a:pt x="12272" y="6570"/>
                </a:lnTo>
                <a:lnTo>
                  <a:pt x="12274" y="6562"/>
                </a:lnTo>
                <a:lnTo>
                  <a:pt x="12276" y="6554"/>
                </a:lnTo>
                <a:lnTo>
                  <a:pt x="12282" y="6544"/>
                </a:lnTo>
                <a:lnTo>
                  <a:pt x="12284" y="6532"/>
                </a:lnTo>
                <a:lnTo>
                  <a:pt x="12286" y="6514"/>
                </a:lnTo>
                <a:lnTo>
                  <a:pt x="12288" y="6496"/>
                </a:lnTo>
                <a:lnTo>
                  <a:pt x="12292" y="6488"/>
                </a:lnTo>
                <a:lnTo>
                  <a:pt x="12296" y="6476"/>
                </a:lnTo>
                <a:lnTo>
                  <a:pt x="12298" y="6472"/>
                </a:lnTo>
                <a:lnTo>
                  <a:pt x="12300" y="6464"/>
                </a:lnTo>
                <a:lnTo>
                  <a:pt x="12300" y="6452"/>
                </a:lnTo>
                <a:lnTo>
                  <a:pt x="12296" y="6438"/>
                </a:lnTo>
                <a:lnTo>
                  <a:pt x="12292" y="6422"/>
                </a:lnTo>
                <a:lnTo>
                  <a:pt x="12282" y="6398"/>
                </a:lnTo>
                <a:lnTo>
                  <a:pt x="12280" y="6388"/>
                </a:lnTo>
                <a:lnTo>
                  <a:pt x="12280" y="6382"/>
                </a:lnTo>
                <a:close/>
                <a:moveTo>
                  <a:pt x="11380" y="5618"/>
                </a:moveTo>
                <a:lnTo>
                  <a:pt x="11380" y="5618"/>
                </a:lnTo>
                <a:lnTo>
                  <a:pt x="11384" y="5618"/>
                </a:lnTo>
                <a:lnTo>
                  <a:pt x="11388" y="5618"/>
                </a:lnTo>
                <a:lnTo>
                  <a:pt x="11394" y="5616"/>
                </a:lnTo>
                <a:lnTo>
                  <a:pt x="11400" y="5612"/>
                </a:lnTo>
                <a:lnTo>
                  <a:pt x="11404" y="5608"/>
                </a:lnTo>
                <a:lnTo>
                  <a:pt x="11406" y="5602"/>
                </a:lnTo>
                <a:lnTo>
                  <a:pt x="11408" y="5596"/>
                </a:lnTo>
                <a:lnTo>
                  <a:pt x="11406" y="5592"/>
                </a:lnTo>
                <a:lnTo>
                  <a:pt x="11402" y="5586"/>
                </a:lnTo>
                <a:lnTo>
                  <a:pt x="11398" y="5584"/>
                </a:lnTo>
                <a:lnTo>
                  <a:pt x="11396" y="5586"/>
                </a:lnTo>
                <a:lnTo>
                  <a:pt x="11392" y="5588"/>
                </a:lnTo>
                <a:lnTo>
                  <a:pt x="11388" y="5592"/>
                </a:lnTo>
                <a:lnTo>
                  <a:pt x="11382" y="5594"/>
                </a:lnTo>
                <a:lnTo>
                  <a:pt x="11376" y="5592"/>
                </a:lnTo>
                <a:lnTo>
                  <a:pt x="11366" y="5588"/>
                </a:lnTo>
                <a:lnTo>
                  <a:pt x="11362" y="5588"/>
                </a:lnTo>
                <a:lnTo>
                  <a:pt x="11360" y="5588"/>
                </a:lnTo>
                <a:lnTo>
                  <a:pt x="11360" y="5590"/>
                </a:lnTo>
                <a:lnTo>
                  <a:pt x="11362" y="5596"/>
                </a:lnTo>
                <a:lnTo>
                  <a:pt x="11370" y="5606"/>
                </a:lnTo>
                <a:lnTo>
                  <a:pt x="11380" y="5618"/>
                </a:lnTo>
                <a:close/>
                <a:moveTo>
                  <a:pt x="11350" y="5602"/>
                </a:moveTo>
                <a:lnTo>
                  <a:pt x="11350" y="5602"/>
                </a:lnTo>
                <a:lnTo>
                  <a:pt x="11350" y="5608"/>
                </a:lnTo>
                <a:lnTo>
                  <a:pt x="11350" y="5612"/>
                </a:lnTo>
                <a:lnTo>
                  <a:pt x="11354" y="5614"/>
                </a:lnTo>
                <a:lnTo>
                  <a:pt x="11360" y="5616"/>
                </a:lnTo>
                <a:lnTo>
                  <a:pt x="11364" y="5618"/>
                </a:lnTo>
                <a:lnTo>
                  <a:pt x="11366" y="5616"/>
                </a:lnTo>
                <a:lnTo>
                  <a:pt x="11366" y="5610"/>
                </a:lnTo>
                <a:lnTo>
                  <a:pt x="11362" y="5604"/>
                </a:lnTo>
                <a:lnTo>
                  <a:pt x="11356" y="5596"/>
                </a:lnTo>
                <a:lnTo>
                  <a:pt x="11352" y="5594"/>
                </a:lnTo>
                <a:lnTo>
                  <a:pt x="11350" y="5596"/>
                </a:lnTo>
                <a:lnTo>
                  <a:pt x="11350" y="5602"/>
                </a:lnTo>
                <a:close/>
                <a:moveTo>
                  <a:pt x="11606" y="5728"/>
                </a:moveTo>
                <a:lnTo>
                  <a:pt x="11606" y="5728"/>
                </a:lnTo>
                <a:lnTo>
                  <a:pt x="11608" y="5734"/>
                </a:lnTo>
                <a:lnTo>
                  <a:pt x="11610" y="5736"/>
                </a:lnTo>
                <a:lnTo>
                  <a:pt x="11612" y="5736"/>
                </a:lnTo>
                <a:lnTo>
                  <a:pt x="11616" y="5732"/>
                </a:lnTo>
                <a:lnTo>
                  <a:pt x="11620" y="5724"/>
                </a:lnTo>
                <a:lnTo>
                  <a:pt x="11622" y="5720"/>
                </a:lnTo>
                <a:lnTo>
                  <a:pt x="11620" y="5716"/>
                </a:lnTo>
                <a:lnTo>
                  <a:pt x="11616" y="5716"/>
                </a:lnTo>
                <a:lnTo>
                  <a:pt x="11614" y="5714"/>
                </a:lnTo>
                <a:lnTo>
                  <a:pt x="11610" y="5716"/>
                </a:lnTo>
                <a:lnTo>
                  <a:pt x="11606" y="5718"/>
                </a:lnTo>
                <a:lnTo>
                  <a:pt x="11606" y="5722"/>
                </a:lnTo>
                <a:lnTo>
                  <a:pt x="11606" y="5728"/>
                </a:lnTo>
                <a:close/>
                <a:moveTo>
                  <a:pt x="12276" y="6286"/>
                </a:moveTo>
                <a:lnTo>
                  <a:pt x="12276" y="6286"/>
                </a:lnTo>
                <a:lnTo>
                  <a:pt x="12276" y="6292"/>
                </a:lnTo>
                <a:lnTo>
                  <a:pt x="12274" y="6300"/>
                </a:lnTo>
                <a:lnTo>
                  <a:pt x="12274" y="6308"/>
                </a:lnTo>
                <a:lnTo>
                  <a:pt x="12274" y="6310"/>
                </a:lnTo>
                <a:lnTo>
                  <a:pt x="12276" y="6312"/>
                </a:lnTo>
                <a:lnTo>
                  <a:pt x="12280" y="6314"/>
                </a:lnTo>
                <a:lnTo>
                  <a:pt x="12280" y="6310"/>
                </a:lnTo>
                <a:lnTo>
                  <a:pt x="12282" y="6300"/>
                </a:lnTo>
                <a:lnTo>
                  <a:pt x="12284" y="6290"/>
                </a:lnTo>
                <a:lnTo>
                  <a:pt x="12290" y="6280"/>
                </a:lnTo>
                <a:lnTo>
                  <a:pt x="12290" y="6276"/>
                </a:lnTo>
                <a:lnTo>
                  <a:pt x="12290" y="6272"/>
                </a:lnTo>
                <a:lnTo>
                  <a:pt x="12288" y="6268"/>
                </a:lnTo>
                <a:lnTo>
                  <a:pt x="12288" y="6262"/>
                </a:lnTo>
                <a:lnTo>
                  <a:pt x="12286" y="6258"/>
                </a:lnTo>
                <a:lnTo>
                  <a:pt x="12284" y="6260"/>
                </a:lnTo>
                <a:lnTo>
                  <a:pt x="12282" y="6264"/>
                </a:lnTo>
                <a:lnTo>
                  <a:pt x="12282" y="6270"/>
                </a:lnTo>
                <a:lnTo>
                  <a:pt x="12284" y="6272"/>
                </a:lnTo>
                <a:lnTo>
                  <a:pt x="12282" y="6276"/>
                </a:lnTo>
                <a:lnTo>
                  <a:pt x="12280" y="6280"/>
                </a:lnTo>
                <a:lnTo>
                  <a:pt x="12276" y="6284"/>
                </a:lnTo>
                <a:lnTo>
                  <a:pt x="12276" y="6286"/>
                </a:lnTo>
                <a:close/>
                <a:moveTo>
                  <a:pt x="11714" y="5858"/>
                </a:moveTo>
                <a:lnTo>
                  <a:pt x="11714" y="5858"/>
                </a:lnTo>
                <a:lnTo>
                  <a:pt x="11716" y="5860"/>
                </a:lnTo>
                <a:lnTo>
                  <a:pt x="11720" y="5858"/>
                </a:lnTo>
                <a:lnTo>
                  <a:pt x="11724" y="5856"/>
                </a:lnTo>
                <a:lnTo>
                  <a:pt x="11728" y="5852"/>
                </a:lnTo>
                <a:lnTo>
                  <a:pt x="11730" y="5850"/>
                </a:lnTo>
                <a:lnTo>
                  <a:pt x="11736" y="5850"/>
                </a:lnTo>
                <a:lnTo>
                  <a:pt x="11738" y="5848"/>
                </a:lnTo>
                <a:lnTo>
                  <a:pt x="11738" y="5846"/>
                </a:lnTo>
                <a:lnTo>
                  <a:pt x="11738" y="5844"/>
                </a:lnTo>
                <a:lnTo>
                  <a:pt x="11734" y="5842"/>
                </a:lnTo>
                <a:lnTo>
                  <a:pt x="11730" y="5842"/>
                </a:lnTo>
                <a:lnTo>
                  <a:pt x="11722" y="5846"/>
                </a:lnTo>
                <a:lnTo>
                  <a:pt x="11716" y="5854"/>
                </a:lnTo>
                <a:lnTo>
                  <a:pt x="11714" y="5856"/>
                </a:lnTo>
                <a:lnTo>
                  <a:pt x="11714" y="5858"/>
                </a:lnTo>
                <a:close/>
                <a:moveTo>
                  <a:pt x="7856" y="5622"/>
                </a:moveTo>
                <a:lnTo>
                  <a:pt x="7856" y="5622"/>
                </a:lnTo>
                <a:lnTo>
                  <a:pt x="7858" y="5620"/>
                </a:lnTo>
                <a:lnTo>
                  <a:pt x="7860" y="5616"/>
                </a:lnTo>
                <a:lnTo>
                  <a:pt x="7860" y="5606"/>
                </a:lnTo>
                <a:lnTo>
                  <a:pt x="7856" y="5596"/>
                </a:lnTo>
                <a:lnTo>
                  <a:pt x="7854" y="5594"/>
                </a:lnTo>
                <a:lnTo>
                  <a:pt x="7852" y="5594"/>
                </a:lnTo>
                <a:lnTo>
                  <a:pt x="7848" y="5600"/>
                </a:lnTo>
                <a:lnTo>
                  <a:pt x="7848" y="5608"/>
                </a:lnTo>
                <a:lnTo>
                  <a:pt x="7850" y="5618"/>
                </a:lnTo>
                <a:lnTo>
                  <a:pt x="7854" y="5620"/>
                </a:lnTo>
                <a:lnTo>
                  <a:pt x="7856" y="5622"/>
                </a:lnTo>
                <a:close/>
                <a:moveTo>
                  <a:pt x="7924" y="5658"/>
                </a:moveTo>
                <a:lnTo>
                  <a:pt x="7924" y="5658"/>
                </a:lnTo>
                <a:lnTo>
                  <a:pt x="7920" y="5658"/>
                </a:lnTo>
                <a:lnTo>
                  <a:pt x="7920" y="5660"/>
                </a:lnTo>
                <a:lnTo>
                  <a:pt x="7920" y="5664"/>
                </a:lnTo>
                <a:lnTo>
                  <a:pt x="7924" y="5670"/>
                </a:lnTo>
                <a:lnTo>
                  <a:pt x="7926" y="5672"/>
                </a:lnTo>
                <a:lnTo>
                  <a:pt x="7928" y="5670"/>
                </a:lnTo>
                <a:lnTo>
                  <a:pt x="7928" y="5666"/>
                </a:lnTo>
                <a:lnTo>
                  <a:pt x="7928" y="5662"/>
                </a:lnTo>
                <a:lnTo>
                  <a:pt x="7924" y="5658"/>
                </a:lnTo>
                <a:close/>
                <a:moveTo>
                  <a:pt x="7902" y="5642"/>
                </a:moveTo>
                <a:lnTo>
                  <a:pt x="7902" y="5642"/>
                </a:lnTo>
                <a:lnTo>
                  <a:pt x="7902" y="5638"/>
                </a:lnTo>
                <a:lnTo>
                  <a:pt x="7902" y="5634"/>
                </a:lnTo>
                <a:lnTo>
                  <a:pt x="7900" y="5630"/>
                </a:lnTo>
                <a:lnTo>
                  <a:pt x="7898" y="5630"/>
                </a:lnTo>
                <a:lnTo>
                  <a:pt x="7896" y="5630"/>
                </a:lnTo>
                <a:lnTo>
                  <a:pt x="7894" y="5632"/>
                </a:lnTo>
                <a:lnTo>
                  <a:pt x="7894" y="5634"/>
                </a:lnTo>
                <a:lnTo>
                  <a:pt x="7896" y="5640"/>
                </a:lnTo>
                <a:lnTo>
                  <a:pt x="7898" y="5642"/>
                </a:lnTo>
                <a:lnTo>
                  <a:pt x="7902" y="5642"/>
                </a:lnTo>
                <a:close/>
                <a:moveTo>
                  <a:pt x="7690" y="5324"/>
                </a:moveTo>
                <a:lnTo>
                  <a:pt x="7690" y="5324"/>
                </a:lnTo>
                <a:lnTo>
                  <a:pt x="7688" y="5328"/>
                </a:lnTo>
                <a:lnTo>
                  <a:pt x="7688" y="5334"/>
                </a:lnTo>
                <a:lnTo>
                  <a:pt x="7692" y="5342"/>
                </a:lnTo>
                <a:lnTo>
                  <a:pt x="7696" y="5348"/>
                </a:lnTo>
                <a:lnTo>
                  <a:pt x="7702" y="5352"/>
                </a:lnTo>
                <a:lnTo>
                  <a:pt x="7704" y="5352"/>
                </a:lnTo>
                <a:lnTo>
                  <a:pt x="7704" y="5348"/>
                </a:lnTo>
                <a:lnTo>
                  <a:pt x="7704" y="5342"/>
                </a:lnTo>
                <a:lnTo>
                  <a:pt x="7702" y="5338"/>
                </a:lnTo>
                <a:lnTo>
                  <a:pt x="7700" y="5336"/>
                </a:lnTo>
                <a:lnTo>
                  <a:pt x="7698" y="5332"/>
                </a:lnTo>
                <a:lnTo>
                  <a:pt x="7696" y="5326"/>
                </a:lnTo>
                <a:lnTo>
                  <a:pt x="7694" y="5318"/>
                </a:lnTo>
                <a:lnTo>
                  <a:pt x="7694" y="5316"/>
                </a:lnTo>
                <a:lnTo>
                  <a:pt x="7690" y="5324"/>
                </a:lnTo>
                <a:close/>
                <a:moveTo>
                  <a:pt x="7710" y="5302"/>
                </a:moveTo>
                <a:lnTo>
                  <a:pt x="7710" y="5302"/>
                </a:lnTo>
                <a:lnTo>
                  <a:pt x="7712" y="5304"/>
                </a:lnTo>
                <a:lnTo>
                  <a:pt x="7712" y="5302"/>
                </a:lnTo>
                <a:lnTo>
                  <a:pt x="7716" y="5292"/>
                </a:lnTo>
                <a:lnTo>
                  <a:pt x="7716" y="5282"/>
                </a:lnTo>
                <a:lnTo>
                  <a:pt x="7716" y="5280"/>
                </a:lnTo>
                <a:lnTo>
                  <a:pt x="7712" y="5276"/>
                </a:lnTo>
                <a:lnTo>
                  <a:pt x="7710" y="5276"/>
                </a:lnTo>
                <a:lnTo>
                  <a:pt x="7708" y="5278"/>
                </a:lnTo>
                <a:lnTo>
                  <a:pt x="7710" y="5288"/>
                </a:lnTo>
                <a:lnTo>
                  <a:pt x="7710" y="5292"/>
                </a:lnTo>
                <a:lnTo>
                  <a:pt x="7708" y="5296"/>
                </a:lnTo>
                <a:lnTo>
                  <a:pt x="7708" y="5300"/>
                </a:lnTo>
                <a:lnTo>
                  <a:pt x="7710" y="5302"/>
                </a:lnTo>
                <a:close/>
                <a:moveTo>
                  <a:pt x="7710" y="5426"/>
                </a:moveTo>
                <a:lnTo>
                  <a:pt x="7710" y="5426"/>
                </a:lnTo>
                <a:lnTo>
                  <a:pt x="7714" y="5424"/>
                </a:lnTo>
                <a:lnTo>
                  <a:pt x="7716" y="5422"/>
                </a:lnTo>
                <a:lnTo>
                  <a:pt x="7718" y="5412"/>
                </a:lnTo>
                <a:lnTo>
                  <a:pt x="7718" y="5410"/>
                </a:lnTo>
                <a:lnTo>
                  <a:pt x="7716" y="5410"/>
                </a:lnTo>
                <a:lnTo>
                  <a:pt x="7710" y="5416"/>
                </a:lnTo>
                <a:lnTo>
                  <a:pt x="7706" y="5424"/>
                </a:lnTo>
                <a:lnTo>
                  <a:pt x="7708" y="5426"/>
                </a:lnTo>
                <a:lnTo>
                  <a:pt x="7710" y="5426"/>
                </a:lnTo>
                <a:close/>
                <a:moveTo>
                  <a:pt x="8334" y="6072"/>
                </a:moveTo>
                <a:lnTo>
                  <a:pt x="8334" y="6072"/>
                </a:lnTo>
                <a:lnTo>
                  <a:pt x="8332" y="6076"/>
                </a:lnTo>
                <a:lnTo>
                  <a:pt x="8334" y="6080"/>
                </a:lnTo>
                <a:lnTo>
                  <a:pt x="8340" y="6088"/>
                </a:lnTo>
                <a:lnTo>
                  <a:pt x="8344" y="6090"/>
                </a:lnTo>
                <a:lnTo>
                  <a:pt x="8348" y="6090"/>
                </a:lnTo>
                <a:lnTo>
                  <a:pt x="8354" y="6090"/>
                </a:lnTo>
                <a:lnTo>
                  <a:pt x="8358" y="6088"/>
                </a:lnTo>
                <a:lnTo>
                  <a:pt x="8358" y="6084"/>
                </a:lnTo>
                <a:lnTo>
                  <a:pt x="8358" y="6080"/>
                </a:lnTo>
                <a:lnTo>
                  <a:pt x="8356" y="6074"/>
                </a:lnTo>
                <a:lnTo>
                  <a:pt x="8350" y="6072"/>
                </a:lnTo>
                <a:lnTo>
                  <a:pt x="8346" y="6068"/>
                </a:lnTo>
                <a:lnTo>
                  <a:pt x="8340" y="6068"/>
                </a:lnTo>
                <a:lnTo>
                  <a:pt x="8336" y="6068"/>
                </a:lnTo>
                <a:lnTo>
                  <a:pt x="8334" y="6072"/>
                </a:lnTo>
                <a:close/>
                <a:moveTo>
                  <a:pt x="8428" y="6048"/>
                </a:moveTo>
                <a:lnTo>
                  <a:pt x="8428" y="6048"/>
                </a:lnTo>
                <a:lnTo>
                  <a:pt x="8432" y="6046"/>
                </a:lnTo>
                <a:lnTo>
                  <a:pt x="8436" y="6044"/>
                </a:lnTo>
                <a:lnTo>
                  <a:pt x="8436" y="6042"/>
                </a:lnTo>
                <a:lnTo>
                  <a:pt x="8436" y="6038"/>
                </a:lnTo>
                <a:lnTo>
                  <a:pt x="8434" y="6032"/>
                </a:lnTo>
                <a:lnTo>
                  <a:pt x="8432" y="6022"/>
                </a:lnTo>
                <a:lnTo>
                  <a:pt x="8430" y="6018"/>
                </a:lnTo>
                <a:lnTo>
                  <a:pt x="8428" y="6020"/>
                </a:lnTo>
                <a:lnTo>
                  <a:pt x="8420" y="6030"/>
                </a:lnTo>
                <a:lnTo>
                  <a:pt x="8418" y="6038"/>
                </a:lnTo>
                <a:lnTo>
                  <a:pt x="8418" y="6042"/>
                </a:lnTo>
                <a:lnTo>
                  <a:pt x="8422" y="6046"/>
                </a:lnTo>
                <a:lnTo>
                  <a:pt x="8428" y="6048"/>
                </a:lnTo>
                <a:close/>
                <a:moveTo>
                  <a:pt x="6776" y="2836"/>
                </a:moveTo>
                <a:lnTo>
                  <a:pt x="6776" y="2836"/>
                </a:lnTo>
                <a:lnTo>
                  <a:pt x="6792" y="2836"/>
                </a:lnTo>
                <a:lnTo>
                  <a:pt x="6794" y="2836"/>
                </a:lnTo>
                <a:lnTo>
                  <a:pt x="6794" y="2834"/>
                </a:lnTo>
                <a:lnTo>
                  <a:pt x="6784" y="2832"/>
                </a:lnTo>
                <a:lnTo>
                  <a:pt x="6772" y="2830"/>
                </a:lnTo>
                <a:lnTo>
                  <a:pt x="6768" y="2832"/>
                </a:lnTo>
                <a:lnTo>
                  <a:pt x="6776" y="2836"/>
                </a:lnTo>
                <a:close/>
                <a:moveTo>
                  <a:pt x="6786" y="2826"/>
                </a:moveTo>
                <a:lnTo>
                  <a:pt x="6786" y="2826"/>
                </a:lnTo>
                <a:lnTo>
                  <a:pt x="6786" y="2824"/>
                </a:lnTo>
                <a:lnTo>
                  <a:pt x="6784" y="2824"/>
                </a:lnTo>
                <a:lnTo>
                  <a:pt x="6778" y="2822"/>
                </a:lnTo>
                <a:lnTo>
                  <a:pt x="6770" y="2822"/>
                </a:lnTo>
                <a:lnTo>
                  <a:pt x="6768" y="2822"/>
                </a:lnTo>
                <a:lnTo>
                  <a:pt x="6768" y="2824"/>
                </a:lnTo>
                <a:lnTo>
                  <a:pt x="6772" y="2826"/>
                </a:lnTo>
                <a:lnTo>
                  <a:pt x="6776" y="2826"/>
                </a:lnTo>
                <a:lnTo>
                  <a:pt x="6780" y="2826"/>
                </a:lnTo>
                <a:lnTo>
                  <a:pt x="6786" y="2826"/>
                </a:lnTo>
                <a:close/>
                <a:moveTo>
                  <a:pt x="6786" y="2850"/>
                </a:moveTo>
                <a:lnTo>
                  <a:pt x="6786" y="2850"/>
                </a:lnTo>
                <a:lnTo>
                  <a:pt x="6794" y="2848"/>
                </a:lnTo>
                <a:lnTo>
                  <a:pt x="6796" y="2848"/>
                </a:lnTo>
                <a:lnTo>
                  <a:pt x="6796" y="2846"/>
                </a:lnTo>
                <a:lnTo>
                  <a:pt x="6782" y="2844"/>
                </a:lnTo>
                <a:lnTo>
                  <a:pt x="6778" y="2844"/>
                </a:lnTo>
                <a:lnTo>
                  <a:pt x="6776" y="2846"/>
                </a:lnTo>
                <a:lnTo>
                  <a:pt x="6778" y="2848"/>
                </a:lnTo>
                <a:lnTo>
                  <a:pt x="6780" y="2850"/>
                </a:lnTo>
                <a:lnTo>
                  <a:pt x="6786" y="2850"/>
                </a:lnTo>
                <a:close/>
                <a:moveTo>
                  <a:pt x="6698" y="2726"/>
                </a:moveTo>
                <a:lnTo>
                  <a:pt x="6698" y="2726"/>
                </a:lnTo>
                <a:lnTo>
                  <a:pt x="6696" y="2720"/>
                </a:lnTo>
                <a:lnTo>
                  <a:pt x="6694" y="2718"/>
                </a:lnTo>
                <a:lnTo>
                  <a:pt x="6692" y="2718"/>
                </a:lnTo>
                <a:lnTo>
                  <a:pt x="6690" y="2718"/>
                </a:lnTo>
                <a:lnTo>
                  <a:pt x="6690" y="2720"/>
                </a:lnTo>
                <a:lnTo>
                  <a:pt x="6690" y="2724"/>
                </a:lnTo>
                <a:lnTo>
                  <a:pt x="6690" y="2726"/>
                </a:lnTo>
                <a:lnTo>
                  <a:pt x="6692" y="2728"/>
                </a:lnTo>
                <a:lnTo>
                  <a:pt x="6698" y="2730"/>
                </a:lnTo>
                <a:lnTo>
                  <a:pt x="6702" y="2730"/>
                </a:lnTo>
                <a:lnTo>
                  <a:pt x="6698" y="2726"/>
                </a:lnTo>
                <a:close/>
                <a:moveTo>
                  <a:pt x="6682" y="2734"/>
                </a:moveTo>
                <a:lnTo>
                  <a:pt x="6682" y="2734"/>
                </a:lnTo>
                <a:lnTo>
                  <a:pt x="6682" y="2738"/>
                </a:lnTo>
                <a:lnTo>
                  <a:pt x="6684" y="2740"/>
                </a:lnTo>
                <a:lnTo>
                  <a:pt x="6692" y="2750"/>
                </a:lnTo>
                <a:lnTo>
                  <a:pt x="6692" y="2748"/>
                </a:lnTo>
                <a:lnTo>
                  <a:pt x="6690" y="2738"/>
                </a:lnTo>
                <a:lnTo>
                  <a:pt x="6686" y="2720"/>
                </a:lnTo>
                <a:lnTo>
                  <a:pt x="6684" y="2718"/>
                </a:lnTo>
                <a:lnTo>
                  <a:pt x="6682" y="2720"/>
                </a:lnTo>
                <a:lnTo>
                  <a:pt x="6682" y="2724"/>
                </a:lnTo>
                <a:lnTo>
                  <a:pt x="6684" y="2730"/>
                </a:lnTo>
                <a:lnTo>
                  <a:pt x="6686" y="2734"/>
                </a:lnTo>
                <a:lnTo>
                  <a:pt x="6684" y="2734"/>
                </a:lnTo>
                <a:lnTo>
                  <a:pt x="6682" y="2734"/>
                </a:lnTo>
                <a:close/>
                <a:moveTo>
                  <a:pt x="6714" y="2766"/>
                </a:moveTo>
                <a:lnTo>
                  <a:pt x="6714" y="2766"/>
                </a:lnTo>
                <a:lnTo>
                  <a:pt x="6716" y="2768"/>
                </a:lnTo>
                <a:lnTo>
                  <a:pt x="6714" y="2764"/>
                </a:lnTo>
                <a:lnTo>
                  <a:pt x="6706" y="2754"/>
                </a:lnTo>
                <a:lnTo>
                  <a:pt x="6698" y="2748"/>
                </a:lnTo>
                <a:lnTo>
                  <a:pt x="6698" y="2746"/>
                </a:lnTo>
                <a:lnTo>
                  <a:pt x="6698" y="2750"/>
                </a:lnTo>
                <a:lnTo>
                  <a:pt x="6704" y="2758"/>
                </a:lnTo>
                <a:lnTo>
                  <a:pt x="6714" y="2766"/>
                </a:lnTo>
                <a:close/>
                <a:moveTo>
                  <a:pt x="5870" y="2188"/>
                </a:moveTo>
                <a:lnTo>
                  <a:pt x="5870" y="2188"/>
                </a:lnTo>
                <a:lnTo>
                  <a:pt x="5874" y="2184"/>
                </a:lnTo>
                <a:lnTo>
                  <a:pt x="5878" y="2182"/>
                </a:lnTo>
                <a:lnTo>
                  <a:pt x="5880" y="2182"/>
                </a:lnTo>
                <a:lnTo>
                  <a:pt x="5882" y="2180"/>
                </a:lnTo>
                <a:lnTo>
                  <a:pt x="5880" y="2176"/>
                </a:lnTo>
                <a:lnTo>
                  <a:pt x="5878" y="2176"/>
                </a:lnTo>
                <a:lnTo>
                  <a:pt x="5876" y="2176"/>
                </a:lnTo>
                <a:lnTo>
                  <a:pt x="5876" y="2174"/>
                </a:lnTo>
                <a:lnTo>
                  <a:pt x="5878" y="2172"/>
                </a:lnTo>
                <a:lnTo>
                  <a:pt x="5880" y="2168"/>
                </a:lnTo>
                <a:lnTo>
                  <a:pt x="5880" y="2166"/>
                </a:lnTo>
                <a:lnTo>
                  <a:pt x="5882" y="2168"/>
                </a:lnTo>
                <a:lnTo>
                  <a:pt x="5884" y="2174"/>
                </a:lnTo>
                <a:lnTo>
                  <a:pt x="5886" y="2176"/>
                </a:lnTo>
                <a:lnTo>
                  <a:pt x="5888" y="2172"/>
                </a:lnTo>
                <a:lnTo>
                  <a:pt x="5888" y="2168"/>
                </a:lnTo>
                <a:lnTo>
                  <a:pt x="5886" y="2162"/>
                </a:lnTo>
                <a:lnTo>
                  <a:pt x="5884" y="2156"/>
                </a:lnTo>
                <a:lnTo>
                  <a:pt x="5882" y="2156"/>
                </a:lnTo>
                <a:lnTo>
                  <a:pt x="5880" y="2156"/>
                </a:lnTo>
                <a:lnTo>
                  <a:pt x="5870" y="2158"/>
                </a:lnTo>
                <a:lnTo>
                  <a:pt x="5868" y="2158"/>
                </a:lnTo>
                <a:lnTo>
                  <a:pt x="5870" y="2154"/>
                </a:lnTo>
                <a:lnTo>
                  <a:pt x="5876" y="2152"/>
                </a:lnTo>
                <a:lnTo>
                  <a:pt x="5878" y="2148"/>
                </a:lnTo>
                <a:lnTo>
                  <a:pt x="5878" y="2146"/>
                </a:lnTo>
                <a:lnTo>
                  <a:pt x="5874" y="2146"/>
                </a:lnTo>
                <a:lnTo>
                  <a:pt x="5870" y="2144"/>
                </a:lnTo>
                <a:lnTo>
                  <a:pt x="5868" y="2138"/>
                </a:lnTo>
                <a:lnTo>
                  <a:pt x="5860" y="2124"/>
                </a:lnTo>
                <a:lnTo>
                  <a:pt x="5858" y="2122"/>
                </a:lnTo>
                <a:lnTo>
                  <a:pt x="5856" y="2122"/>
                </a:lnTo>
                <a:lnTo>
                  <a:pt x="5848" y="2122"/>
                </a:lnTo>
                <a:lnTo>
                  <a:pt x="5840" y="2124"/>
                </a:lnTo>
                <a:lnTo>
                  <a:pt x="5832" y="2126"/>
                </a:lnTo>
                <a:lnTo>
                  <a:pt x="5826" y="2126"/>
                </a:lnTo>
                <a:lnTo>
                  <a:pt x="5826" y="2130"/>
                </a:lnTo>
                <a:lnTo>
                  <a:pt x="5822" y="2132"/>
                </a:lnTo>
                <a:lnTo>
                  <a:pt x="5816" y="2134"/>
                </a:lnTo>
                <a:lnTo>
                  <a:pt x="5810" y="2136"/>
                </a:lnTo>
                <a:lnTo>
                  <a:pt x="5808" y="2138"/>
                </a:lnTo>
                <a:lnTo>
                  <a:pt x="5806" y="2146"/>
                </a:lnTo>
                <a:lnTo>
                  <a:pt x="5804" y="2150"/>
                </a:lnTo>
                <a:lnTo>
                  <a:pt x="5802" y="2152"/>
                </a:lnTo>
                <a:lnTo>
                  <a:pt x="5796" y="2154"/>
                </a:lnTo>
                <a:lnTo>
                  <a:pt x="5802" y="2152"/>
                </a:lnTo>
                <a:lnTo>
                  <a:pt x="5804" y="2150"/>
                </a:lnTo>
                <a:lnTo>
                  <a:pt x="5806" y="2144"/>
                </a:lnTo>
                <a:lnTo>
                  <a:pt x="5808" y="2136"/>
                </a:lnTo>
                <a:lnTo>
                  <a:pt x="5812" y="2134"/>
                </a:lnTo>
                <a:lnTo>
                  <a:pt x="5816" y="2130"/>
                </a:lnTo>
                <a:lnTo>
                  <a:pt x="5816" y="2128"/>
                </a:lnTo>
                <a:lnTo>
                  <a:pt x="5818" y="2126"/>
                </a:lnTo>
                <a:lnTo>
                  <a:pt x="5822" y="2124"/>
                </a:lnTo>
                <a:lnTo>
                  <a:pt x="5824" y="2122"/>
                </a:lnTo>
                <a:lnTo>
                  <a:pt x="5824" y="2120"/>
                </a:lnTo>
                <a:lnTo>
                  <a:pt x="5818" y="2116"/>
                </a:lnTo>
                <a:lnTo>
                  <a:pt x="5814" y="2114"/>
                </a:lnTo>
                <a:lnTo>
                  <a:pt x="5810" y="2114"/>
                </a:lnTo>
                <a:lnTo>
                  <a:pt x="5808" y="2114"/>
                </a:lnTo>
                <a:lnTo>
                  <a:pt x="5806" y="2116"/>
                </a:lnTo>
                <a:lnTo>
                  <a:pt x="5804" y="2120"/>
                </a:lnTo>
                <a:lnTo>
                  <a:pt x="5800" y="2122"/>
                </a:lnTo>
                <a:lnTo>
                  <a:pt x="5796" y="2122"/>
                </a:lnTo>
                <a:lnTo>
                  <a:pt x="5788" y="2122"/>
                </a:lnTo>
                <a:lnTo>
                  <a:pt x="5778" y="2128"/>
                </a:lnTo>
                <a:lnTo>
                  <a:pt x="5770" y="2134"/>
                </a:lnTo>
                <a:lnTo>
                  <a:pt x="5768" y="2138"/>
                </a:lnTo>
                <a:lnTo>
                  <a:pt x="5768" y="2142"/>
                </a:lnTo>
                <a:lnTo>
                  <a:pt x="5768" y="2144"/>
                </a:lnTo>
                <a:lnTo>
                  <a:pt x="5766" y="2146"/>
                </a:lnTo>
                <a:lnTo>
                  <a:pt x="5760" y="2150"/>
                </a:lnTo>
                <a:lnTo>
                  <a:pt x="5754" y="2154"/>
                </a:lnTo>
                <a:lnTo>
                  <a:pt x="5752" y="2156"/>
                </a:lnTo>
                <a:lnTo>
                  <a:pt x="5752" y="2158"/>
                </a:lnTo>
                <a:lnTo>
                  <a:pt x="5754" y="2160"/>
                </a:lnTo>
                <a:lnTo>
                  <a:pt x="5760" y="2160"/>
                </a:lnTo>
                <a:lnTo>
                  <a:pt x="5770" y="2160"/>
                </a:lnTo>
                <a:lnTo>
                  <a:pt x="5778" y="2160"/>
                </a:lnTo>
                <a:lnTo>
                  <a:pt x="5778" y="2162"/>
                </a:lnTo>
                <a:lnTo>
                  <a:pt x="5774" y="2166"/>
                </a:lnTo>
                <a:lnTo>
                  <a:pt x="5766" y="2174"/>
                </a:lnTo>
                <a:lnTo>
                  <a:pt x="5762" y="2180"/>
                </a:lnTo>
                <a:lnTo>
                  <a:pt x="5758" y="2182"/>
                </a:lnTo>
                <a:lnTo>
                  <a:pt x="5754" y="2182"/>
                </a:lnTo>
                <a:lnTo>
                  <a:pt x="5748" y="2182"/>
                </a:lnTo>
                <a:lnTo>
                  <a:pt x="5742" y="2184"/>
                </a:lnTo>
                <a:lnTo>
                  <a:pt x="5738" y="2184"/>
                </a:lnTo>
                <a:lnTo>
                  <a:pt x="5732" y="2180"/>
                </a:lnTo>
                <a:lnTo>
                  <a:pt x="5724" y="2178"/>
                </a:lnTo>
                <a:lnTo>
                  <a:pt x="5714" y="2178"/>
                </a:lnTo>
                <a:lnTo>
                  <a:pt x="5706" y="2180"/>
                </a:lnTo>
                <a:lnTo>
                  <a:pt x="5700" y="2186"/>
                </a:lnTo>
                <a:lnTo>
                  <a:pt x="5698" y="2188"/>
                </a:lnTo>
                <a:lnTo>
                  <a:pt x="5702" y="2188"/>
                </a:lnTo>
                <a:lnTo>
                  <a:pt x="5704" y="2188"/>
                </a:lnTo>
                <a:lnTo>
                  <a:pt x="5706" y="2188"/>
                </a:lnTo>
                <a:lnTo>
                  <a:pt x="5704" y="2192"/>
                </a:lnTo>
                <a:lnTo>
                  <a:pt x="5702" y="2196"/>
                </a:lnTo>
                <a:lnTo>
                  <a:pt x="5700" y="2200"/>
                </a:lnTo>
                <a:lnTo>
                  <a:pt x="5702" y="2204"/>
                </a:lnTo>
                <a:lnTo>
                  <a:pt x="5708" y="2204"/>
                </a:lnTo>
                <a:lnTo>
                  <a:pt x="5714" y="2206"/>
                </a:lnTo>
                <a:lnTo>
                  <a:pt x="5722" y="2206"/>
                </a:lnTo>
                <a:lnTo>
                  <a:pt x="5722" y="2208"/>
                </a:lnTo>
                <a:lnTo>
                  <a:pt x="5718" y="2210"/>
                </a:lnTo>
                <a:lnTo>
                  <a:pt x="5710" y="2214"/>
                </a:lnTo>
                <a:lnTo>
                  <a:pt x="5706" y="2218"/>
                </a:lnTo>
                <a:lnTo>
                  <a:pt x="5704" y="2222"/>
                </a:lnTo>
                <a:lnTo>
                  <a:pt x="5700" y="2226"/>
                </a:lnTo>
                <a:lnTo>
                  <a:pt x="5698" y="2228"/>
                </a:lnTo>
                <a:lnTo>
                  <a:pt x="5700" y="2232"/>
                </a:lnTo>
                <a:lnTo>
                  <a:pt x="5708" y="2240"/>
                </a:lnTo>
                <a:lnTo>
                  <a:pt x="5720" y="2244"/>
                </a:lnTo>
                <a:lnTo>
                  <a:pt x="5726" y="2246"/>
                </a:lnTo>
                <a:lnTo>
                  <a:pt x="5730" y="2246"/>
                </a:lnTo>
                <a:lnTo>
                  <a:pt x="5736" y="2244"/>
                </a:lnTo>
                <a:lnTo>
                  <a:pt x="5742" y="2244"/>
                </a:lnTo>
                <a:lnTo>
                  <a:pt x="5744" y="2246"/>
                </a:lnTo>
                <a:lnTo>
                  <a:pt x="5744" y="2248"/>
                </a:lnTo>
                <a:lnTo>
                  <a:pt x="5734" y="2250"/>
                </a:lnTo>
                <a:lnTo>
                  <a:pt x="5730" y="2252"/>
                </a:lnTo>
                <a:lnTo>
                  <a:pt x="5726" y="2256"/>
                </a:lnTo>
                <a:lnTo>
                  <a:pt x="5726" y="2258"/>
                </a:lnTo>
                <a:lnTo>
                  <a:pt x="5726" y="2262"/>
                </a:lnTo>
                <a:lnTo>
                  <a:pt x="5726" y="2264"/>
                </a:lnTo>
                <a:lnTo>
                  <a:pt x="5724" y="2268"/>
                </a:lnTo>
                <a:lnTo>
                  <a:pt x="5720" y="2274"/>
                </a:lnTo>
                <a:lnTo>
                  <a:pt x="5714" y="2278"/>
                </a:lnTo>
                <a:lnTo>
                  <a:pt x="5708" y="2284"/>
                </a:lnTo>
                <a:lnTo>
                  <a:pt x="5706" y="2286"/>
                </a:lnTo>
                <a:lnTo>
                  <a:pt x="5710" y="2286"/>
                </a:lnTo>
                <a:lnTo>
                  <a:pt x="5716" y="2286"/>
                </a:lnTo>
                <a:lnTo>
                  <a:pt x="5742" y="2278"/>
                </a:lnTo>
                <a:lnTo>
                  <a:pt x="5748" y="2276"/>
                </a:lnTo>
                <a:lnTo>
                  <a:pt x="5750" y="2278"/>
                </a:lnTo>
                <a:lnTo>
                  <a:pt x="5750" y="2280"/>
                </a:lnTo>
                <a:lnTo>
                  <a:pt x="5750" y="2282"/>
                </a:lnTo>
                <a:lnTo>
                  <a:pt x="5748" y="2284"/>
                </a:lnTo>
                <a:lnTo>
                  <a:pt x="5736" y="2286"/>
                </a:lnTo>
                <a:lnTo>
                  <a:pt x="5720" y="2288"/>
                </a:lnTo>
                <a:lnTo>
                  <a:pt x="5712" y="2292"/>
                </a:lnTo>
                <a:lnTo>
                  <a:pt x="5708" y="2296"/>
                </a:lnTo>
                <a:lnTo>
                  <a:pt x="5710" y="2300"/>
                </a:lnTo>
                <a:lnTo>
                  <a:pt x="5712" y="2302"/>
                </a:lnTo>
                <a:lnTo>
                  <a:pt x="5706" y="2302"/>
                </a:lnTo>
                <a:lnTo>
                  <a:pt x="5698" y="2302"/>
                </a:lnTo>
                <a:lnTo>
                  <a:pt x="5694" y="2302"/>
                </a:lnTo>
                <a:lnTo>
                  <a:pt x="5690" y="2306"/>
                </a:lnTo>
                <a:lnTo>
                  <a:pt x="5684" y="2310"/>
                </a:lnTo>
                <a:lnTo>
                  <a:pt x="5684" y="2314"/>
                </a:lnTo>
                <a:lnTo>
                  <a:pt x="5686" y="2314"/>
                </a:lnTo>
                <a:lnTo>
                  <a:pt x="5690" y="2314"/>
                </a:lnTo>
                <a:lnTo>
                  <a:pt x="5694" y="2314"/>
                </a:lnTo>
                <a:lnTo>
                  <a:pt x="5698" y="2314"/>
                </a:lnTo>
                <a:lnTo>
                  <a:pt x="5698" y="2316"/>
                </a:lnTo>
                <a:lnTo>
                  <a:pt x="5694" y="2322"/>
                </a:lnTo>
                <a:lnTo>
                  <a:pt x="5690" y="2326"/>
                </a:lnTo>
                <a:lnTo>
                  <a:pt x="5690" y="2330"/>
                </a:lnTo>
                <a:lnTo>
                  <a:pt x="5692" y="2332"/>
                </a:lnTo>
                <a:lnTo>
                  <a:pt x="5696" y="2332"/>
                </a:lnTo>
                <a:lnTo>
                  <a:pt x="5702" y="2334"/>
                </a:lnTo>
                <a:lnTo>
                  <a:pt x="5704" y="2336"/>
                </a:lnTo>
                <a:lnTo>
                  <a:pt x="5702" y="2340"/>
                </a:lnTo>
                <a:lnTo>
                  <a:pt x="5700" y="2344"/>
                </a:lnTo>
                <a:lnTo>
                  <a:pt x="5702" y="2344"/>
                </a:lnTo>
                <a:lnTo>
                  <a:pt x="5712" y="2340"/>
                </a:lnTo>
                <a:lnTo>
                  <a:pt x="5720" y="2338"/>
                </a:lnTo>
                <a:lnTo>
                  <a:pt x="5714" y="2344"/>
                </a:lnTo>
                <a:lnTo>
                  <a:pt x="5712" y="2346"/>
                </a:lnTo>
                <a:lnTo>
                  <a:pt x="5712" y="2348"/>
                </a:lnTo>
                <a:lnTo>
                  <a:pt x="5716" y="2350"/>
                </a:lnTo>
                <a:lnTo>
                  <a:pt x="5724" y="2352"/>
                </a:lnTo>
                <a:lnTo>
                  <a:pt x="5734" y="2350"/>
                </a:lnTo>
                <a:lnTo>
                  <a:pt x="5756" y="2344"/>
                </a:lnTo>
                <a:lnTo>
                  <a:pt x="5764" y="2342"/>
                </a:lnTo>
                <a:lnTo>
                  <a:pt x="5768" y="2338"/>
                </a:lnTo>
                <a:lnTo>
                  <a:pt x="5772" y="2326"/>
                </a:lnTo>
                <a:lnTo>
                  <a:pt x="5774" y="2324"/>
                </a:lnTo>
                <a:lnTo>
                  <a:pt x="5776" y="2328"/>
                </a:lnTo>
                <a:lnTo>
                  <a:pt x="5778" y="2330"/>
                </a:lnTo>
                <a:lnTo>
                  <a:pt x="5780" y="2330"/>
                </a:lnTo>
                <a:lnTo>
                  <a:pt x="5792" y="2324"/>
                </a:lnTo>
                <a:lnTo>
                  <a:pt x="5804" y="2316"/>
                </a:lnTo>
                <a:lnTo>
                  <a:pt x="5810" y="2314"/>
                </a:lnTo>
                <a:lnTo>
                  <a:pt x="5818" y="2312"/>
                </a:lnTo>
                <a:lnTo>
                  <a:pt x="5828" y="2310"/>
                </a:lnTo>
                <a:lnTo>
                  <a:pt x="5832" y="2308"/>
                </a:lnTo>
                <a:lnTo>
                  <a:pt x="5838" y="2306"/>
                </a:lnTo>
                <a:lnTo>
                  <a:pt x="5846" y="2308"/>
                </a:lnTo>
                <a:lnTo>
                  <a:pt x="5852" y="2310"/>
                </a:lnTo>
                <a:lnTo>
                  <a:pt x="5852" y="2306"/>
                </a:lnTo>
                <a:lnTo>
                  <a:pt x="5852" y="2298"/>
                </a:lnTo>
                <a:lnTo>
                  <a:pt x="5854" y="2292"/>
                </a:lnTo>
                <a:lnTo>
                  <a:pt x="5856" y="2284"/>
                </a:lnTo>
                <a:lnTo>
                  <a:pt x="5860" y="2276"/>
                </a:lnTo>
                <a:lnTo>
                  <a:pt x="5864" y="2268"/>
                </a:lnTo>
                <a:lnTo>
                  <a:pt x="5866" y="2252"/>
                </a:lnTo>
                <a:lnTo>
                  <a:pt x="5864" y="2236"/>
                </a:lnTo>
                <a:lnTo>
                  <a:pt x="5860" y="2222"/>
                </a:lnTo>
                <a:lnTo>
                  <a:pt x="5852" y="2206"/>
                </a:lnTo>
                <a:lnTo>
                  <a:pt x="5852" y="2202"/>
                </a:lnTo>
                <a:lnTo>
                  <a:pt x="5854" y="2200"/>
                </a:lnTo>
                <a:lnTo>
                  <a:pt x="5858" y="2200"/>
                </a:lnTo>
                <a:lnTo>
                  <a:pt x="5858" y="2196"/>
                </a:lnTo>
                <a:lnTo>
                  <a:pt x="5854" y="2192"/>
                </a:lnTo>
                <a:lnTo>
                  <a:pt x="5856" y="2192"/>
                </a:lnTo>
                <a:lnTo>
                  <a:pt x="5860" y="2192"/>
                </a:lnTo>
                <a:lnTo>
                  <a:pt x="5862" y="2196"/>
                </a:lnTo>
                <a:lnTo>
                  <a:pt x="5864" y="2196"/>
                </a:lnTo>
                <a:lnTo>
                  <a:pt x="5870" y="2188"/>
                </a:lnTo>
                <a:close/>
                <a:moveTo>
                  <a:pt x="6178" y="2288"/>
                </a:moveTo>
                <a:lnTo>
                  <a:pt x="6178" y="2288"/>
                </a:lnTo>
                <a:lnTo>
                  <a:pt x="6176" y="2278"/>
                </a:lnTo>
                <a:lnTo>
                  <a:pt x="6170" y="2270"/>
                </a:lnTo>
                <a:lnTo>
                  <a:pt x="6162" y="2266"/>
                </a:lnTo>
                <a:lnTo>
                  <a:pt x="6154" y="2262"/>
                </a:lnTo>
                <a:lnTo>
                  <a:pt x="6146" y="2260"/>
                </a:lnTo>
                <a:lnTo>
                  <a:pt x="6136" y="2260"/>
                </a:lnTo>
                <a:lnTo>
                  <a:pt x="6130" y="2262"/>
                </a:lnTo>
                <a:lnTo>
                  <a:pt x="6126" y="2266"/>
                </a:lnTo>
                <a:lnTo>
                  <a:pt x="6122" y="2272"/>
                </a:lnTo>
                <a:lnTo>
                  <a:pt x="6118" y="2272"/>
                </a:lnTo>
                <a:lnTo>
                  <a:pt x="6116" y="2268"/>
                </a:lnTo>
                <a:lnTo>
                  <a:pt x="6112" y="2268"/>
                </a:lnTo>
                <a:lnTo>
                  <a:pt x="6108" y="2266"/>
                </a:lnTo>
                <a:lnTo>
                  <a:pt x="6110" y="2262"/>
                </a:lnTo>
                <a:lnTo>
                  <a:pt x="6114" y="2258"/>
                </a:lnTo>
                <a:lnTo>
                  <a:pt x="6120" y="2256"/>
                </a:lnTo>
                <a:lnTo>
                  <a:pt x="6122" y="2254"/>
                </a:lnTo>
                <a:lnTo>
                  <a:pt x="6122" y="2250"/>
                </a:lnTo>
                <a:lnTo>
                  <a:pt x="6120" y="2242"/>
                </a:lnTo>
                <a:lnTo>
                  <a:pt x="6112" y="2232"/>
                </a:lnTo>
                <a:lnTo>
                  <a:pt x="6102" y="2224"/>
                </a:lnTo>
                <a:lnTo>
                  <a:pt x="6094" y="2218"/>
                </a:lnTo>
                <a:lnTo>
                  <a:pt x="6092" y="2216"/>
                </a:lnTo>
                <a:lnTo>
                  <a:pt x="6096" y="2216"/>
                </a:lnTo>
                <a:lnTo>
                  <a:pt x="6102" y="2218"/>
                </a:lnTo>
                <a:lnTo>
                  <a:pt x="6108" y="2222"/>
                </a:lnTo>
                <a:lnTo>
                  <a:pt x="6114" y="2224"/>
                </a:lnTo>
                <a:lnTo>
                  <a:pt x="6114" y="2222"/>
                </a:lnTo>
                <a:lnTo>
                  <a:pt x="6112" y="2220"/>
                </a:lnTo>
                <a:lnTo>
                  <a:pt x="6106" y="2210"/>
                </a:lnTo>
                <a:lnTo>
                  <a:pt x="6102" y="2206"/>
                </a:lnTo>
                <a:lnTo>
                  <a:pt x="6102" y="2200"/>
                </a:lnTo>
                <a:lnTo>
                  <a:pt x="6102" y="2194"/>
                </a:lnTo>
                <a:lnTo>
                  <a:pt x="6102" y="2190"/>
                </a:lnTo>
                <a:lnTo>
                  <a:pt x="6100" y="2188"/>
                </a:lnTo>
                <a:lnTo>
                  <a:pt x="6096" y="2186"/>
                </a:lnTo>
                <a:lnTo>
                  <a:pt x="6092" y="2184"/>
                </a:lnTo>
                <a:lnTo>
                  <a:pt x="6090" y="2182"/>
                </a:lnTo>
                <a:lnTo>
                  <a:pt x="6088" y="2176"/>
                </a:lnTo>
                <a:lnTo>
                  <a:pt x="6084" y="2170"/>
                </a:lnTo>
                <a:lnTo>
                  <a:pt x="6080" y="2166"/>
                </a:lnTo>
                <a:lnTo>
                  <a:pt x="6074" y="2164"/>
                </a:lnTo>
                <a:lnTo>
                  <a:pt x="6066" y="2162"/>
                </a:lnTo>
                <a:lnTo>
                  <a:pt x="6060" y="2160"/>
                </a:lnTo>
                <a:lnTo>
                  <a:pt x="6058" y="2154"/>
                </a:lnTo>
                <a:lnTo>
                  <a:pt x="6050" y="2140"/>
                </a:lnTo>
                <a:lnTo>
                  <a:pt x="6044" y="2124"/>
                </a:lnTo>
                <a:lnTo>
                  <a:pt x="6042" y="2112"/>
                </a:lnTo>
                <a:lnTo>
                  <a:pt x="6042" y="2104"/>
                </a:lnTo>
                <a:lnTo>
                  <a:pt x="6040" y="2100"/>
                </a:lnTo>
                <a:lnTo>
                  <a:pt x="6036" y="2098"/>
                </a:lnTo>
                <a:lnTo>
                  <a:pt x="6030" y="2092"/>
                </a:lnTo>
                <a:lnTo>
                  <a:pt x="6026" y="2086"/>
                </a:lnTo>
                <a:lnTo>
                  <a:pt x="6020" y="2080"/>
                </a:lnTo>
                <a:lnTo>
                  <a:pt x="6006" y="2074"/>
                </a:lnTo>
                <a:lnTo>
                  <a:pt x="6000" y="2072"/>
                </a:lnTo>
                <a:lnTo>
                  <a:pt x="5994" y="2070"/>
                </a:lnTo>
                <a:lnTo>
                  <a:pt x="5992" y="2072"/>
                </a:lnTo>
                <a:lnTo>
                  <a:pt x="5990" y="2074"/>
                </a:lnTo>
                <a:lnTo>
                  <a:pt x="5986" y="2076"/>
                </a:lnTo>
                <a:lnTo>
                  <a:pt x="5982" y="2076"/>
                </a:lnTo>
                <a:lnTo>
                  <a:pt x="5976" y="2076"/>
                </a:lnTo>
                <a:lnTo>
                  <a:pt x="5970" y="2074"/>
                </a:lnTo>
                <a:lnTo>
                  <a:pt x="5974" y="2072"/>
                </a:lnTo>
                <a:lnTo>
                  <a:pt x="5980" y="2070"/>
                </a:lnTo>
                <a:lnTo>
                  <a:pt x="5984" y="2066"/>
                </a:lnTo>
                <a:lnTo>
                  <a:pt x="5986" y="2062"/>
                </a:lnTo>
                <a:lnTo>
                  <a:pt x="5988" y="2062"/>
                </a:lnTo>
                <a:lnTo>
                  <a:pt x="5992" y="2062"/>
                </a:lnTo>
                <a:lnTo>
                  <a:pt x="6000" y="2060"/>
                </a:lnTo>
                <a:lnTo>
                  <a:pt x="6002" y="2058"/>
                </a:lnTo>
                <a:lnTo>
                  <a:pt x="6004" y="2058"/>
                </a:lnTo>
                <a:lnTo>
                  <a:pt x="6000" y="2056"/>
                </a:lnTo>
                <a:lnTo>
                  <a:pt x="5996" y="2054"/>
                </a:lnTo>
                <a:lnTo>
                  <a:pt x="5994" y="2052"/>
                </a:lnTo>
                <a:lnTo>
                  <a:pt x="5992" y="2050"/>
                </a:lnTo>
                <a:lnTo>
                  <a:pt x="5992" y="2048"/>
                </a:lnTo>
                <a:lnTo>
                  <a:pt x="5990" y="2046"/>
                </a:lnTo>
                <a:lnTo>
                  <a:pt x="5988" y="2044"/>
                </a:lnTo>
                <a:lnTo>
                  <a:pt x="5990" y="2044"/>
                </a:lnTo>
                <a:lnTo>
                  <a:pt x="5996" y="2046"/>
                </a:lnTo>
                <a:lnTo>
                  <a:pt x="6000" y="2044"/>
                </a:lnTo>
                <a:lnTo>
                  <a:pt x="6002" y="2042"/>
                </a:lnTo>
                <a:lnTo>
                  <a:pt x="6010" y="2034"/>
                </a:lnTo>
                <a:lnTo>
                  <a:pt x="6018" y="2014"/>
                </a:lnTo>
                <a:lnTo>
                  <a:pt x="6026" y="1996"/>
                </a:lnTo>
                <a:lnTo>
                  <a:pt x="6032" y="1986"/>
                </a:lnTo>
                <a:lnTo>
                  <a:pt x="6034" y="1980"/>
                </a:lnTo>
                <a:lnTo>
                  <a:pt x="6032" y="1974"/>
                </a:lnTo>
                <a:lnTo>
                  <a:pt x="6030" y="1970"/>
                </a:lnTo>
                <a:lnTo>
                  <a:pt x="6026" y="1968"/>
                </a:lnTo>
                <a:lnTo>
                  <a:pt x="6016" y="1966"/>
                </a:lnTo>
                <a:lnTo>
                  <a:pt x="6004" y="1968"/>
                </a:lnTo>
                <a:lnTo>
                  <a:pt x="5986" y="1968"/>
                </a:lnTo>
                <a:lnTo>
                  <a:pt x="5970" y="1966"/>
                </a:lnTo>
                <a:lnTo>
                  <a:pt x="5960" y="1968"/>
                </a:lnTo>
                <a:lnTo>
                  <a:pt x="5952" y="1972"/>
                </a:lnTo>
                <a:lnTo>
                  <a:pt x="5946" y="1976"/>
                </a:lnTo>
                <a:lnTo>
                  <a:pt x="5942" y="1974"/>
                </a:lnTo>
                <a:lnTo>
                  <a:pt x="5944" y="1972"/>
                </a:lnTo>
                <a:lnTo>
                  <a:pt x="5952" y="1962"/>
                </a:lnTo>
                <a:lnTo>
                  <a:pt x="5954" y="1960"/>
                </a:lnTo>
                <a:lnTo>
                  <a:pt x="5954" y="1958"/>
                </a:lnTo>
                <a:lnTo>
                  <a:pt x="5948" y="1958"/>
                </a:lnTo>
                <a:lnTo>
                  <a:pt x="5942" y="1960"/>
                </a:lnTo>
                <a:lnTo>
                  <a:pt x="5942" y="1958"/>
                </a:lnTo>
                <a:lnTo>
                  <a:pt x="5944" y="1958"/>
                </a:lnTo>
                <a:lnTo>
                  <a:pt x="5954" y="1950"/>
                </a:lnTo>
                <a:lnTo>
                  <a:pt x="5968" y="1938"/>
                </a:lnTo>
                <a:lnTo>
                  <a:pt x="5980" y="1926"/>
                </a:lnTo>
                <a:lnTo>
                  <a:pt x="5984" y="1920"/>
                </a:lnTo>
                <a:lnTo>
                  <a:pt x="5984" y="1918"/>
                </a:lnTo>
                <a:lnTo>
                  <a:pt x="5984" y="1916"/>
                </a:lnTo>
                <a:lnTo>
                  <a:pt x="5984" y="1914"/>
                </a:lnTo>
                <a:lnTo>
                  <a:pt x="5984" y="1910"/>
                </a:lnTo>
                <a:lnTo>
                  <a:pt x="5986" y="1908"/>
                </a:lnTo>
                <a:lnTo>
                  <a:pt x="5984" y="1906"/>
                </a:lnTo>
                <a:lnTo>
                  <a:pt x="5978" y="1904"/>
                </a:lnTo>
                <a:lnTo>
                  <a:pt x="5970" y="1906"/>
                </a:lnTo>
                <a:lnTo>
                  <a:pt x="5968" y="1908"/>
                </a:lnTo>
                <a:lnTo>
                  <a:pt x="5964" y="1908"/>
                </a:lnTo>
                <a:lnTo>
                  <a:pt x="5956" y="1908"/>
                </a:lnTo>
                <a:lnTo>
                  <a:pt x="5948" y="1912"/>
                </a:lnTo>
                <a:lnTo>
                  <a:pt x="5938" y="1914"/>
                </a:lnTo>
                <a:lnTo>
                  <a:pt x="5932" y="1912"/>
                </a:lnTo>
                <a:lnTo>
                  <a:pt x="5926" y="1912"/>
                </a:lnTo>
                <a:lnTo>
                  <a:pt x="5924" y="1912"/>
                </a:lnTo>
                <a:lnTo>
                  <a:pt x="5920" y="1914"/>
                </a:lnTo>
                <a:lnTo>
                  <a:pt x="5916" y="1912"/>
                </a:lnTo>
                <a:lnTo>
                  <a:pt x="5910" y="1910"/>
                </a:lnTo>
                <a:lnTo>
                  <a:pt x="5906" y="1908"/>
                </a:lnTo>
                <a:lnTo>
                  <a:pt x="5902" y="1910"/>
                </a:lnTo>
                <a:lnTo>
                  <a:pt x="5904" y="1916"/>
                </a:lnTo>
                <a:lnTo>
                  <a:pt x="5904" y="1920"/>
                </a:lnTo>
                <a:lnTo>
                  <a:pt x="5902" y="1922"/>
                </a:lnTo>
                <a:lnTo>
                  <a:pt x="5900" y="1924"/>
                </a:lnTo>
                <a:lnTo>
                  <a:pt x="5898" y="1924"/>
                </a:lnTo>
                <a:lnTo>
                  <a:pt x="5900" y="1930"/>
                </a:lnTo>
                <a:lnTo>
                  <a:pt x="5904" y="1932"/>
                </a:lnTo>
                <a:lnTo>
                  <a:pt x="5902" y="1934"/>
                </a:lnTo>
                <a:lnTo>
                  <a:pt x="5896" y="1932"/>
                </a:lnTo>
                <a:lnTo>
                  <a:pt x="5890" y="1932"/>
                </a:lnTo>
                <a:lnTo>
                  <a:pt x="5892" y="1934"/>
                </a:lnTo>
                <a:lnTo>
                  <a:pt x="5894" y="1938"/>
                </a:lnTo>
                <a:lnTo>
                  <a:pt x="5894" y="1942"/>
                </a:lnTo>
                <a:lnTo>
                  <a:pt x="5892" y="1942"/>
                </a:lnTo>
                <a:lnTo>
                  <a:pt x="5888" y="1942"/>
                </a:lnTo>
                <a:lnTo>
                  <a:pt x="5888" y="1944"/>
                </a:lnTo>
                <a:lnTo>
                  <a:pt x="5890" y="1948"/>
                </a:lnTo>
                <a:lnTo>
                  <a:pt x="5892" y="1952"/>
                </a:lnTo>
                <a:lnTo>
                  <a:pt x="5890" y="1956"/>
                </a:lnTo>
                <a:lnTo>
                  <a:pt x="5886" y="1956"/>
                </a:lnTo>
                <a:lnTo>
                  <a:pt x="5876" y="1956"/>
                </a:lnTo>
                <a:lnTo>
                  <a:pt x="5872" y="1958"/>
                </a:lnTo>
                <a:lnTo>
                  <a:pt x="5874" y="1962"/>
                </a:lnTo>
                <a:lnTo>
                  <a:pt x="5876" y="1968"/>
                </a:lnTo>
                <a:lnTo>
                  <a:pt x="5874" y="1972"/>
                </a:lnTo>
                <a:lnTo>
                  <a:pt x="5872" y="1976"/>
                </a:lnTo>
                <a:lnTo>
                  <a:pt x="5872" y="1986"/>
                </a:lnTo>
                <a:lnTo>
                  <a:pt x="5872" y="1988"/>
                </a:lnTo>
                <a:lnTo>
                  <a:pt x="5874" y="1990"/>
                </a:lnTo>
                <a:lnTo>
                  <a:pt x="5878" y="1992"/>
                </a:lnTo>
                <a:lnTo>
                  <a:pt x="5880" y="1994"/>
                </a:lnTo>
                <a:lnTo>
                  <a:pt x="5880" y="1998"/>
                </a:lnTo>
                <a:lnTo>
                  <a:pt x="5876" y="2004"/>
                </a:lnTo>
                <a:lnTo>
                  <a:pt x="5874" y="2006"/>
                </a:lnTo>
                <a:lnTo>
                  <a:pt x="5872" y="2008"/>
                </a:lnTo>
                <a:lnTo>
                  <a:pt x="5874" y="2010"/>
                </a:lnTo>
                <a:lnTo>
                  <a:pt x="5876" y="2012"/>
                </a:lnTo>
                <a:lnTo>
                  <a:pt x="5874" y="2014"/>
                </a:lnTo>
                <a:lnTo>
                  <a:pt x="5870" y="2016"/>
                </a:lnTo>
                <a:lnTo>
                  <a:pt x="5868" y="2018"/>
                </a:lnTo>
                <a:lnTo>
                  <a:pt x="5872" y="2020"/>
                </a:lnTo>
                <a:lnTo>
                  <a:pt x="5872" y="2024"/>
                </a:lnTo>
                <a:lnTo>
                  <a:pt x="5868" y="2026"/>
                </a:lnTo>
                <a:lnTo>
                  <a:pt x="5862" y="2026"/>
                </a:lnTo>
                <a:lnTo>
                  <a:pt x="5858" y="2026"/>
                </a:lnTo>
                <a:lnTo>
                  <a:pt x="5856" y="2028"/>
                </a:lnTo>
                <a:lnTo>
                  <a:pt x="5856" y="2030"/>
                </a:lnTo>
                <a:lnTo>
                  <a:pt x="5858" y="2030"/>
                </a:lnTo>
                <a:lnTo>
                  <a:pt x="5866" y="2030"/>
                </a:lnTo>
                <a:lnTo>
                  <a:pt x="5874" y="2030"/>
                </a:lnTo>
                <a:lnTo>
                  <a:pt x="5876" y="2032"/>
                </a:lnTo>
                <a:lnTo>
                  <a:pt x="5868" y="2034"/>
                </a:lnTo>
                <a:lnTo>
                  <a:pt x="5864" y="2036"/>
                </a:lnTo>
                <a:lnTo>
                  <a:pt x="5864" y="2038"/>
                </a:lnTo>
                <a:lnTo>
                  <a:pt x="5868" y="2038"/>
                </a:lnTo>
                <a:lnTo>
                  <a:pt x="5872" y="2040"/>
                </a:lnTo>
                <a:lnTo>
                  <a:pt x="5876" y="2040"/>
                </a:lnTo>
                <a:lnTo>
                  <a:pt x="5878" y="2040"/>
                </a:lnTo>
                <a:lnTo>
                  <a:pt x="5880" y="2040"/>
                </a:lnTo>
                <a:lnTo>
                  <a:pt x="5884" y="2038"/>
                </a:lnTo>
                <a:lnTo>
                  <a:pt x="5892" y="2030"/>
                </a:lnTo>
                <a:lnTo>
                  <a:pt x="5890" y="2036"/>
                </a:lnTo>
                <a:lnTo>
                  <a:pt x="5888" y="2042"/>
                </a:lnTo>
                <a:lnTo>
                  <a:pt x="5886" y="2048"/>
                </a:lnTo>
                <a:lnTo>
                  <a:pt x="5886" y="2052"/>
                </a:lnTo>
                <a:lnTo>
                  <a:pt x="5882" y="2054"/>
                </a:lnTo>
                <a:lnTo>
                  <a:pt x="5880" y="2058"/>
                </a:lnTo>
                <a:lnTo>
                  <a:pt x="5882" y="2062"/>
                </a:lnTo>
                <a:lnTo>
                  <a:pt x="5882" y="2066"/>
                </a:lnTo>
                <a:lnTo>
                  <a:pt x="5880" y="2070"/>
                </a:lnTo>
                <a:lnTo>
                  <a:pt x="5876" y="2076"/>
                </a:lnTo>
                <a:lnTo>
                  <a:pt x="5878" y="2078"/>
                </a:lnTo>
                <a:lnTo>
                  <a:pt x="5878" y="2082"/>
                </a:lnTo>
                <a:lnTo>
                  <a:pt x="5878" y="2086"/>
                </a:lnTo>
                <a:lnTo>
                  <a:pt x="5878" y="2088"/>
                </a:lnTo>
                <a:lnTo>
                  <a:pt x="5880" y="2090"/>
                </a:lnTo>
                <a:lnTo>
                  <a:pt x="5884" y="2088"/>
                </a:lnTo>
                <a:lnTo>
                  <a:pt x="5882" y="2090"/>
                </a:lnTo>
                <a:lnTo>
                  <a:pt x="5878" y="2100"/>
                </a:lnTo>
                <a:lnTo>
                  <a:pt x="5874" y="2112"/>
                </a:lnTo>
                <a:lnTo>
                  <a:pt x="5874" y="2116"/>
                </a:lnTo>
                <a:lnTo>
                  <a:pt x="5876" y="2118"/>
                </a:lnTo>
                <a:lnTo>
                  <a:pt x="5878" y="2120"/>
                </a:lnTo>
                <a:lnTo>
                  <a:pt x="5880" y="2118"/>
                </a:lnTo>
                <a:lnTo>
                  <a:pt x="5884" y="2108"/>
                </a:lnTo>
                <a:lnTo>
                  <a:pt x="5886" y="2098"/>
                </a:lnTo>
                <a:lnTo>
                  <a:pt x="5888" y="2094"/>
                </a:lnTo>
                <a:lnTo>
                  <a:pt x="5892" y="2090"/>
                </a:lnTo>
                <a:lnTo>
                  <a:pt x="5892" y="2088"/>
                </a:lnTo>
                <a:lnTo>
                  <a:pt x="5892" y="2086"/>
                </a:lnTo>
                <a:lnTo>
                  <a:pt x="5890" y="2082"/>
                </a:lnTo>
                <a:lnTo>
                  <a:pt x="5888" y="2078"/>
                </a:lnTo>
                <a:lnTo>
                  <a:pt x="5888" y="2076"/>
                </a:lnTo>
                <a:lnTo>
                  <a:pt x="5890" y="2072"/>
                </a:lnTo>
                <a:lnTo>
                  <a:pt x="5894" y="2070"/>
                </a:lnTo>
                <a:lnTo>
                  <a:pt x="5892" y="2074"/>
                </a:lnTo>
                <a:lnTo>
                  <a:pt x="5892" y="2078"/>
                </a:lnTo>
                <a:lnTo>
                  <a:pt x="5894" y="2080"/>
                </a:lnTo>
                <a:lnTo>
                  <a:pt x="5896" y="2082"/>
                </a:lnTo>
                <a:lnTo>
                  <a:pt x="5898" y="2084"/>
                </a:lnTo>
                <a:lnTo>
                  <a:pt x="5900" y="2080"/>
                </a:lnTo>
                <a:lnTo>
                  <a:pt x="5900" y="2078"/>
                </a:lnTo>
                <a:lnTo>
                  <a:pt x="5904" y="2080"/>
                </a:lnTo>
                <a:lnTo>
                  <a:pt x="5906" y="2082"/>
                </a:lnTo>
                <a:lnTo>
                  <a:pt x="5906" y="2080"/>
                </a:lnTo>
                <a:lnTo>
                  <a:pt x="5908" y="2076"/>
                </a:lnTo>
                <a:lnTo>
                  <a:pt x="5910" y="2074"/>
                </a:lnTo>
                <a:lnTo>
                  <a:pt x="5912" y="2072"/>
                </a:lnTo>
                <a:lnTo>
                  <a:pt x="5916" y="2074"/>
                </a:lnTo>
                <a:lnTo>
                  <a:pt x="5922" y="2080"/>
                </a:lnTo>
                <a:lnTo>
                  <a:pt x="5914" y="2080"/>
                </a:lnTo>
                <a:lnTo>
                  <a:pt x="5908" y="2084"/>
                </a:lnTo>
                <a:lnTo>
                  <a:pt x="5908" y="2086"/>
                </a:lnTo>
                <a:lnTo>
                  <a:pt x="5908" y="2090"/>
                </a:lnTo>
                <a:lnTo>
                  <a:pt x="5916" y="2098"/>
                </a:lnTo>
                <a:lnTo>
                  <a:pt x="5918" y="2102"/>
                </a:lnTo>
                <a:lnTo>
                  <a:pt x="5920" y="2108"/>
                </a:lnTo>
                <a:lnTo>
                  <a:pt x="5918" y="2112"/>
                </a:lnTo>
                <a:lnTo>
                  <a:pt x="5914" y="2116"/>
                </a:lnTo>
                <a:lnTo>
                  <a:pt x="5908" y="2124"/>
                </a:lnTo>
                <a:lnTo>
                  <a:pt x="5906" y="2128"/>
                </a:lnTo>
                <a:lnTo>
                  <a:pt x="5906" y="2134"/>
                </a:lnTo>
                <a:lnTo>
                  <a:pt x="5906" y="2140"/>
                </a:lnTo>
                <a:lnTo>
                  <a:pt x="5904" y="2138"/>
                </a:lnTo>
                <a:lnTo>
                  <a:pt x="5902" y="2136"/>
                </a:lnTo>
                <a:lnTo>
                  <a:pt x="5900" y="2136"/>
                </a:lnTo>
                <a:lnTo>
                  <a:pt x="5898" y="2138"/>
                </a:lnTo>
                <a:lnTo>
                  <a:pt x="5898" y="2140"/>
                </a:lnTo>
                <a:lnTo>
                  <a:pt x="5898" y="2144"/>
                </a:lnTo>
                <a:lnTo>
                  <a:pt x="5904" y="2152"/>
                </a:lnTo>
                <a:lnTo>
                  <a:pt x="5908" y="2156"/>
                </a:lnTo>
                <a:lnTo>
                  <a:pt x="5910" y="2156"/>
                </a:lnTo>
                <a:lnTo>
                  <a:pt x="5908" y="2152"/>
                </a:lnTo>
                <a:lnTo>
                  <a:pt x="5908" y="2148"/>
                </a:lnTo>
                <a:lnTo>
                  <a:pt x="5908" y="2146"/>
                </a:lnTo>
                <a:lnTo>
                  <a:pt x="5910" y="2144"/>
                </a:lnTo>
                <a:lnTo>
                  <a:pt x="5912" y="2146"/>
                </a:lnTo>
                <a:lnTo>
                  <a:pt x="5918" y="2148"/>
                </a:lnTo>
                <a:lnTo>
                  <a:pt x="5924" y="2154"/>
                </a:lnTo>
                <a:lnTo>
                  <a:pt x="5928" y="2156"/>
                </a:lnTo>
                <a:lnTo>
                  <a:pt x="5930" y="2156"/>
                </a:lnTo>
                <a:lnTo>
                  <a:pt x="5932" y="2152"/>
                </a:lnTo>
                <a:lnTo>
                  <a:pt x="5930" y="2146"/>
                </a:lnTo>
                <a:lnTo>
                  <a:pt x="5930" y="2144"/>
                </a:lnTo>
                <a:lnTo>
                  <a:pt x="5936" y="2148"/>
                </a:lnTo>
                <a:lnTo>
                  <a:pt x="5944" y="2152"/>
                </a:lnTo>
                <a:lnTo>
                  <a:pt x="5948" y="2150"/>
                </a:lnTo>
                <a:lnTo>
                  <a:pt x="5950" y="2148"/>
                </a:lnTo>
                <a:lnTo>
                  <a:pt x="5956" y="2144"/>
                </a:lnTo>
                <a:lnTo>
                  <a:pt x="5958" y="2144"/>
                </a:lnTo>
                <a:lnTo>
                  <a:pt x="5962" y="2144"/>
                </a:lnTo>
                <a:lnTo>
                  <a:pt x="5964" y="2140"/>
                </a:lnTo>
                <a:lnTo>
                  <a:pt x="5966" y="2138"/>
                </a:lnTo>
                <a:lnTo>
                  <a:pt x="5972" y="2138"/>
                </a:lnTo>
                <a:lnTo>
                  <a:pt x="5976" y="2138"/>
                </a:lnTo>
                <a:lnTo>
                  <a:pt x="5976" y="2140"/>
                </a:lnTo>
                <a:lnTo>
                  <a:pt x="5972" y="2144"/>
                </a:lnTo>
                <a:lnTo>
                  <a:pt x="5964" y="2154"/>
                </a:lnTo>
                <a:lnTo>
                  <a:pt x="5962" y="2162"/>
                </a:lnTo>
                <a:lnTo>
                  <a:pt x="5960" y="2166"/>
                </a:lnTo>
                <a:lnTo>
                  <a:pt x="5960" y="2172"/>
                </a:lnTo>
                <a:lnTo>
                  <a:pt x="5962" y="2176"/>
                </a:lnTo>
                <a:lnTo>
                  <a:pt x="5970" y="2182"/>
                </a:lnTo>
                <a:lnTo>
                  <a:pt x="5976" y="2190"/>
                </a:lnTo>
                <a:lnTo>
                  <a:pt x="5980" y="2194"/>
                </a:lnTo>
                <a:lnTo>
                  <a:pt x="5982" y="2192"/>
                </a:lnTo>
                <a:lnTo>
                  <a:pt x="5984" y="2188"/>
                </a:lnTo>
                <a:lnTo>
                  <a:pt x="5986" y="2188"/>
                </a:lnTo>
                <a:lnTo>
                  <a:pt x="5990" y="2186"/>
                </a:lnTo>
                <a:lnTo>
                  <a:pt x="5992" y="2188"/>
                </a:lnTo>
                <a:lnTo>
                  <a:pt x="5992" y="2192"/>
                </a:lnTo>
                <a:lnTo>
                  <a:pt x="5990" y="2196"/>
                </a:lnTo>
                <a:lnTo>
                  <a:pt x="5990" y="2198"/>
                </a:lnTo>
                <a:lnTo>
                  <a:pt x="5992" y="2200"/>
                </a:lnTo>
                <a:lnTo>
                  <a:pt x="5990" y="2202"/>
                </a:lnTo>
                <a:lnTo>
                  <a:pt x="5986" y="2204"/>
                </a:lnTo>
                <a:lnTo>
                  <a:pt x="5984" y="2206"/>
                </a:lnTo>
                <a:lnTo>
                  <a:pt x="5982" y="2208"/>
                </a:lnTo>
                <a:lnTo>
                  <a:pt x="5984" y="2212"/>
                </a:lnTo>
                <a:lnTo>
                  <a:pt x="5988" y="2214"/>
                </a:lnTo>
                <a:lnTo>
                  <a:pt x="5988" y="2216"/>
                </a:lnTo>
                <a:lnTo>
                  <a:pt x="5986" y="2218"/>
                </a:lnTo>
                <a:lnTo>
                  <a:pt x="5984" y="2220"/>
                </a:lnTo>
                <a:lnTo>
                  <a:pt x="5984" y="2222"/>
                </a:lnTo>
                <a:lnTo>
                  <a:pt x="5984" y="2226"/>
                </a:lnTo>
                <a:lnTo>
                  <a:pt x="5988" y="2232"/>
                </a:lnTo>
                <a:lnTo>
                  <a:pt x="5992" y="2242"/>
                </a:lnTo>
                <a:lnTo>
                  <a:pt x="5988" y="2238"/>
                </a:lnTo>
                <a:lnTo>
                  <a:pt x="5984" y="2234"/>
                </a:lnTo>
                <a:lnTo>
                  <a:pt x="5980" y="2234"/>
                </a:lnTo>
                <a:lnTo>
                  <a:pt x="5978" y="2236"/>
                </a:lnTo>
                <a:lnTo>
                  <a:pt x="5980" y="2240"/>
                </a:lnTo>
                <a:lnTo>
                  <a:pt x="5982" y="2244"/>
                </a:lnTo>
                <a:lnTo>
                  <a:pt x="5980" y="2242"/>
                </a:lnTo>
                <a:lnTo>
                  <a:pt x="5974" y="2238"/>
                </a:lnTo>
                <a:lnTo>
                  <a:pt x="5970" y="2238"/>
                </a:lnTo>
                <a:lnTo>
                  <a:pt x="5966" y="2240"/>
                </a:lnTo>
                <a:lnTo>
                  <a:pt x="5960" y="2242"/>
                </a:lnTo>
                <a:lnTo>
                  <a:pt x="5956" y="2240"/>
                </a:lnTo>
                <a:lnTo>
                  <a:pt x="5954" y="2240"/>
                </a:lnTo>
                <a:lnTo>
                  <a:pt x="5950" y="2240"/>
                </a:lnTo>
                <a:lnTo>
                  <a:pt x="5948" y="2242"/>
                </a:lnTo>
                <a:lnTo>
                  <a:pt x="5944" y="2244"/>
                </a:lnTo>
                <a:lnTo>
                  <a:pt x="5940" y="2246"/>
                </a:lnTo>
                <a:lnTo>
                  <a:pt x="5936" y="2250"/>
                </a:lnTo>
                <a:lnTo>
                  <a:pt x="5930" y="2258"/>
                </a:lnTo>
                <a:lnTo>
                  <a:pt x="5924" y="2260"/>
                </a:lnTo>
                <a:lnTo>
                  <a:pt x="5920" y="2264"/>
                </a:lnTo>
                <a:lnTo>
                  <a:pt x="5916" y="2268"/>
                </a:lnTo>
                <a:lnTo>
                  <a:pt x="5914" y="2274"/>
                </a:lnTo>
                <a:lnTo>
                  <a:pt x="5916" y="2274"/>
                </a:lnTo>
                <a:lnTo>
                  <a:pt x="5918" y="2272"/>
                </a:lnTo>
                <a:lnTo>
                  <a:pt x="5922" y="2272"/>
                </a:lnTo>
                <a:lnTo>
                  <a:pt x="5924" y="2272"/>
                </a:lnTo>
                <a:lnTo>
                  <a:pt x="5928" y="2270"/>
                </a:lnTo>
                <a:lnTo>
                  <a:pt x="5936" y="2266"/>
                </a:lnTo>
                <a:lnTo>
                  <a:pt x="5942" y="2264"/>
                </a:lnTo>
                <a:lnTo>
                  <a:pt x="5942" y="2266"/>
                </a:lnTo>
                <a:lnTo>
                  <a:pt x="5940" y="2270"/>
                </a:lnTo>
                <a:lnTo>
                  <a:pt x="5942" y="2272"/>
                </a:lnTo>
                <a:lnTo>
                  <a:pt x="5944" y="2274"/>
                </a:lnTo>
                <a:lnTo>
                  <a:pt x="5942" y="2278"/>
                </a:lnTo>
                <a:lnTo>
                  <a:pt x="5942" y="2282"/>
                </a:lnTo>
                <a:lnTo>
                  <a:pt x="5942" y="2284"/>
                </a:lnTo>
                <a:lnTo>
                  <a:pt x="5942" y="2290"/>
                </a:lnTo>
                <a:lnTo>
                  <a:pt x="5942" y="2294"/>
                </a:lnTo>
                <a:lnTo>
                  <a:pt x="5940" y="2298"/>
                </a:lnTo>
                <a:lnTo>
                  <a:pt x="5936" y="2304"/>
                </a:lnTo>
                <a:lnTo>
                  <a:pt x="5930" y="2308"/>
                </a:lnTo>
                <a:lnTo>
                  <a:pt x="5916" y="2314"/>
                </a:lnTo>
                <a:lnTo>
                  <a:pt x="5908" y="2316"/>
                </a:lnTo>
                <a:lnTo>
                  <a:pt x="5902" y="2318"/>
                </a:lnTo>
                <a:lnTo>
                  <a:pt x="5896" y="2322"/>
                </a:lnTo>
                <a:lnTo>
                  <a:pt x="5894" y="2326"/>
                </a:lnTo>
                <a:lnTo>
                  <a:pt x="5894" y="2328"/>
                </a:lnTo>
                <a:lnTo>
                  <a:pt x="5896" y="2328"/>
                </a:lnTo>
                <a:lnTo>
                  <a:pt x="5900" y="2330"/>
                </a:lnTo>
                <a:lnTo>
                  <a:pt x="5900" y="2332"/>
                </a:lnTo>
                <a:lnTo>
                  <a:pt x="5898" y="2334"/>
                </a:lnTo>
                <a:lnTo>
                  <a:pt x="5898" y="2338"/>
                </a:lnTo>
                <a:lnTo>
                  <a:pt x="5902" y="2342"/>
                </a:lnTo>
                <a:lnTo>
                  <a:pt x="5908" y="2342"/>
                </a:lnTo>
                <a:lnTo>
                  <a:pt x="5916" y="2338"/>
                </a:lnTo>
                <a:lnTo>
                  <a:pt x="5924" y="2336"/>
                </a:lnTo>
                <a:lnTo>
                  <a:pt x="5930" y="2336"/>
                </a:lnTo>
                <a:lnTo>
                  <a:pt x="5934" y="2338"/>
                </a:lnTo>
                <a:lnTo>
                  <a:pt x="5934" y="2344"/>
                </a:lnTo>
                <a:lnTo>
                  <a:pt x="5934" y="2346"/>
                </a:lnTo>
                <a:lnTo>
                  <a:pt x="5934" y="2348"/>
                </a:lnTo>
                <a:lnTo>
                  <a:pt x="5940" y="2346"/>
                </a:lnTo>
                <a:lnTo>
                  <a:pt x="5944" y="2346"/>
                </a:lnTo>
                <a:lnTo>
                  <a:pt x="5948" y="2346"/>
                </a:lnTo>
                <a:lnTo>
                  <a:pt x="5954" y="2348"/>
                </a:lnTo>
                <a:lnTo>
                  <a:pt x="5960" y="2352"/>
                </a:lnTo>
                <a:lnTo>
                  <a:pt x="5964" y="2356"/>
                </a:lnTo>
                <a:lnTo>
                  <a:pt x="5968" y="2358"/>
                </a:lnTo>
                <a:lnTo>
                  <a:pt x="5972" y="2356"/>
                </a:lnTo>
                <a:lnTo>
                  <a:pt x="5976" y="2354"/>
                </a:lnTo>
                <a:lnTo>
                  <a:pt x="5982" y="2348"/>
                </a:lnTo>
                <a:lnTo>
                  <a:pt x="5986" y="2346"/>
                </a:lnTo>
                <a:lnTo>
                  <a:pt x="5990" y="2346"/>
                </a:lnTo>
                <a:lnTo>
                  <a:pt x="5994" y="2344"/>
                </a:lnTo>
                <a:lnTo>
                  <a:pt x="5998" y="2342"/>
                </a:lnTo>
                <a:lnTo>
                  <a:pt x="6004" y="2338"/>
                </a:lnTo>
                <a:lnTo>
                  <a:pt x="6012" y="2334"/>
                </a:lnTo>
                <a:lnTo>
                  <a:pt x="6006" y="2338"/>
                </a:lnTo>
                <a:lnTo>
                  <a:pt x="6004" y="2344"/>
                </a:lnTo>
                <a:lnTo>
                  <a:pt x="5996" y="2350"/>
                </a:lnTo>
                <a:lnTo>
                  <a:pt x="5990" y="2354"/>
                </a:lnTo>
                <a:lnTo>
                  <a:pt x="5988" y="2362"/>
                </a:lnTo>
                <a:lnTo>
                  <a:pt x="5986" y="2366"/>
                </a:lnTo>
                <a:lnTo>
                  <a:pt x="5978" y="2368"/>
                </a:lnTo>
                <a:lnTo>
                  <a:pt x="5970" y="2368"/>
                </a:lnTo>
                <a:lnTo>
                  <a:pt x="5964" y="2366"/>
                </a:lnTo>
                <a:lnTo>
                  <a:pt x="5958" y="2366"/>
                </a:lnTo>
                <a:lnTo>
                  <a:pt x="5946" y="2364"/>
                </a:lnTo>
                <a:lnTo>
                  <a:pt x="5940" y="2366"/>
                </a:lnTo>
                <a:lnTo>
                  <a:pt x="5936" y="2366"/>
                </a:lnTo>
                <a:lnTo>
                  <a:pt x="5936" y="2368"/>
                </a:lnTo>
                <a:lnTo>
                  <a:pt x="5936" y="2370"/>
                </a:lnTo>
                <a:lnTo>
                  <a:pt x="5936" y="2374"/>
                </a:lnTo>
                <a:lnTo>
                  <a:pt x="5934" y="2376"/>
                </a:lnTo>
                <a:lnTo>
                  <a:pt x="5930" y="2378"/>
                </a:lnTo>
                <a:lnTo>
                  <a:pt x="5926" y="2378"/>
                </a:lnTo>
                <a:lnTo>
                  <a:pt x="5924" y="2380"/>
                </a:lnTo>
                <a:lnTo>
                  <a:pt x="5922" y="2384"/>
                </a:lnTo>
                <a:lnTo>
                  <a:pt x="5922" y="2388"/>
                </a:lnTo>
                <a:lnTo>
                  <a:pt x="5922" y="2390"/>
                </a:lnTo>
                <a:lnTo>
                  <a:pt x="5920" y="2392"/>
                </a:lnTo>
                <a:lnTo>
                  <a:pt x="5916" y="2396"/>
                </a:lnTo>
                <a:lnTo>
                  <a:pt x="5916" y="2398"/>
                </a:lnTo>
                <a:lnTo>
                  <a:pt x="5914" y="2402"/>
                </a:lnTo>
                <a:lnTo>
                  <a:pt x="5910" y="2404"/>
                </a:lnTo>
                <a:lnTo>
                  <a:pt x="5904" y="2410"/>
                </a:lnTo>
                <a:lnTo>
                  <a:pt x="5900" y="2416"/>
                </a:lnTo>
                <a:lnTo>
                  <a:pt x="5894" y="2422"/>
                </a:lnTo>
                <a:lnTo>
                  <a:pt x="5890" y="2424"/>
                </a:lnTo>
                <a:lnTo>
                  <a:pt x="5886" y="2424"/>
                </a:lnTo>
                <a:lnTo>
                  <a:pt x="5882" y="2424"/>
                </a:lnTo>
                <a:lnTo>
                  <a:pt x="5878" y="2426"/>
                </a:lnTo>
                <a:lnTo>
                  <a:pt x="5876" y="2428"/>
                </a:lnTo>
                <a:lnTo>
                  <a:pt x="5876" y="2432"/>
                </a:lnTo>
                <a:lnTo>
                  <a:pt x="5876" y="2436"/>
                </a:lnTo>
                <a:lnTo>
                  <a:pt x="5878" y="2436"/>
                </a:lnTo>
                <a:lnTo>
                  <a:pt x="5882" y="2434"/>
                </a:lnTo>
                <a:lnTo>
                  <a:pt x="5884" y="2434"/>
                </a:lnTo>
                <a:lnTo>
                  <a:pt x="5886" y="2434"/>
                </a:lnTo>
                <a:lnTo>
                  <a:pt x="5890" y="2436"/>
                </a:lnTo>
                <a:lnTo>
                  <a:pt x="5894" y="2440"/>
                </a:lnTo>
                <a:lnTo>
                  <a:pt x="5896" y="2440"/>
                </a:lnTo>
                <a:lnTo>
                  <a:pt x="5898" y="2440"/>
                </a:lnTo>
                <a:lnTo>
                  <a:pt x="5900" y="2438"/>
                </a:lnTo>
                <a:lnTo>
                  <a:pt x="5902" y="2434"/>
                </a:lnTo>
                <a:lnTo>
                  <a:pt x="5902" y="2432"/>
                </a:lnTo>
                <a:lnTo>
                  <a:pt x="5906" y="2430"/>
                </a:lnTo>
                <a:lnTo>
                  <a:pt x="5912" y="2426"/>
                </a:lnTo>
                <a:lnTo>
                  <a:pt x="5914" y="2424"/>
                </a:lnTo>
                <a:lnTo>
                  <a:pt x="5918" y="2420"/>
                </a:lnTo>
                <a:lnTo>
                  <a:pt x="5928" y="2418"/>
                </a:lnTo>
                <a:lnTo>
                  <a:pt x="5936" y="2416"/>
                </a:lnTo>
                <a:lnTo>
                  <a:pt x="5942" y="2418"/>
                </a:lnTo>
                <a:lnTo>
                  <a:pt x="5954" y="2426"/>
                </a:lnTo>
                <a:lnTo>
                  <a:pt x="5958" y="2426"/>
                </a:lnTo>
                <a:lnTo>
                  <a:pt x="5962" y="2424"/>
                </a:lnTo>
                <a:lnTo>
                  <a:pt x="5964" y="2416"/>
                </a:lnTo>
                <a:lnTo>
                  <a:pt x="5966" y="2406"/>
                </a:lnTo>
                <a:lnTo>
                  <a:pt x="5968" y="2402"/>
                </a:lnTo>
                <a:lnTo>
                  <a:pt x="5970" y="2402"/>
                </a:lnTo>
                <a:lnTo>
                  <a:pt x="5972" y="2402"/>
                </a:lnTo>
                <a:lnTo>
                  <a:pt x="5976" y="2402"/>
                </a:lnTo>
                <a:lnTo>
                  <a:pt x="5982" y="2398"/>
                </a:lnTo>
                <a:lnTo>
                  <a:pt x="5986" y="2396"/>
                </a:lnTo>
                <a:lnTo>
                  <a:pt x="5992" y="2396"/>
                </a:lnTo>
                <a:lnTo>
                  <a:pt x="5996" y="2396"/>
                </a:lnTo>
                <a:lnTo>
                  <a:pt x="6000" y="2400"/>
                </a:lnTo>
                <a:lnTo>
                  <a:pt x="6006" y="2406"/>
                </a:lnTo>
                <a:lnTo>
                  <a:pt x="6008" y="2406"/>
                </a:lnTo>
                <a:lnTo>
                  <a:pt x="6010" y="2406"/>
                </a:lnTo>
                <a:lnTo>
                  <a:pt x="6012" y="2404"/>
                </a:lnTo>
                <a:lnTo>
                  <a:pt x="6014" y="2402"/>
                </a:lnTo>
                <a:lnTo>
                  <a:pt x="6020" y="2404"/>
                </a:lnTo>
                <a:lnTo>
                  <a:pt x="6026" y="2404"/>
                </a:lnTo>
                <a:lnTo>
                  <a:pt x="6028" y="2402"/>
                </a:lnTo>
                <a:lnTo>
                  <a:pt x="6030" y="2398"/>
                </a:lnTo>
                <a:lnTo>
                  <a:pt x="6040" y="2396"/>
                </a:lnTo>
                <a:lnTo>
                  <a:pt x="6050" y="2394"/>
                </a:lnTo>
                <a:lnTo>
                  <a:pt x="6052" y="2390"/>
                </a:lnTo>
                <a:lnTo>
                  <a:pt x="6054" y="2388"/>
                </a:lnTo>
                <a:lnTo>
                  <a:pt x="6058" y="2390"/>
                </a:lnTo>
                <a:lnTo>
                  <a:pt x="6064" y="2394"/>
                </a:lnTo>
                <a:lnTo>
                  <a:pt x="6066" y="2392"/>
                </a:lnTo>
                <a:lnTo>
                  <a:pt x="6068" y="2392"/>
                </a:lnTo>
                <a:lnTo>
                  <a:pt x="6070" y="2394"/>
                </a:lnTo>
                <a:lnTo>
                  <a:pt x="6072" y="2394"/>
                </a:lnTo>
                <a:lnTo>
                  <a:pt x="6076" y="2394"/>
                </a:lnTo>
                <a:lnTo>
                  <a:pt x="6084" y="2392"/>
                </a:lnTo>
                <a:lnTo>
                  <a:pt x="6094" y="2390"/>
                </a:lnTo>
                <a:lnTo>
                  <a:pt x="6100" y="2390"/>
                </a:lnTo>
                <a:lnTo>
                  <a:pt x="6106" y="2392"/>
                </a:lnTo>
                <a:lnTo>
                  <a:pt x="6112" y="2394"/>
                </a:lnTo>
                <a:lnTo>
                  <a:pt x="6116" y="2394"/>
                </a:lnTo>
                <a:lnTo>
                  <a:pt x="6124" y="2392"/>
                </a:lnTo>
                <a:lnTo>
                  <a:pt x="6132" y="2388"/>
                </a:lnTo>
                <a:lnTo>
                  <a:pt x="6140" y="2386"/>
                </a:lnTo>
                <a:lnTo>
                  <a:pt x="6144" y="2384"/>
                </a:lnTo>
                <a:lnTo>
                  <a:pt x="6146" y="2382"/>
                </a:lnTo>
                <a:lnTo>
                  <a:pt x="6148" y="2378"/>
                </a:lnTo>
                <a:lnTo>
                  <a:pt x="6154" y="2374"/>
                </a:lnTo>
                <a:lnTo>
                  <a:pt x="6162" y="2370"/>
                </a:lnTo>
                <a:lnTo>
                  <a:pt x="6164" y="2366"/>
                </a:lnTo>
                <a:lnTo>
                  <a:pt x="6164" y="2362"/>
                </a:lnTo>
                <a:lnTo>
                  <a:pt x="6164" y="2358"/>
                </a:lnTo>
                <a:lnTo>
                  <a:pt x="6164" y="2356"/>
                </a:lnTo>
                <a:lnTo>
                  <a:pt x="6164" y="2354"/>
                </a:lnTo>
                <a:lnTo>
                  <a:pt x="6156" y="2356"/>
                </a:lnTo>
                <a:lnTo>
                  <a:pt x="6148" y="2358"/>
                </a:lnTo>
                <a:lnTo>
                  <a:pt x="6140" y="2358"/>
                </a:lnTo>
                <a:lnTo>
                  <a:pt x="6134" y="2356"/>
                </a:lnTo>
                <a:lnTo>
                  <a:pt x="6134" y="2354"/>
                </a:lnTo>
                <a:lnTo>
                  <a:pt x="6130" y="2350"/>
                </a:lnTo>
                <a:lnTo>
                  <a:pt x="6128" y="2350"/>
                </a:lnTo>
                <a:lnTo>
                  <a:pt x="6128" y="2348"/>
                </a:lnTo>
                <a:lnTo>
                  <a:pt x="6132" y="2348"/>
                </a:lnTo>
                <a:lnTo>
                  <a:pt x="6140" y="2346"/>
                </a:lnTo>
                <a:lnTo>
                  <a:pt x="6142" y="2346"/>
                </a:lnTo>
                <a:lnTo>
                  <a:pt x="6144" y="2344"/>
                </a:lnTo>
                <a:lnTo>
                  <a:pt x="6146" y="2338"/>
                </a:lnTo>
                <a:lnTo>
                  <a:pt x="6144" y="2336"/>
                </a:lnTo>
                <a:lnTo>
                  <a:pt x="6142" y="2336"/>
                </a:lnTo>
                <a:lnTo>
                  <a:pt x="6142" y="2334"/>
                </a:lnTo>
                <a:lnTo>
                  <a:pt x="6146" y="2332"/>
                </a:lnTo>
                <a:lnTo>
                  <a:pt x="6148" y="2332"/>
                </a:lnTo>
                <a:lnTo>
                  <a:pt x="6156" y="2332"/>
                </a:lnTo>
                <a:lnTo>
                  <a:pt x="6160" y="2330"/>
                </a:lnTo>
                <a:lnTo>
                  <a:pt x="6162" y="2330"/>
                </a:lnTo>
                <a:lnTo>
                  <a:pt x="6160" y="2328"/>
                </a:lnTo>
                <a:lnTo>
                  <a:pt x="6158" y="2326"/>
                </a:lnTo>
                <a:lnTo>
                  <a:pt x="6160" y="2324"/>
                </a:lnTo>
                <a:lnTo>
                  <a:pt x="6166" y="2318"/>
                </a:lnTo>
                <a:lnTo>
                  <a:pt x="6170" y="2314"/>
                </a:lnTo>
                <a:lnTo>
                  <a:pt x="6174" y="2308"/>
                </a:lnTo>
                <a:lnTo>
                  <a:pt x="6178" y="2300"/>
                </a:lnTo>
                <a:lnTo>
                  <a:pt x="6178" y="2288"/>
                </a:lnTo>
                <a:close/>
                <a:moveTo>
                  <a:pt x="5916" y="2196"/>
                </a:moveTo>
                <a:lnTo>
                  <a:pt x="5916" y="2196"/>
                </a:lnTo>
                <a:lnTo>
                  <a:pt x="5920" y="2196"/>
                </a:lnTo>
                <a:lnTo>
                  <a:pt x="5924" y="2194"/>
                </a:lnTo>
                <a:lnTo>
                  <a:pt x="5930" y="2188"/>
                </a:lnTo>
                <a:lnTo>
                  <a:pt x="5932" y="2180"/>
                </a:lnTo>
                <a:lnTo>
                  <a:pt x="5932" y="2176"/>
                </a:lnTo>
                <a:lnTo>
                  <a:pt x="5928" y="2172"/>
                </a:lnTo>
                <a:lnTo>
                  <a:pt x="5924" y="2176"/>
                </a:lnTo>
                <a:lnTo>
                  <a:pt x="5918" y="2182"/>
                </a:lnTo>
                <a:lnTo>
                  <a:pt x="5914" y="2190"/>
                </a:lnTo>
                <a:lnTo>
                  <a:pt x="5914" y="2194"/>
                </a:lnTo>
                <a:lnTo>
                  <a:pt x="5916" y="2196"/>
                </a:lnTo>
                <a:close/>
                <a:moveTo>
                  <a:pt x="5922" y="2238"/>
                </a:moveTo>
                <a:lnTo>
                  <a:pt x="5922" y="2238"/>
                </a:lnTo>
                <a:lnTo>
                  <a:pt x="5922" y="2240"/>
                </a:lnTo>
                <a:lnTo>
                  <a:pt x="5922" y="2242"/>
                </a:lnTo>
                <a:lnTo>
                  <a:pt x="5924" y="2246"/>
                </a:lnTo>
                <a:lnTo>
                  <a:pt x="5930" y="2248"/>
                </a:lnTo>
                <a:lnTo>
                  <a:pt x="5934" y="2246"/>
                </a:lnTo>
                <a:lnTo>
                  <a:pt x="5936" y="2244"/>
                </a:lnTo>
                <a:lnTo>
                  <a:pt x="5938" y="2240"/>
                </a:lnTo>
                <a:lnTo>
                  <a:pt x="5938" y="2238"/>
                </a:lnTo>
                <a:lnTo>
                  <a:pt x="5936" y="2234"/>
                </a:lnTo>
                <a:lnTo>
                  <a:pt x="5934" y="2234"/>
                </a:lnTo>
                <a:lnTo>
                  <a:pt x="5932" y="2232"/>
                </a:lnTo>
                <a:lnTo>
                  <a:pt x="5928" y="2232"/>
                </a:lnTo>
                <a:lnTo>
                  <a:pt x="5926" y="2234"/>
                </a:lnTo>
                <a:lnTo>
                  <a:pt x="5922" y="2238"/>
                </a:lnTo>
                <a:close/>
                <a:moveTo>
                  <a:pt x="5892" y="2096"/>
                </a:moveTo>
                <a:lnTo>
                  <a:pt x="5892" y="2096"/>
                </a:lnTo>
                <a:lnTo>
                  <a:pt x="5890" y="2100"/>
                </a:lnTo>
                <a:lnTo>
                  <a:pt x="5890" y="2106"/>
                </a:lnTo>
                <a:lnTo>
                  <a:pt x="5894" y="2108"/>
                </a:lnTo>
                <a:lnTo>
                  <a:pt x="5900" y="2110"/>
                </a:lnTo>
                <a:lnTo>
                  <a:pt x="5902" y="2108"/>
                </a:lnTo>
                <a:lnTo>
                  <a:pt x="5902" y="2106"/>
                </a:lnTo>
                <a:lnTo>
                  <a:pt x="5900" y="2100"/>
                </a:lnTo>
                <a:lnTo>
                  <a:pt x="5896" y="2094"/>
                </a:lnTo>
                <a:lnTo>
                  <a:pt x="5894" y="2094"/>
                </a:lnTo>
                <a:lnTo>
                  <a:pt x="5892" y="2096"/>
                </a:lnTo>
                <a:close/>
                <a:moveTo>
                  <a:pt x="5832" y="1938"/>
                </a:moveTo>
                <a:lnTo>
                  <a:pt x="5832" y="1938"/>
                </a:lnTo>
                <a:lnTo>
                  <a:pt x="5830" y="1938"/>
                </a:lnTo>
                <a:lnTo>
                  <a:pt x="5828" y="1936"/>
                </a:lnTo>
                <a:lnTo>
                  <a:pt x="5826" y="1934"/>
                </a:lnTo>
                <a:lnTo>
                  <a:pt x="5824" y="1934"/>
                </a:lnTo>
                <a:lnTo>
                  <a:pt x="5820" y="1940"/>
                </a:lnTo>
                <a:lnTo>
                  <a:pt x="5820" y="1942"/>
                </a:lnTo>
                <a:lnTo>
                  <a:pt x="5822" y="1946"/>
                </a:lnTo>
                <a:lnTo>
                  <a:pt x="5824" y="1946"/>
                </a:lnTo>
                <a:lnTo>
                  <a:pt x="5824" y="1948"/>
                </a:lnTo>
                <a:lnTo>
                  <a:pt x="5822" y="1950"/>
                </a:lnTo>
                <a:lnTo>
                  <a:pt x="5828" y="1952"/>
                </a:lnTo>
                <a:lnTo>
                  <a:pt x="5830" y="1954"/>
                </a:lnTo>
                <a:lnTo>
                  <a:pt x="5826" y="1956"/>
                </a:lnTo>
                <a:lnTo>
                  <a:pt x="5822" y="1958"/>
                </a:lnTo>
                <a:lnTo>
                  <a:pt x="5820" y="1960"/>
                </a:lnTo>
                <a:lnTo>
                  <a:pt x="5822" y="1964"/>
                </a:lnTo>
                <a:lnTo>
                  <a:pt x="5824" y="1966"/>
                </a:lnTo>
                <a:lnTo>
                  <a:pt x="5826" y="1964"/>
                </a:lnTo>
                <a:lnTo>
                  <a:pt x="5828" y="1962"/>
                </a:lnTo>
                <a:lnTo>
                  <a:pt x="5832" y="1960"/>
                </a:lnTo>
                <a:lnTo>
                  <a:pt x="5834" y="1960"/>
                </a:lnTo>
                <a:lnTo>
                  <a:pt x="5834" y="1958"/>
                </a:lnTo>
                <a:lnTo>
                  <a:pt x="5836" y="1956"/>
                </a:lnTo>
                <a:lnTo>
                  <a:pt x="5838" y="1954"/>
                </a:lnTo>
                <a:lnTo>
                  <a:pt x="5840" y="1952"/>
                </a:lnTo>
                <a:lnTo>
                  <a:pt x="5844" y="1952"/>
                </a:lnTo>
                <a:lnTo>
                  <a:pt x="5846" y="1952"/>
                </a:lnTo>
                <a:lnTo>
                  <a:pt x="5846" y="1950"/>
                </a:lnTo>
                <a:lnTo>
                  <a:pt x="5848" y="1948"/>
                </a:lnTo>
                <a:lnTo>
                  <a:pt x="5850" y="1946"/>
                </a:lnTo>
                <a:lnTo>
                  <a:pt x="5850" y="1944"/>
                </a:lnTo>
                <a:lnTo>
                  <a:pt x="5848" y="1942"/>
                </a:lnTo>
                <a:lnTo>
                  <a:pt x="5848" y="1940"/>
                </a:lnTo>
                <a:lnTo>
                  <a:pt x="5850" y="1940"/>
                </a:lnTo>
                <a:lnTo>
                  <a:pt x="5850" y="1936"/>
                </a:lnTo>
                <a:lnTo>
                  <a:pt x="5852" y="1936"/>
                </a:lnTo>
                <a:lnTo>
                  <a:pt x="5854" y="1936"/>
                </a:lnTo>
                <a:lnTo>
                  <a:pt x="5860" y="1934"/>
                </a:lnTo>
                <a:lnTo>
                  <a:pt x="5860" y="1932"/>
                </a:lnTo>
                <a:lnTo>
                  <a:pt x="5856" y="1932"/>
                </a:lnTo>
                <a:lnTo>
                  <a:pt x="5854" y="1932"/>
                </a:lnTo>
                <a:lnTo>
                  <a:pt x="5852" y="1932"/>
                </a:lnTo>
                <a:lnTo>
                  <a:pt x="5854" y="1930"/>
                </a:lnTo>
                <a:lnTo>
                  <a:pt x="5856" y="1928"/>
                </a:lnTo>
                <a:lnTo>
                  <a:pt x="5858" y="1922"/>
                </a:lnTo>
                <a:lnTo>
                  <a:pt x="5858" y="1918"/>
                </a:lnTo>
                <a:lnTo>
                  <a:pt x="5858" y="1916"/>
                </a:lnTo>
                <a:lnTo>
                  <a:pt x="5854" y="1916"/>
                </a:lnTo>
                <a:lnTo>
                  <a:pt x="5850" y="1918"/>
                </a:lnTo>
                <a:lnTo>
                  <a:pt x="5842" y="1922"/>
                </a:lnTo>
                <a:lnTo>
                  <a:pt x="5834" y="1926"/>
                </a:lnTo>
                <a:lnTo>
                  <a:pt x="5832" y="1928"/>
                </a:lnTo>
                <a:lnTo>
                  <a:pt x="5834" y="1932"/>
                </a:lnTo>
                <a:lnTo>
                  <a:pt x="5834" y="1934"/>
                </a:lnTo>
                <a:lnTo>
                  <a:pt x="5832" y="1938"/>
                </a:lnTo>
                <a:close/>
                <a:moveTo>
                  <a:pt x="5822" y="1974"/>
                </a:moveTo>
                <a:lnTo>
                  <a:pt x="5822" y="1974"/>
                </a:lnTo>
                <a:lnTo>
                  <a:pt x="5824" y="1970"/>
                </a:lnTo>
                <a:lnTo>
                  <a:pt x="5822" y="1968"/>
                </a:lnTo>
                <a:lnTo>
                  <a:pt x="5820" y="1968"/>
                </a:lnTo>
                <a:lnTo>
                  <a:pt x="5818" y="1968"/>
                </a:lnTo>
                <a:lnTo>
                  <a:pt x="5812" y="1968"/>
                </a:lnTo>
                <a:lnTo>
                  <a:pt x="5810" y="1970"/>
                </a:lnTo>
                <a:lnTo>
                  <a:pt x="5806" y="1972"/>
                </a:lnTo>
                <a:lnTo>
                  <a:pt x="5804" y="1972"/>
                </a:lnTo>
                <a:lnTo>
                  <a:pt x="5806" y="1974"/>
                </a:lnTo>
                <a:lnTo>
                  <a:pt x="5812" y="1976"/>
                </a:lnTo>
                <a:lnTo>
                  <a:pt x="5818" y="1978"/>
                </a:lnTo>
                <a:lnTo>
                  <a:pt x="5820" y="1976"/>
                </a:lnTo>
                <a:lnTo>
                  <a:pt x="5822" y="1974"/>
                </a:lnTo>
                <a:close/>
                <a:moveTo>
                  <a:pt x="5864" y="2010"/>
                </a:moveTo>
                <a:lnTo>
                  <a:pt x="5864" y="2010"/>
                </a:lnTo>
                <a:lnTo>
                  <a:pt x="5868" y="2010"/>
                </a:lnTo>
                <a:lnTo>
                  <a:pt x="5872" y="2006"/>
                </a:lnTo>
                <a:lnTo>
                  <a:pt x="5878" y="1996"/>
                </a:lnTo>
                <a:lnTo>
                  <a:pt x="5876" y="1994"/>
                </a:lnTo>
                <a:lnTo>
                  <a:pt x="5874" y="1994"/>
                </a:lnTo>
                <a:lnTo>
                  <a:pt x="5868" y="1994"/>
                </a:lnTo>
                <a:lnTo>
                  <a:pt x="5864" y="1994"/>
                </a:lnTo>
                <a:lnTo>
                  <a:pt x="5862" y="1992"/>
                </a:lnTo>
                <a:lnTo>
                  <a:pt x="5860" y="1988"/>
                </a:lnTo>
                <a:lnTo>
                  <a:pt x="5858" y="1980"/>
                </a:lnTo>
                <a:lnTo>
                  <a:pt x="5856" y="1972"/>
                </a:lnTo>
                <a:lnTo>
                  <a:pt x="5856" y="1968"/>
                </a:lnTo>
                <a:lnTo>
                  <a:pt x="5854" y="1968"/>
                </a:lnTo>
                <a:lnTo>
                  <a:pt x="5852" y="1968"/>
                </a:lnTo>
                <a:lnTo>
                  <a:pt x="5850" y="1968"/>
                </a:lnTo>
                <a:lnTo>
                  <a:pt x="5850" y="1974"/>
                </a:lnTo>
                <a:lnTo>
                  <a:pt x="5850" y="1978"/>
                </a:lnTo>
                <a:lnTo>
                  <a:pt x="5850" y="1982"/>
                </a:lnTo>
                <a:lnTo>
                  <a:pt x="5848" y="1982"/>
                </a:lnTo>
                <a:lnTo>
                  <a:pt x="5844" y="1978"/>
                </a:lnTo>
                <a:lnTo>
                  <a:pt x="5842" y="1974"/>
                </a:lnTo>
                <a:lnTo>
                  <a:pt x="5840" y="1974"/>
                </a:lnTo>
                <a:lnTo>
                  <a:pt x="5838" y="1976"/>
                </a:lnTo>
                <a:lnTo>
                  <a:pt x="5840" y="1978"/>
                </a:lnTo>
                <a:lnTo>
                  <a:pt x="5840" y="1982"/>
                </a:lnTo>
                <a:lnTo>
                  <a:pt x="5838" y="1984"/>
                </a:lnTo>
                <a:lnTo>
                  <a:pt x="5836" y="1984"/>
                </a:lnTo>
                <a:lnTo>
                  <a:pt x="5834" y="1986"/>
                </a:lnTo>
                <a:lnTo>
                  <a:pt x="5838" y="1990"/>
                </a:lnTo>
                <a:lnTo>
                  <a:pt x="5840" y="1990"/>
                </a:lnTo>
                <a:lnTo>
                  <a:pt x="5842" y="1988"/>
                </a:lnTo>
                <a:lnTo>
                  <a:pt x="5846" y="1990"/>
                </a:lnTo>
                <a:lnTo>
                  <a:pt x="5848" y="1992"/>
                </a:lnTo>
                <a:lnTo>
                  <a:pt x="5846" y="1992"/>
                </a:lnTo>
                <a:lnTo>
                  <a:pt x="5846" y="1994"/>
                </a:lnTo>
                <a:lnTo>
                  <a:pt x="5850" y="1998"/>
                </a:lnTo>
                <a:lnTo>
                  <a:pt x="5852" y="2002"/>
                </a:lnTo>
                <a:lnTo>
                  <a:pt x="5856" y="2002"/>
                </a:lnTo>
                <a:lnTo>
                  <a:pt x="5858" y="2000"/>
                </a:lnTo>
                <a:lnTo>
                  <a:pt x="5864" y="2000"/>
                </a:lnTo>
                <a:lnTo>
                  <a:pt x="5866" y="2000"/>
                </a:lnTo>
                <a:lnTo>
                  <a:pt x="5866" y="2002"/>
                </a:lnTo>
                <a:lnTo>
                  <a:pt x="5866" y="2004"/>
                </a:lnTo>
                <a:lnTo>
                  <a:pt x="5864" y="2008"/>
                </a:lnTo>
                <a:lnTo>
                  <a:pt x="5864" y="2010"/>
                </a:lnTo>
                <a:close/>
                <a:moveTo>
                  <a:pt x="5868" y="2042"/>
                </a:moveTo>
                <a:lnTo>
                  <a:pt x="5868" y="2042"/>
                </a:lnTo>
                <a:lnTo>
                  <a:pt x="5862" y="2040"/>
                </a:lnTo>
                <a:lnTo>
                  <a:pt x="5860" y="2036"/>
                </a:lnTo>
                <a:lnTo>
                  <a:pt x="5858" y="2034"/>
                </a:lnTo>
                <a:lnTo>
                  <a:pt x="5854" y="2036"/>
                </a:lnTo>
                <a:lnTo>
                  <a:pt x="5852" y="2040"/>
                </a:lnTo>
                <a:lnTo>
                  <a:pt x="5852" y="2042"/>
                </a:lnTo>
                <a:lnTo>
                  <a:pt x="5858" y="2046"/>
                </a:lnTo>
                <a:lnTo>
                  <a:pt x="5860" y="2046"/>
                </a:lnTo>
                <a:lnTo>
                  <a:pt x="5860" y="2048"/>
                </a:lnTo>
                <a:lnTo>
                  <a:pt x="5858" y="2050"/>
                </a:lnTo>
                <a:lnTo>
                  <a:pt x="5858" y="2052"/>
                </a:lnTo>
                <a:lnTo>
                  <a:pt x="5856" y="2054"/>
                </a:lnTo>
                <a:lnTo>
                  <a:pt x="5854" y="2054"/>
                </a:lnTo>
                <a:lnTo>
                  <a:pt x="5852" y="2054"/>
                </a:lnTo>
                <a:lnTo>
                  <a:pt x="5850" y="2058"/>
                </a:lnTo>
                <a:lnTo>
                  <a:pt x="5852" y="2058"/>
                </a:lnTo>
                <a:lnTo>
                  <a:pt x="5852" y="2060"/>
                </a:lnTo>
                <a:lnTo>
                  <a:pt x="5858" y="2058"/>
                </a:lnTo>
                <a:lnTo>
                  <a:pt x="5874" y="2054"/>
                </a:lnTo>
                <a:lnTo>
                  <a:pt x="5878" y="2052"/>
                </a:lnTo>
                <a:lnTo>
                  <a:pt x="5878" y="2048"/>
                </a:lnTo>
                <a:lnTo>
                  <a:pt x="5874" y="2044"/>
                </a:lnTo>
                <a:lnTo>
                  <a:pt x="5868" y="2042"/>
                </a:lnTo>
                <a:close/>
                <a:moveTo>
                  <a:pt x="5852" y="2100"/>
                </a:moveTo>
                <a:lnTo>
                  <a:pt x="5852" y="2100"/>
                </a:lnTo>
                <a:lnTo>
                  <a:pt x="5854" y="2102"/>
                </a:lnTo>
                <a:lnTo>
                  <a:pt x="5860" y="2096"/>
                </a:lnTo>
                <a:lnTo>
                  <a:pt x="5864" y="2094"/>
                </a:lnTo>
                <a:lnTo>
                  <a:pt x="5862" y="2090"/>
                </a:lnTo>
                <a:lnTo>
                  <a:pt x="5862" y="2086"/>
                </a:lnTo>
                <a:lnTo>
                  <a:pt x="5860" y="2080"/>
                </a:lnTo>
                <a:lnTo>
                  <a:pt x="5858" y="2078"/>
                </a:lnTo>
                <a:lnTo>
                  <a:pt x="5856" y="2080"/>
                </a:lnTo>
                <a:lnTo>
                  <a:pt x="5854" y="2084"/>
                </a:lnTo>
                <a:lnTo>
                  <a:pt x="5852" y="2084"/>
                </a:lnTo>
                <a:lnTo>
                  <a:pt x="5852" y="2082"/>
                </a:lnTo>
                <a:lnTo>
                  <a:pt x="5850" y="2082"/>
                </a:lnTo>
                <a:lnTo>
                  <a:pt x="5846" y="2086"/>
                </a:lnTo>
                <a:lnTo>
                  <a:pt x="5842" y="2090"/>
                </a:lnTo>
                <a:lnTo>
                  <a:pt x="5842" y="2092"/>
                </a:lnTo>
                <a:lnTo>
                  <a:pt x="5844" y="2094"/>
                </a:lnTo>
                <a:lnTo>
                  <a:pt x="5848" y="2094"/>
                </a:lnTo>
                <a:lnTo>
                  <a:pt x="5850" y="2092"/>
                </a:lnTo>
                <a:lnTo>
                  <a:pt x="5852" y="2090"/>
                </a:lnTo>
                <a:lnTo>
                  <a:pt x="5854" y="2092"/>
                </a:lnTo>
                <a:lnTo>
                  <a:pt x="5854" y="2096"/>
                </a:lnTo>
                <a:lnTo>
                  <a:pt x="5852" y="2098"/>
                </a:lnTo>
                <a:lnTo>
                  <a:pt x="5852" y="2100"/>
                </a:lnTo>
                <a:close/>
                <a:moveTo>
                  <a:pt x="5974" y="1886"/>
                </a:moveTo>
                <a:lnTo>
                  <a:pt x="5974" y="1886"/>
                </a:lnTo>
                <a:lnTo>
                  <a:pt x="5978" y="1888"/>
                </a:lnTo>
                <a:lnTo>
                  <a:pt x="5982" y="1888"/>
                </a:lnTo>
                <a:lnTo>
                  <a:pt x="5986" y="1888"/>
                </a:lnTo>
                <a:lnTo>
                  <a:pt x="5988" y="1890"/>
                </a:lnTo>
                <a:lnTo>
                  <a:pt x="5992" y="1892"/>
                </a:lnTo>
                <a:lnTo>
                  <a:pt x="5994" y="1890"/>
                </a:lnTo>
                <a:lnTo>
                  <a:pt x="5996" y="1888"/>
                </a:lnTo>
                <a:lnTo>
                  <a:pt x="5996" y="1886"/>
                </a:lnTo>
                <a:lnTo>
                  <a:pt x="5994" y="1886"/>
                </a:lnTo>
                <a:lnTo>
                  <a:pt x="5994" y="1888"/>
                </a:lnTo>
                <a:lnTo>
                  <a:pt x="5992" y="1886"/>
                </a:lnTo>
                <a:lnTo>
                  <a:pt x="5990" y="1884"/>
                </a:lnTo>
                <a:lnTo>
                  <a:pt x="5986" y="1884"/>
                </a:lnTo>
                <a:lnTo>
                  <a:pt x="5984" y="1884"/>
                </a:lnTo>
                <a:lnTo>
                  <a:pt x="5984" y="1882"/>
                </a:lnTo>
                <a:lnTo>
                  <a:pt x="5986" y="1878"/>
                </a:lnTo>
                <a:lnTo>
                  <a:pt x="5986" y="1876"/>
                </a:lnTo>
                <a:lnTo>
                  <a:pt x="5980" y="1874"/>
                </a:lnTo>
                <a:lnTo>
                  <a:pt x="5976" y="1874"/>
                </a:lnTo>
                <a:lnTo>
                  <a:pt x="5974" y="1878"/>
                </a:lnTo>
                <a:lnTo>
                  <a:pt x="5974" y="1882"/>
                </a:lnTo>
                <a:lnTo>
                  <a:pt x="5974" y="1886"/>
                </a:lnTo>
                <a:close/>
                <a:moveTo>
                  <a:pt x="11016" y="3794"/>
                </a:moveTo>
                <a:lnTo>
                  <a:pt x="11016" y="3794"/>
                </a:lnTo>
                <a:lnTo>
                  <a:pt x="11010" y="3790"/>
                </a:lnTo>
                <a:lnTo>
                  <a:pt x="11006" y="3788"/>
                </a:lnTo>
                <a:lnTo>
                  <a:pt x="11004" y="3788"/>
                </a:lnTo>
                <a:lnTo>
                  <a:pt x="11002" y="3790"/>
                </a:lnTo>
                <a:lnTo>
                  <a:pt x="10998" y="3794"/>
                </a:lnTo>
                <a:lnTo>
                  <a:pt x="10994" y="3798"/>
                </a:lnTo>
                <a:lnTo>
                  <a:pt x="10988" y="3800"/>
                </a:lnTo>
                <a:lnTo>
                  <a:pt x="10980" y="3808"/>
                </a:lnTo>
                <a:lnTo>
                  <a:pt x="10960" y="3844"/>
                </a:lnTo>
                <a:lnTo>
                  <a:pt x="10952" y="3862"/>
                </a:lnTo>
                <a:lnTo>
                  <a:pt x="10948" y="3876"/>
                </a:lnTo>
                <a:lnTo>
                  <a:pt x="10948" y="3892"/>
                </a:lnTo>
                <a:lnTo>
                  <a:pt x="10950" y="3910"/>
                </a:lnTo>
                <a:lnTo>
                  <a:pt x="10954" y="3924"/>
                </a:lnTo>
                <a:lnTo>
                  <a:pt x="10958" y="3930"/>
                </a:lnTo>
                <a:lnTo>
                  <a:pt x="10962" y="3934"/>
                </a:lnTo>
                <a:lnTo>
                  <a:pt x="10966" y="3940"/>
                </a:lnTo>
                <a:lnTo>
                  <a:pt x="10970" y="3952"/>
                </a:lnTo>
                <a:lnTo>
                  <a:pt x="10974" y="3960"/>
                </a:lnTo>
                <a:lnTo>
                  <a:pt x="10976" y="3962"/>
                </a:lnTo>
                <a:lnTo>
                  <a:pt x="10978" y="3960"/>
                </a:lnTo>
                <a:lnTo>
                  <a:pt x="10978" y="3956"/>
                </a:lnTo>
                <a:lnTo>
                  <a:pt x="10980" y="3946"/>
                </a:lnTo>
                <a:lnTo>
                  <a:pt x="10980" y="3936"/>
                </a:lnTo>
                <a:lnTo>
                  <a:pt x="10982" y="3930"/>
                </a:lnTo>
                <a:lnTo>
                  <a:pt x="10984" y="3926"/>
                </a:lnTo>
                <a:lnTo>
                  <a:pt x="10988" y="3922"/>
                </a:lnTo>
                <a:lnTo>
                  <a:pt x="10990" y="3918"/>
                </a:lnTo>
                <a:lnTo>
                  <a:pt x="10994" y="3912"/>
                </a:lnTo>
                <a:lnTo>
                  <a:pt x="10998" y="3902"/>
                </a:lnTo>
                <a:lnTo>
                  <a:pt x="11002" y="3888"/>
                </a:lnTo>
                <a:lnTo>
                  <a:pt x="11008" y="3862"/>
                </a:lnTo>
                <a:lnTo>
                  <a:pt x="11014" y="3844"/>
                </a:lnTo>
                <a:lnTo>
                  <a:pt x="11018" y="3832"/>
                </a:lnTo>
                <a:lnTo>
                  <a:pt x="11018" y="3826"/>
                </a:lnTo>
                <a:lnTo>
                  <a:pt x="11018" y="3822"/>
                </a:lnTo>
                <a:lnTo>
                  <a:pt x="11016" y="3818"/>
                </a:lnTo>
                <a:lnTo>
                  <a:pt x="11016" y="3814"/>
                </a:lnTo>
                <a:lnTo>
                  <a:pt x="11020" y="3808"/>
                </a:lnTo>
                <a:lnTo>
                  <a:pt x="11020" y="3806"/>
                </a:lnTo>
                <a:lnTo>
                  <a:pt x="11020" y="3804"/>
                </a:lnTo>
                <a:lnTo>
                  <a:pt x="11020" y="3800"/>
                </a:lnTo>
                <a:lnTo>
                  <a:pt x="11016" y="3794"/>
                </a:lnTo>
                <a:close/>
                <a:moveTo>
                  <a:pt x="10494" y="4138"/>
                </a:moveTo>
                <a:lnTo>
                  <a:pt x="10494" y="4138"/>
                </a:lnTo>
                <a:lnTo>
                  <a:pt x="10504" y="4142"/>
                </a:lnTo>
                <a:lnTo>
                  <a:pt x="10510" y="4142"/>
                </a:lnTo>
                <a:lnTo>
                  <a:pt x="10512" y="4142"/>
                </a:lnTo>
                <a:lnTo>
                  <a:pt x="10514" y="4144"/>
                </a:lnTo>
                <a:lnTo>
                  <a:pt x="10518" y="4148"/>
                </a:lnTo>
                <a:lnTo>
                  <a:pt x="10522" y="4148"/>
                </a:lnTo>
                <a:lnTo>
                  <a:pt x="10526" y="4148"/>
                </a:lnTo>
                <a:lnTo>
                  <a:pt x="10528" y="4142"/>
                </a:lnTo>
                <a:lnTo>
                  <a:pt x="10528" y="4140"/>
                </a:lnTo>
                <a:lnTo>
                  <a:pt x="10530" y="4138"/>
                </a:lnTo>
                <a:lnTo>
                  <a:pt x="10534" y="4138"/>
                </a:lnTo>
                <a:lnTo>
                  <a:pt x="10540" y="4138"/>
                </a:lnTo>
                <a:lnTo>
                  <a:pt x="10542" y="4136"/>
                </a:lnTo>
                <a:lnTo>
                  <a:pt x="10542" y="4132"/>
                </a:lnTo>
                <a:lnTo>
                  <a:pt x="10544" y="4130"/>
                </a:lnTo>
                <a:lnTo>
                  <a:pt x="10546" y="4128"/>
                </a:lnTo>
                <a:lnTo>
                  <a:pt x="10552" y="4124"/>
                </a:lnTo>
                <a:lnTo>
                  <a:pt x="10556" y="4124"/>
                </a:lnTo>
                <a:lnTo>
                  <a:pt x="10558" y="4120"/>
                </a:lnTo>
                <a:lnTo>
                  <a:pt x="10560" y="4116"/>
                </a:lnTo>
                <a:lnTo>
                  <a:pt x="10560" y="4110"/>
                </a:lnTo>
                <a:lnTo>
                  <a:pt x="10562" y="4100"/>
                </a:lnTo>
                <a:lnTo>
                  <a:pt x="10568" y="4090"/>
                </a:lnTo>
                <a:lnTo>
                  <a:pt x="10574" y="4082"/>
                </a:lnTo>
                <a:lnTo>
                  <a:pt x="10578" y="4078"/>
                </a:lnTo>
                <a:lnTo>
                  <a:pt x="10580" y="4074"/>
                </a:lnTo>
                <a:lnTo>
                  <a:pt x="10580" y="4068"/>
                </a:lnTo>
                <a:lnTo>
                  <a:pt x="10578" y="4060"/>
                </a:lnTo>
                <a:lnTo>
                  <a:pt x="10574" y="4058"/>
                </a:lnTo>
                <a:lnTo>
                  <a:pt x="10570" y="4056"/>
                </a:lnTo>
                <a:lnTo>
                  <a:pt x="10568" y="4052"/>
                </a:lnTo>
                <a:lnTo>
                  <a:pt x="10566" y="4052"/>
                </a:lnTo>
                <a:lnTo>
                  <a:pt x="10562" y="4054"/>
                </a:lnTo>
                <a:lnTo>
                  <a:pt x="10558" y="4056"/>
                </a:lnTo>
                <a:lnTo>
                  <a:pt x="10554" y="4056"/>
                </a:lnTo>
                <a:lnTo>
                  <a:pt x="10548" y="4056"/>
                </a:lnTo>
                <a:lnTo>
                  <a:pt x="10542" y="4058"/>
                </a:lnTo>
                <a:lnTo>
                  <a:pt x="10540" y="4060"/>
                </a:lnTo>
                <a:lnTo>
                  <a:pt x="10536" y="4060"/>
                </a:lnTo>
                <a:lnTo>
                  <a:pt x="10530" y="4058"/>
                </a:lnTo>
                <a:lnTo>
                  <a:pt x="10526" y="4058"/>
                </a:lnTo>
                <a:lnTo>
                  <a:pt x="10522" y="4058"/>
                </a:lnTo>
                <a:lnTo>
                  <a:pt x="10520" y="4060"/>
                </a:lnTo>
                <a:lnTo>
                  <a:pt x="10518" y="4064"/>
                </a:lnTo>
                <a:lnTo>
                  <a:pt x="10514" y="4062"/>
                </a:lnTo>
                <a:lnTo>
                  <a:pt x="10512" y="4062"/>
                </a:lnTo>
                <a:lnTo>
                  <a:pt x="10510" y="4062"/>
                </a:lnTo>
                <a:lnTo>
                  <a:pt x="10508" y="4064"/>
                </a:lnTo>
                <a:lnTo>
                  <a:pt x="10504" y="4068"/>
                </a:lnTo>
                <a:lnTo>
                  <a:pt x="10504" y="4070"/>
                </a:lnTo>
                <a:lnTo>
                  <a:pt x="10502" y="4074"/>
                </a:lnTo>
                <a:lnTo>
                  <a:pt x="10496" y="4082"/>
                </a:lnTo>
                <a:lnTo>
                  <a:pt x="10492" y="4084"/>
                </a:lnTo>
                <a:lnTo>
                  <a:pt x="10488" y="4088"/>
                </a:lnTo>
                <a:lnTo>
                  <a:pt x="10484" y="4096"/>
                </a:lnTo>
                <a:lnTo>
                  <a:pt x="10484" y="4108"/>
                </a:lnTo>
                <a:lnTo>
                  <a:pt x="10484" y="4118"/>
                </a:lnTo>
                <a:lnTo>
                  <a:pt x="10486" y="4126"/>
                </a:lnTo>
                <a:lnTo>
                  <a:pt x="10488" y="4132"/>
                </a:lnTo>
                <a:lnTo>
                  <a:pt x="10494" y="4138"/>
                </a:lnTo>
                <a:close/>
                <a:moveTo>
                  <a:pt x="10696" y="3976"/>
                </a:moveTo>
                <a:lnTo>
                  <a:pt x="10696" y="3976"/>
                </a:lnTo>
                <a:lnTo>
                  <a:pt x="10698" y="3978"/>
                </a:lnTo>
                <a:lnTo>
                  <a:pt x="10702" y="3978"/>
                </a:lnTo>
                <a:lnTo>
                  <a:pt x="10706" y="3976"/>
                </a:lnTo>
                <a:lnTo>
                  <a:pt x="10708" y="3974"/>
                </a:lnTo>
                <a:lnTo>
                  <a:pt x="10708" y="3968"/>
                </a:lnTo>
                <a:lnTo>
                  <a:pt x="10706" y="3962"/>
                </a:lnTo>
                <a:lnTo>
                  <a:pt x="10708" y="3958"/>
                </a:lnTo>
                <a:lnTo>
                  <a:pt x="10708" y="3954"/>
                </a:lnTo>
                <a:lnTo>
                  <a:pt x="10708" y="3952"/>
                </a:lnTo>
                <a:lnTo>
                  <a:pt x="10706" y="3950"/>
                </a:lnTo>
                <a:lnTo>
                  <a:pt x="10702" y="3952"/>
                </a:lnTo>
                <a:lnTo>
                  <a:pt x="10702" y="3950"/>
                </a:lnTo>
                <a:lnTo>
                  <a:pt x="10702" y="3948"/>
                </a:lnTo>
                <a:lnTo>
                  <a:pt x="10700" y="3948"/>
                </a:lnTo>
                <a:lnTo>
                  <a:pt x="10698" y="3948"/>
                </a:lnTo>
                <a:lnTo>
                  <a:pt x="10698" y="3952"/>
                </a:lnTo>
                <a:lnTo>
                  <a:pt x="10696" y="3954"/>
                </a:lnTo>
                <a:lnTo>
                  <a:pt x="10694" y="3958"/>
                </a:lnTo>
                <a:lnTo>
                  <a:pt x="10690" y="3960"/>
                </a:lnTo>
                <a:lnTo>
                  <a:pt x="10690" y="3966"/>
                </a:lnTo>
                <a:lnTo>
                  <a:pt x="10690" y="3974"/>
                </a:lnTo>
                <a:lnTo>
                  <a:pt x="10692" y="3974"/>
                </a:lnTo>
                <a:lnTo>
                  <a:pt x="10696" y="3976"/>
                </a:lnTo>
                <a:close/>
              </a:path>
            </a:pathLst>
          </a:custGeom>
          <a:solidFill>
            <a:schemeClr val="bg1">
              <a:lumMod val="50000"/>
              <a:alpha val="42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defTabSz="914446"/>
            <a:endParaRPr lang="en-US">
              <a:solidFill>
                <a:srgbClr val="000000"/>
              </a:solidFill>
              <a:latin typeface="Franklin Gothic Book" panose="02020404030301010803"/>
            </a:endParaRPr>
          </a:p>
        </p:txBody>
      </p:sp>
      <p:pic>
        <p:nvPicPr>
          <p:cNvPr id="9" name="Graphic 8" descr="Marker with solid fill">
            <a:extLst>
              <a:ext uri="{FF2B5EF4-FFF2-40B4-BE49-F238E27FC236}">
                <a16:creationId xmlns:a16="http://schemas.microsoft.com/office/drawing/2014/main" id="{F30CF652-D505-D4B0-B76B-2EE00819DE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07827" y="2517768"/>
            <a:ext cx="929640" cy="929640"/>
          </a:xfrm>
          <a:prstGeom prst="rect">
            <a:avLst/>
          </a:prstGeom>
          <a:effectLst>
            <a:outerShdw blurRad="76200" dist="152400" dir="1746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1" name="Graphic 10" descr="Marker with solid fill">
            <a:extLst>
              <a:ext uri="{FF2B5EF4-FFF2-40B4-BE49-F238E27FC236}">
                <a16:creationId xmlns:a16="http://schemas.microsoft.com/office/drawing/2014/main" id="{84C54B79-54C8-21E1-F7A7-A265F39CCC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38095" y="4399335"/>
            <a:ext cx="929640" cy="929640"/>
          </a:xfrm>
          <a:prstGeom prst="rect">
            <a:avLst/>
          </a:prstGeom>
          <a:effectLst>
            <a:outerShdw blurRad="76200" dist="152400" dir="1746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2" name="Graphic 11" descr="Marker with solid fill">
            <a:extLst>
              <a:ext uri="{FF2B5EF4-FFF2-40B4-BE49-F238E27FC236}">
                <a16:creationId xmlns:a16="http://schemas.microsoft.com/office/drawing/2014/main" id="{99FF823A-A1D7-14E5-9265-A4F93CC469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62380" y="1982681"/>
            <a:ext cx="929640" cy="929640"/>
          </a:xfrm>
          <a:prstGeom prst="rect">
            <a:avLst/>
          </a:prstGeom>
          <a:effectLst>
            <a:outerShdw blurRad="76200" dist="152400" dir="1746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3" name="Graphic 12" descr="Marker with solid fill">
            <a:extLst>
              <a:ext uri="{FF2B5EF4-FFF2-40B4-BE49-F238E27FC236}">
                <a16:creationId xmlns:a16="http://schemas.microsoft.com/office/drawing/2014/main" id="{3A909EA4-0661-EF79-A7F1-B238D53C37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536634" y="2754489"/>
            <a:ext cx="929640" cy="929640"/>
          </a:xfrm>
          <a:prstGeom prst="rect">
            <a:avLst/>
          </a:prstGeom>
          <a:effectLst>
            <a:outerShdw blurRad="76200" dist="152400" dir="17460000" sy="23000" kx="1200000" algn="br" rotWithShape="0">
              <a:prstClr val="black">
                <a:alpha val="20000"/>
              </a:prstClr>
            </a:outerShdw>
          </a:effectLst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668F6DA4-262C-CF8F-DAA6-8BE4B0352626}"/>
              </a:ext>
            </a:extLst>
          </p:cNvPr>
          <p:cNvGrpSpPr/>
          <p:nvPr/>
        </p:nvGrpSpPr>
        <p:grpSpPr>
          <a:xfrm>
            <a:off x="838200" y="1077272"/>
            <a:ext cx="4931004" cy="963607"/>
            <a:chOff x="838200" y="1077272"/>
            <a:chExt cx="4931004" cy="963607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548EA2F-2D9F-45BE-7A31-C0024C07332F}"/>
                </a:ext>
              </a:extLst>
            </p:cNvPr>
            <p:cNvGrpSpPr/>
            <p:nvPr/>
          </p:nvGrpSpPr>
          <p:grpSpPr>
            <a:xfrm>
              <a:off x="838200" y="1077272"/>
              <a:ext cx="4931004" cy="963607"/>
              <a:chOff x="184667" y="4112703"/>
              <a:chExt cx="4931004" cy="963607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6B9140F7-37BE-042D-DE04-6D104AF44003}"/>
                  </a:ext>
                </a:extLst>
              </p:cNvPr>
              <p:cNvSpPr/>
              <p:nvPr/>
            </p:nvSpPr>
            <p:spPr>
              <a:xfrm>
                <a:off x="666468" y="4187403"/>
                <a:ext cx="4449203" cy="830709"/>
              </a:xfrm>
              <a:prstGeom prst="roundRect">
                <a:avLst/>
              </a:prstGeom>
              <a:solidFill>
                <a:schemeClr val="bg1">
                  <a:alpha val="54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09600" rtlCol="0" anchor="ctr"/>
              <a:lstStyle/>
              <a:p>
                <a:pPr lvl="0"/>
                <a:r>
                  <a:rPr lang="en-US" sz="1200" b="1" dirty="0">
                    <a:solidFill>
                      <a:schemeClr val="tx2"/>
                    </a:solidFill>
                    <a:latin typeface="Aptos" panose="020B0004020202020204" pitchFamily="34" charset="0"/>
                    <a:ea typeface="Aptos" panose="020B0004020202020204" pitchFamily="34" charset="0"/>
                    <a:cs typeface="Arial" panose="020B0604020202020204" pitchFamily="34" charset="0"/>
                  </a:rPr>
                  <a:t>International Financial Reporting Standards IFRS) Sustainability Disclosure Standards (ISSB Standards)</a:t>
                </a:r>
              </a:p>
              <a:p>
                <a:pPr lvl="0"/>
                <a:r>
                  <a:rPr lang="en-US" sz="1100" dirty="0">
                    <a:solidFill>
                      <a:schemeClr val="tx2"/>
                    </a:solidFill>
                    <a:latin typeface="Aptos" panose="020B0004020202020204" pitchFamily="34" charset="0"/>
                    <a:ea typeface="Aptos" panose="020B0004020202020204" pitchFamily="34" charset="0"/>
                    <a:cs typeface="Arial" panose="020B0604020202020204" pitchFamily="34" charset="0"/>
                  </a:rPr>
                  <a:t>Provide unified reporting standards for investors. Effective, January 2024 (jurisdiction based)</a:t>
                </a: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B274263B-00B7-27E8-F2D3-0529A2BF9C18}"/>
                  </a:ext>
                </a:extLst>
              </p:cNvPr>
              <p:cNvSpPr/>
              <p:nvPr/>
            </p:nvSpPr>
            <p:spPr>
              <a:xfrm>
                <a:off x="184667" y="4112703"/>
                <a:ext cx="963605" cy="963607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/>
                <a:endParaRPr lang="en-US" sz="1400" dirty="0">
                  <a:solidFill>
                    <a:srgbClr val="FFFFFF"/>
                  </a:solidFill>
                  <a:latin typeface="Franklin Gothic Book" panose="02020404030301010803"/>
                </a:endParaRPr>
              </a:p>
            </p:txBody>
          </p:sp>
        </p:grp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EB1A70C-EBCA-3C0B-9D70-E7F17AB809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8512" y="1134359"/>
              <a:ext cx="822960" cy="822960"/>
            </a:xfrm>
            <a:prstGeom prst="ellipse">
              <a:avLst/>
            </a:prstGeom>
            <a:blipFill>
              <a:blip r:embed="rId10"/>
              <a:srcRect/>
              <a:stretch>
                <a:fillRect l="-33000" r="-33000"/>
              </a:stretch>
            </a:blipFill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FAD5C3F0-A496-1280-9F98-0DB1F75294FE}"/>
              </a:ext>
            </a:extLst>
          </p:cNvPr>
          <p:cNvGrpSpPr/>
          <p:nvPr/>
        </p:nvGrpSpPr>
        <p:grpSpPr>
          <a:xfrm>
            <a:off x="6446587" y="1409514"/>
            <a:ext cx="4425412" cy="914400"/>
            <a:chOff x="7466029" y="1164911"/>
            <a:chExt cx="4425412" cy="914400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8CCC3535-5969-EB45-B1DF-F9F38756136D}"/>
                </a:ext>
              </a:extLst>
            </p:cNvPr>
            <p:cNvSpPr/>
            <p:nvPr/>
          </p:nvSpPr>
          <p:spPr>
            <a:xfrm>
              <a:off x="7466029" y="1192018"/>
              <a:ext cx="4077284" cy="861340"/>
            </a:xfrm>
            <a:prstGeom prst="roundRect">
              <a:avLst/>
            </a:prstGeom>
            <a:solidFill>
              <a:schemeClr val="bg1">
                <a:alpha val="54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0960" rIns="609600" rtlCol="0" anchor="ctr"/>
            <a:lstStyle/>
            <a:p>
              <a:pPr lvl="0">
                <a:defRPr/>
              </a:pPr>
              <a:r>
                <a:rPr lang="en-US" sz="1200" b="1" dirty="0">
                  <a:solidFill>
                    <a:schemeClr val="tx2"/>
                  </a:solidFill>
                  <a:latin typeface="Aptos" panose="020B00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European Union's Corporate Sustainability Reporting Directive (CSRD)</a:t>
              </a:r>
              <a:endParaRPr lang="en-US" sz="1200" dirty="0">
                <a:solidFill>
                  <a:schemeClr val="tx2"/>
                </a:solidFill>
              </a:endParaRPr>
            </a:p>
            <a:p>
              <a:pPr lvl="0">
                <a:defRPr/>
              </a:pPr>
              <a:r>
                <a:rPr lang="en-US" sz="1200" dirty="0">
                  <a:solidFill>
                    <a:schemeClr val="tx2"/>
                  </a:solidFill>
                </a:rPr>
                <a:t>Mandatory, effective January 2024, set to impact 50,000 companies across the European Union. </a:t>
              </a: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12C429E-5713-A83A-C203-5F571B763F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977041" y="1164911"/>
              <a:ext cx="914400" cy="914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/>
              <a:endParaRPr lang="en-US" dirty="0">
                <a:solidFill>
                  <a:srgbClr val="FFFFFF"/>
                </a:solidFill>
                <a:latin typeface="Franklin Gothic Book" panose="02020404030301010803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152C7F0-3701-1B97-A25D-F81C4179D1A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74306" y="1256351"/>
              <a:ext cx="731520" cy="731520"/>
            </a:xfrm>
            <a:prstGeom prst="ellipse">
              <a:avLst/>
            </a:prstGeom>
            <a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5000" r="-25000"/>
              </a:stretch>
            </a:blipFill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213D75D-6E73-2D13-6223-AA4F2DA5BF20}"/>
              </a:ext>
            </a:extLst>
          </p:cNvPr>
          <p:cNvGrpSpPr/>
          <p:nvPr/>
        </p:nvGrpSpPr>
        <p:grpSpPr>
          <a:xfrm>
            <a:off x="5221380" y="4815064"/>
            <a:ext cx="4284882" cy="914400"/>
            <a:chOff x="7622250" y="5316748"/>
            <a:chExt cx="4284882" cy="914400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040D246C-B0B5-494F-EED6-98805E711A30}"/>
                </a:ext>
              </a:extLst>
            </p:cNvPr>
            <p:cNvSpPr/>
            <p:nvPr/>
          </p:nvSpPr>
          <p:spPr>
            <a:xfrm>
              <a:off x="7622250" y="5353659"/>
              <a:ext cx="3826546" cy="822960"/>
            </a:xfrm>
            <a:prstGeom prst="roundRect">
              <a:avLst/>
            </a:prstGeom>
            <a:solidFill>
              <a:schemeClr val="bg1">
                <a:alpha val="54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0960" rIns="609600" rtlCol="0" anchor="ctr"/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b="1" kern="1200" dirty="0">
                  <a:solidFill>
                    <a:schemeClr val="tx2"/>
                  </a:solidFill>
                  <a:effectLst/>
                  <a:latin typeface="Aptos" panose="020B00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Australian Mandatory Climate Reporting</a:t>
              </a:r>
            </a:p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kern="1200" dirty="0">
                  <a:solidFill>
                    <a:schemeClr val="tx2"/>
                  </a:solidFill>
                </a:rPr>
                <a:t>Starting January 2025, Australia requires over 1,800 companies to disclose climate-related financial risks</a:t>
              </a:r>
              <a:endParaRPr lang="en-US" sz="1200" b="1" kern="120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E3DE6DDD-16F0-674C-08F7-8DCFD4BF33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992732" y="5316748"/>
              <a:ext cx="914400" cy="9144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/>
              <a:endParaRPr lang="en-US" dirty="0">
                <a:solidFill>
                  <a:srgbClr val="FFFFFF"/>
                </a:solidFill>
                <a:latin typeface="Franklin Gothic Book" panose="02020404030301010803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E687033-AC08-1520-19D3-4750A4E84A5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83036" y="5399379"/>
              <a:ext cx="731520" cy="731520"/>
            </a:xfrm>
            <a:prstGeom prst="ellipse">
              <a:avLst/>
            </a:prstGeom>
            <a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50000" r="-50000"/>
              </a:stretch>
            </a:blipFill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4B64441-C13C-3E8C-04DA-D58C6C52C811}"/>
              </a:ext>
            </a:extLst>
          </p:cNvPr>
          <p:cNvGrpSpPr/>
          <p:nvPr/>
        </p:nvGrpSpPr>
        <p:grpSpPr>
          <a:xfrm>
            <a:off x="838200" y="3463876"/>
            <a:ext cx="5257800" cy="963607"/>
            <a:chOff x="838200" y="3463876"/>
            <a:chExt cx="5257800" cy="963607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4BA43898-271A-9971-C80D-5F060954DD4B}"/>
                </a:ext>
              </a:extLst>
            </p:cNvPr>
            <p:cNvGrpSpPr/>
            <p:nvPr/>
          </p:nvGrpSpPr>
          <p:grpSpPr>
            <a:xfrm>
              <a:off x="838200" y="3463876"/>
              <a:ext cx="5257800" cy="963607"/>
              <a:chOff x="838200" y="3463876"/>
              <a:chExt cx="5257800" cy="963607"/>
            </a:xfrm>
          </p:grpSpPr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A56798C2-5DD3-67DB-C266-054DCA44A974}"/>
                  </a:ext>
                </a:extLst>
              </p:cNvPr>
              <p:cNvSpPr/>
              <p:nvPr/>
            </p:nvSpPr>
            <p:spPr>
              <a:xfrm>
                <a:off x="1320001" y="3538576"/>
                <a:ext cx="4775999" cy="830709"/>
              </a:xfrm>
              <a:prstGeom prst="roundRect">
                <a:avLst/>
              </a:prstGeom>
              <a:solidFill>
                <a:schemeClr val="bg1">
                  <a:alpha val="54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09600" rtlCol="0" anchor="ctr"/>
              <a:lstStyle/>
              <a:p>
                <a:pPr marL="0" lvl="0" indent="0" algn="l" defTabSz="711200">
                  <a:spcBef>
                    <a:spcPct val="0"/>
                  </a:spcBef>
                  <a:buNone/>
                </a:pPr>
                <a:r>
                  <a:rPr lang="en-US" sz="1200" b="1" kern="1200" dirty="0">
                    <a:solidFill>
                      <a:schemeClr val="tx2"/>
                    </a:solidFill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Arial" panose="020B0604020202020204" pitchFamily="34" charset="0"/>
                  </a:rPr>
                  <a:t>U.S. Securities and Exchange Commission (SEC) Climate Disclosure Rules</a:t>
                </a:r>
              </a:p>
              <a:p>
                <a:pPr marL="0" lvl="0" indent="0" algn="l" defTabSz="711200">
                  <a:spcBef>
                    <a:spcPct val="0"/>
                  </a:spcBef>
                  <a:buNone/>
                </a:pPr>
                <a:r>
                  <a:rPr lang="en-US" sz="1100" kern="1200" dirty="0">
                    <a:solidFill>
                      <a:srgbClr val="0E2841">
                        <a:hueOff val="0"/>
                        <a:satOff val="0"/>
                        <a:lumOff val="0"/>
                        <a:alphaOff val="0"/>
                      </a:srgbClr>
                    </a:solidFill>
                    <a:latin typeface="Aptos" panose="02110004020202020204"/>
                    <a:ea typeface="+mn-ea"/>
                    <a:cs typeface="+mn-cs"/>
                  </a:rPr>
                  <a:t>Effective in March 2024, public companies are required to disclose all material climate related risks, and greenhouse gas emissions. </a:t>
                </a: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83ABDAFA-F4B2-FB07-80FE-D4AA6235B540}"/>
                  </a:ext>
                </a:extLst>
              </p:cNvPr>
              <p:cNvSpPr/>
              <p:nvPr/>
            </p:nvSpPr>
            <p:spPr>
              <a:xfrm>
                <a:off x="838200" y="3463876"/>
                <a:ext cx="963605" cy="963607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/>
                <a:endParaRPr lang="en-US" sz="1400" dirty="0">
                  <a:solidFill>
                    <a:srgbClr val="FFFFFF"/>
                  </a:solidFill>
                  <a:latin typeface="Franklin Gothic Book" panose="02020404030301010803"/>
                </a:endParaRPr>
              </a:p>
            </p:txBody>
          </p:sp>
        </p:grp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2A9CEE9E-BFB4-A461-F82F-225F5D58EA6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8512" y="3538576"/>
              <a:ext cx="822960" cy="822960"/>
            </a:xfrm>
            <a:prstGeom prst="ellipse">
              <a:avLst/>
            </a:pr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rcRect/>
              <a:stretch>
                <a:fillRect l="-45000" r="-45000"/>
              </a:stretch>
            </a:blipFill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F665163-A604-1A70-259C-73485FB0D2F6}"/>
              </a:ext>
            </a:extLst>
          </p:cNvPr>
          <p:cNvGrpSpPr/>
          <p:nvPr/>
        </p:nvGrpSpPr>
        <p:grpSpPr>
          <a:xfrm>
            <a:off x="7999326" y="3513125"/>
            <a:ext cx="3924322" cy="914400"/>
            <a:chOff x="7890234" y="3418276"/>
            <a:chExt cx="3924322" cy="914400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D89F5B51-2DAC-AE11-BD36-6D97FC911F94}"/>
                </a:ext>
              </a:extLst>
            </p:cNvPr>
            <p:cNvSpPr/>
            <p:nvPr/>
          </p:nvSpPr>
          <p:spPr>
            <a:xfrm>
              <a:off x="7890234" y="3486119"/>
              <a:ext cx="3525375" cy="830710"/>
            </a:xfrm>
            <a:prstGeom prst="roundRect">
              <a:avLst/>
            </a:prstGeom>
            <a:solidFill>
              <a:schemeClr val="bg1">
                <a:alpha val="54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0960" rIns="609600" rtlCol="0" anchor="ctr"/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b="1" kern="1200" dirty="0">
                  <a:solidFill>
                    <a:schemeClr val="tx2"/>
                  </a:solidFill>
                  <a:effectLst/>
                  <a:latin typeface="Aptos" panose="020B0004020202020204" pitchFamily="34" charset="0"/>
                  <a:cs typeface="Arial" panose="020B0604020202020204" pitchFamily="34" charset="0"/>
                </a:rPr>
                <a:t>Hong Kong Exchanges and Clearing Limited (HKEX) Rules</a:t>
              </a:r>
            </a:p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kern="1200" dirty="0">
                  <a:solidFill>
                    <a:srgbClr val="0E2841">
                      <a:hueOff val="0"/>
                      <a:satOff val="0"/>
                      <a:lumOff val="0"/>
                      <a:alphaOff val="0"/>
                    </a:srgbClr>
                  </a:solidFill>
                  <a:latin typeface="Aptos" panose="02110004020202020204"/>
                  <a:ea typeface="+mn-ea"/>
                  <a:cs typeface="+mn-cs"/>
                </a:rPr>
                <a:t>New disclosure rules aligned with ISSB, effective January 2025. 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F2D9F861-7799-2945-F6B4-179BFC3339D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900156" y="3418276"/>
              <a:ext cx="914400" cy="9144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/>
              <a:endParaRPr lang="en-US" dirty="0">
                <a:solidFill>
                  <a:srgbClr val="FFFFFF"/>
                </a:solidFill>
                <a:latin typeface="Franklin Gothic Book" panose="02020404030301010803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9BA47CBA-2CE2-6DEF-D212-07AE7601051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1686" y="3514394"/>
              <a:ext cx="731520" cy="731520"/>
            </a:xfrm>
            <a:prstGeom prst="ellipse">
              <a:avLst/>
            </a:prstGeom>
            <a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5000" r="-25000"/>
              </a:stretch>
            </a:blipFill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9C8CE720-B0E1-7F07-F83F-496678B242DA}"/>
              </a:ext>
            </a:extLst>
          </p:cNvPr>
          <p:cNvSpPr/>
          <p:nvPr/>
        </p:nvSpPr>
        <p:spPr bwMode="auto">
          <a:xfrm>
            <a:off x="2716886" y="1980104"/>
            <a:ext cx="203931" cy="644684"/>
          </a:xfrm>
          <a:custGeom>
            <a:avLst/>
            <a:gdLst>
              <a:gd name="connsiteX0" fmla="*/ 203931 w 203931"/>
              <a:gd name="connsiteY0" fmla="*/ 0 h 644684"/>
              <a:gd name="connsiteX1" fmla="*/ 0 w 203931"/>
              <a:gd name="connsiteY1" fmla="*/ 644684 h 644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3931" h="644684">
                <a:moveTo>
                  <a:pt x="203931" y="0"/>
                </a:moveTo>
                <a:cubicBezTo>
                  <a:pt x="116767" y="270263"/>
                  <a:pt x="29603" y="540526"/>
                  <a:pt x="0" y="644684"/>
                </a:cubicBezTo>
              </a:path>
            </a:pathLst>
          </a:cu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1982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BA398-4B81-35D0-BD1D-61D5B3511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28" y="226640"/>
            <a:ext cx="9609499" cy="72802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600" dirty="0"/>
              <a:t>Kuwait's Commitment to Sustainability: Net-Zero Goals, SDGs, and Evolving Market Dynamics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CDCBA-B077-C94F-053E-5C5562D6A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4931422"/>
            <a:ext cx="5713487" cy="85191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1600" dirty="0">
                <a:solidFill>
                  <a:schemeClr val="tx2"/>
                </a:solidFill>
              </a:rPr>
              <a:t>Kuwait committed to contributing to the Sustainable Development Goals (SDGs),  contribution is incorporated in </a:t>
            </a:r>
            <a:r>
              <a:rPr lang="en-US" sz="1600" b="1" dirty="0">
                <a:solidFill>
                  <a:schemeClr val="tx2"/>
                </a:solidFill>
              </a:rPr>
              <a:t>pillars established in Kuwait Vision 2035</a:t>
            </a:r>
            <a:r>
              <a:rPr lang="en-US" sz="1600" dirty="0">
                <a:solidFill>
                  <a:schemeClr val="tx2"/>
                </a:solidFill>
              </a:rPr>
              <a:t>. </a:t>
            </a:r>
          </a:p>
          <a:p>
            <a:pPr algn="just"/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1026" name="Picture 2" descr="UN COP Climate Change Conference ...">
            <a:extLst>
              <a:ext uri="{FF2B5EF4-FFF2-40B4-BE49-F238E27FC236}">
                <a16:creationId xmlns:a16="http://schemas.microsoft.com/office/drawing/2014/main" id="{996D3606-7463-2EA6-F4CB-7F0FE20C2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25600"/>
            <a:ext cx="991169" cy="851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40B319-5F77-9BA8-DA44-067E48BFCB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741" y="3349256"/>
            <a:ext cx="1718085" cy="1718085"/>
          </a:xfrm>
          <a:prstGeom prst="rect">
            <a:avLst/>
          </a:prstGeom>
        </p:spPr>
      </p:pic>
      <p:sp>
        <p:nvSpPr>
          <p:cNvPr id="5" name="Right Brace 4">
            <a:extLst>
              <a:ext uri="{FF2B5EF4-FFF2-40B4-BE49-F238E27FC236}">
                <a16:creationId xmlns:a16="http://schemas.microsoft.com/office/drawing/2014/main" id="{95BAE335-614D-8424-2A34-9EC229CB1A84}"/>
              </a:ext>
            </a:extLst>
          </p:cNvPr>
          <p:cNvSpPr/>
          <p:nvPr/>
        </p:nvSpPr>
        <p:spPr>
          <a:xfrm>
            <a:off x="6595440" y="1781176"/>
            <a:ext cx="1958010" cy="3798666"/>
          </a:xfrm>
          <a:prstGeom prst="rightBrace">
            <a:avLst>
              <a:gd name="adj1" fmla="val 24612"/>
              <a:gd name="adj2" fmla="val 50000"/>
            </a:avLst>
          </a:prstGeom>
          <a:ln>
            <a:solidFill>
              <a:srgbClr val="BF9F4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08A2AE-FA9B-A5B7-01AF-F5725EE8CD84}"/>
              </a:ext>
            </a:extLst>
          </p:cNvPr>
          <p:cNvSpPr txBox="1"/>
          <p:nvPr/>
        </p:nvSpPr>
        <p:spPr>
          <a:xfrm>
            <a:off x="8827478" y="2992430"/>
            <a:ext cx="29827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</a:rPr>
              <a:t>Public markets can provide an enabling environment to fund sustainable initiatives. 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62ECC7-201C-0FC2-5E31-93FDE624B601}"/>
              </a:ext>
            </a:extLst>
          </p:cNvPr>
          <p:cNvSpPr txBox="1">
            <a:spLocks/>
          </p:cNvSpPr>
          <p:nvPr/>
        </p:nvSpPr>
        <p:spPr>
          <a:xfrm>
            <a:off x="1873123" y="1916389"/>
            <a:ext cx="5257800" cy="4046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chemeClr val="tx2"/>
                </a:solidFill>
              </a:rPr>
              <a:t>Net-Zero Commitments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6F61651-33D1-0437-69F9-8811A9822F0F}"/>
              </a:ext>
            </a:extLst>
          </p:cNvPr>
          <p:cNvSpPr txBox="1">
            <a:spLocks/>
          </p:cNvSpPr>
          <p:nvPr/>
        </p:nvSpPr>
        <p:spPr>
          <a:xfrm>
            <a:off x="838200" y="2597843"/>
            <a:ext cx="5713487" cy="5415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sz="1600" dirty="0">
                <a:solidFill>
                  <a:schemeClr val="tx2"/>
                </a:solidFill>
              </a:rPr>
              <a:t>The government has pledged to reach net-zero emissions in the </a:t>
            </a:r>
            <a:r>
              <a:rPr lang="en-US" sz="1600" b="1" dirty="0">
                <a:solidFill>
                  <a:schemeClr val="tx2"/>
                </a:solidFill>
              </a:rPr>
              <a:t>oil and gas sector by 2050 and by 2060 for the whole country.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DD245E0-9B52-77BB-2C20-38C688EA2CFD}"/>
              </a:ext>
            </a:extLst>
          </p:cNvPr>
          <p:cNvSpPr txBox="1">
            <a:spLocks/>
          </p:cNvSpPr>
          <p:nvPr/>
        </p:nvSpPr>
        <p:spPr>
          <a:xfrm>
            <a:off x="1873123" y="4011133"/>
            <a:ext cx="5257800" cy="4046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chemeClr val="tx2"/>
                </a:solidFill>
              </a:rPr>
              <a:t>SDGs Contributions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8F4B29B-7B7B-5803-3C52-BABD65FEF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A430-734C-4367-8F9E-F9265DD79456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80B4672-D848-3AF1-46CE-870A68E3AB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322" y="2252164"/>
            <a:ext cx="961069" cy="60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89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AF060-7F68-2CBC-2730-63AC5024B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CMA’s Regulatory Framework on Sustainability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455E97-DD9E-B06D-23FC-4E87F4C65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A430-734C-4367-8F9E-F9265DD7945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4B41BBD-812C-6287-86F3-CB425279CBD3}"/>
              </a:ext>
            </a:extLst>
          </p:cNvPr>
          <p:cNvSpPr/>
          <p:nvPr/>
        </p:nvSpPr>
        <p:spPr>
          <a:xfrm>
            <a:off x="1030436" y="2845326"/>
            <a:ext cx="2417637" cy="559329"/>
          </a:xfrm>
          <a:custGeom>
            <a:avLst/>
            <a:gdLst>
              <a:gd name="connsiteX0" fmla="*/ 0 w 3135684"/>
              <a:gd name="connsiteY0" fmla="*/ 0 h 470352"/>
              <a:gd name="connsiteX1" fmla="*/ 3135684 w 3135684"/>
              <a:gd name="connsiteY1" fmla="*/ 0 h 470352"/>
              <a:gd name="connsiteX2" fmla="*/ 3135684 w 3135684"/>
              <a:gd name="connsiteY2" fmla="*/ 470352 h 470352"/>
              <a:gd name="connsiteX3" fmla="*/ 0 w 3135684"/>
              <a:gd name="connsiteY3" fmla="*/ 470352 h 470352"/>
              <a:gd name="connsiteX4" fmla="*/ 0 w 3135684"/>
              <a:gd name="connsiteY4" fmla="*/ 0 h 470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5684" h="470352">
                <a:moveTo>
                  <a:pt x="0" y="0"/>
                </a:moveTo>
                <a:lnTo>
                  <a:pt x="3135684" y="0"/>
                </a:lnTo>
                <a:lnTo>
                  <a:pt x="3135684" y="470352"/>
                </a:lnTo>
                <a:lnTo>
                  <a:pt x="0" y="47035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0" indent="0" algn="ctr" defTabSz="9334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  <a:defRPr b="1"/>
            </a:pPr>
            <a:r>
              <a:rPr lang="en-US" kern="1200" dirty="0">
                <a:solidFill>
                  <a:schemeClr val="tx2"/>
                </a:solidFill>
              </a:rPr>
              <a:t>Reporting Requirements 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2334EBA-183A-D1CF-D76F-685B4ACEC346}"/>
              </a:ext>
            </a:extLst>
          </p:cNvPr>
          <p:cNvSpPr/>
          <p:nvPr/>
        </p:nvSpPr>
        <p:spPr>
          <a:xfrm>
            <a:off x="905754" y="3673197"/>
            <a:ext cx="2947223" cy="1928775"/>
          </a:xfrm>
          <a:custGeom>
            <a:avLst/>
            <a:gdLst>
              <a:gd name="connsiteX0" fmla="*/ 0 w 3135684"/>
              <a:gd name="connsiteY0" fmla="*/ 0 h 1928775"/>
              <a:gd name="connsiteX1" fmla="*/ 3135684 w 3135684"/>
              <a:gd name="connsiteY1" fmla="*/ 0 h 1928775"/>
              <a:gd name="connsiteX2" fmla="*/ 3135684 w 3135684"/>
              <a:gd name="connsiteY2" fmla="*/ 1928775 h 1928775"/>
              <a:gd name="connsiteX3" fmla="*/ 0 w 3135684"/>
              <a:gd name="connsiteY3" fmla="*/ 1928775 h 1928775"/>
              <a:gd name="connsiteX4" fmla="*/ 0 w 3135684"/>
              <a:gd name="connsiteY4" fmla="*/ 0 h 1928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5684" h="1928775">
                <a:moveTo>
                  <a:pt x="0" y="0"/>
                </a:moveTo>
                <a:lnTo>
                  <a:pt x="3135684" y="0"/>
                </a:lnTo>
                <a:lnTo>
                  <a:pt x="3135684" y="1928775"/>
                </a:lnTo>
                <a:lnTo>
                  <a:pt x="0" y="19287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285750" lvl="0" indent="-285750" algn="l" defTabSz="71120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BF9F42"/>
              </a:buClr>
              <a:buFont typeface="Arial" panose="020B0604020202020204" pitchFamily="34" charset="0"/>
              <a:buChar char="•"/>
            </a:pPr>
            <a:r>
              <a:rPr lang="en-US" sz="1400" kern="1200" dirty="0"/>
              <a:t>Voluntary;</a:t>
            </a:r>
          </a:p>
          <a:p>
            <a:pPr marL="285750" lvl="0" indent="-285750" algn="l" defTabSz="71120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BF9F42"/>
              </a:buClr>
              <a:buFont typeface="Arial" panose="020B0604020202020204" pitchFamily="34" charset="0"/>
              <a:buChar char="•"/>
            </a:pPr>
            <a:r>
              <a:rPr lang="en-US" sz="1400" kern="1200" dirty="0"/>
              <a:t>Internationally recognized reporting standard/s;</a:t>
            </a:r>
          </a:p>
          <a:p>
            <a:pPr marL="285750" lvl="0" indent="-285750" algn="l" defTabSz="71120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BF9F42"/>
              </a:buClr>
              <a:buFont typeface="Arial" panose="020B0604020202020204" pitchFamily="34" charset="0"/>
              <a:buChar char="•"/>
            </a:pPr>
            <a:r>
              <a:rPr lang="en-US" sz="1400" kern="1200" dirty="0"/>
              <a:t>Engage stakeholders;</a:t>
            </a:r>
          </a:p>
          <a:p>
            <a:pPr marL="285750" lvl="0" indent="-285750" algn="l" defTabSz="71120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BF9F42"/>
              </a:buClr>
              <a:buFont typeface="Arial" panose="020B0604020202020204" pitchFamily="34" charset="0"/>
              <a:buChar char="•"/>
            </a:pPr>
            <a:r>
              <a:rPr lang="en-US" sz="1400" kern="1200" dirty="0"/>
              <a:t>Material topics;</a:t>
            </a:r>
          </a:p>
          <a:p>
            <a:pPr marL="285750" lvl="0" indent="-285750" algn="l" defTabSz="71120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BF9F42"/>
              </a:buClr>
              <a:buFont typeface="Arial" panose="020B0604020202020204" pitchFamily="34" charset="0"/>
              <a:buChar char="•"/>
            </a:pPr>
            <a:r>
              <a:rPr lang="en-US" sz="1400" kern="1200" dirty="0"/>
              <a:t>Third-party assurance is allowed.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BF0E484-275F-89D7-938C-BB899AEB78F0}"/>
              </a:ext>
            </a:extLst>
          </p:cNvPr>
          <p:cNvSpPr/>
          <p:nvPr/>
        </p:nvSpPr>
        <p:spPr>
          <a:xfrm>
            <a:off x="4852007" y="2889814"/>
            <a:ext cx="2501293" cy="470352"/>
          </a:xfrm>
          <a:custGeom>
            <a:avLst/>
            <a:gdLst>
              <a:gd name="connsiteX0" fmla="*/ 0 w 3135684"/>
              <a:gd name="connsiteY0" fmla="*/ 0 h 470352"/>
              <a:gd name="connsiteX1" fmla="*/ 3135684 w 3135684"/>
              <a:gd name="connsiteY1" fmla="*/ 0 h 470352"/>
              <a:gd name="connsiteX2" fmla="*/ 3135684 w 3135684"/>
              <a:gd name="connsiteY2" fmla="*/ 470352 h 470352"/>
              <a:gd name="connsiteX3" fmla="*/ 0 w 3135684"/>
              <a:gd name="connsiteY3" fmla="*/ 470352 h 470352"/>
              <a:gd name="connsiteX4" fmla="*/ 0 w 3135684"/>
              <a:gd name="connsiteY4" fmla="*/ 0 h 470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5684" h="470352">
                <a:moveTo>
                  <a:pt x="0" y="0"/>
                </a:moveTo>
                <a:lnTo>
                  <a:pt x="3135684" y="0"/>
                </a:lnTo>
                <a:lnTo>
                  <a:pt x="3135684" y="470352"/>
                </a:lnTo>
                <a:lnTo>
                  <a:pt x="0" y="47035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0" indent="0" algn="ctr" defTabSz="933450">
              <a:lnSpc>
                <a:spcPct val="100000"/>
              </a:lnSpc>
              <a:spcBef>
                <a:spcPct val="0"/>
              </a:spcBef>
              <a:buNone/>
              <a:defRPr b="1"/>
            </a:pPr>
            <a:r>
              <a:rPr lang="en-US" kern="1200" dirty="0">
                <a:solidFill>
                  <a:schemeClr val="tx2"/>
                </a:solidFill>
              </a:rPr>
              <a:t>Governance </a:t>
            </a:r>
          </a:p>
          <a:p>
            <a:pPr marL="0" lvl="0" indent="0" algn="ctr" defTabSz="933450">
              <a:lnSpc>
                <a:spcPct val="100000"/>
              </a:lnSpc>
              <a:spcBef>
                <a:spcPct val="0"/>
              </a:spcBef>
              <a:buNone/>
              <a:defRPr b="1"/>
            </a:pPr>
            <a:r>
              <a:rPr lang="en-US" kern="1200" dirty="0">
                <a:solidFill>
                  <a:schemeClr val="tx2"/>
                </a:solidFill>
              </a:rPr>
              <a:t>(Board Level)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0F27CBE-323E-A3D1-CBD1-835885394722}"/>
              </a:ext>
            </a:extLst>
          </p:cNvPr>
          <p:cNvSpPr/>
          <p:nvPr/>
        </p:nvSpPr>
        <p:spPr>
          <a:xfrm>
            <a:off x="4852007" y="3673197"/>
            <a:ext cx="3135684" cy="1928775"/>
          </a:xfrm>
          <a:custGeom>
            <a:avLst/>
            <a:gdLst>
              <a:gd name="connsiteX0" fmla="*/ 0 w 3135684"/>
              <a:gd name="connsiteY0" fmla="*/ 0 h 1928775"/>
              <a:gd name="connsiteX1" fmla="*/ 3135684 w 3135684"/>
              <a:gd name="connsiteY1" fmla="*/ 0 h 1928775"/>
              <a:gd name="connsiteX2" fmla="*/ 3135684 w 3135684"/>
              <a:gd name="connsiteY2" fmla="*/ 1928775 h 1928775"/>
              <a:gd name="connsiteX3" fmla="*/ 0 w 3135684"/>
              <a:gd name="connsiteY3" fmla="*/ 1928775 h 1928775"/>
              <a:gd name="connsiteX4" fmla="*/ 0 w 3135684"/>
              <a:gd name="connsiteY4" fmla="*/ 0 h 1928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5684" h="1928775">
                <a:moveTo>
                  <a:pt x="0" y="0"/>
                </a:moveTo>
                <a:lnTo>
                  <a:pt x="3135684" y="0"/>
                </a:lnTo>
                <a:lnTo>
                  <a:pt x="3135684" y="1928775"/>
                </a:lnTo>
                <a:lnTo>
                  <a:pt x="0" y="19287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285750" lvl="0" indent="-285750" algn="l" defTabSz="7112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Clr>
                <a:srgbClr val="BF9F42"/>
              </a:buClr>
              <a:buFont typeface="Arial" panose="020B0604020202020204" pitchFamily="34" charset="0"/>
              <a:buChar char="•"/>
            </a:pPr>
            <a:r>
              <a:rPr lang="en-US" sz="1400" kern="1200" dirty="0"/>
              <a:t>Integration of ESG issues into operations (where needed);</a:t>
            </a:r>
          </a:p>
          <a:p>
            <a:pPr marL="285750" lvl="0" indent="-285750" algn="l" defTabSz="7112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Clr>
                <a:srgbClr val="BF9F42"/>
              </a:buClr>
              <a:buFont typeface="Arial" panose="020B0604020202020204" pitchFamily="34" charset="0"/>
              <a:buChar char="•"/>
            </a:pPr>
            <a:r>
              <a:rPr lang="en-US" sz="1400" kern="1200" dirty="0"/>
              <a:t>Include sustainability factors in strategic planning;</a:t>
            </a:r>
          </a:p>
          <a:p>
            <a:pPr marL="285750" lvl="0" indent="-285750" algn="l" defTabSz="7112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Clr>
                <a:srgbClr val="BF9F42"/>
              </a:buClr>
              <a:buFont typeface="Arial" panose="020B0604020202020204" pitchFamily="34" charset="0"/>
              <a:buChar char="•"/>
            </a:pPr>
            <a:r>
              <a:rPr lang="en-US" sz="1400" kern="1200" dirty="0"/>
              <a:t>Incorporate sustainability risks into overall risk management and assessment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51281AA-91D0-075E-1FA3-CC1E34E56BF8}"/>
              </a:ext>
            </a:extLst>
          </p:cNvPr>
          <p:cNvSpPr/>
          <p:nvPr/>
        </p:nvSpPr>
        <p:spPr>
          <a:xfrm>
            <a:off x="8650737" y="3076414"/>
            <a:ext cx="1902963" cy="470352"/>
          </a:xfrm>
          <a:custGeom>
            <a:avLst/>
            <a:gdLst>
              <a:gd name="connsiteX0" fmla="*/ 0 w 3135684"/>
              <a:gd name="connsiteY0" fmla="*/ 0 h 470352"/>
              <a:gd name="connsiteX1" fmla="*/ 3135684 w 3135684"/>
              <a:gd name="connsiteY1" fmla="*/ 0 h 470352"/>
              <a:gd name="connsiteX2" fmla="*/ 3135684 w 3135684"/>
              <a:gd name="connsiteY2" fmla="*/ 470352 h 470352"/>
              <a:gd name="connsiteX3" fmla="*/ 0 w 3135684"/>
              <a:gd name="connsiteY3" fmla="*/ 470352 h 470352"/>
              <a:gd name="connsiteX4" fmla="*/ 0 w 3135684"/>
              <a:gd name="connsiteY4" fmla="*/ 0 h 470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5684" h="470352">
                <a:moveTo>
                  <a:pt x="0" y="0"/>
                </a:moveTo>
                <a:lnTo>
                  <a:pt x="3135684" y="0"/>
                </a:lnTo>
                <a:lnTo>
                  <a:pt x="3135684" y="470352"/>
                </a:lnTo>
                <a:lnTo>
                  <a:pt x="0" y="47035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0" indent="0" algn="ctr" defTabSz="9334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  <a:defRPr b="1"/>
            </a:pPr>
            <a:r>
              <a:rPr lang="en-US" kern="1200" dirty="0">
                <a:solidFill>
                  <a:schemeClr val="tx2"/>
                </a:solidFill>
              </a:rPr>
              <a:t>Mutual Funds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C0D0A92-B816-0F7F-60D5-C8ECB8E927F9}"/>
              </a:ext>
            </a:extLst>
          </p:cNvPr>
          <p:cNvSpPr/>
          <p:nvPr/>
        </p:nvSpPr>
        <p:spPr>
          <a:xfrm>
            <a:off x="8536437" y="3673197"/>
            <a:ext cx="3135684" cy="1928775"/>
          </a:xfrm>
          <a:custGeom>
            <a:avLst/>
            <a:gdLst>
              <a:gd name="connsiteX0" fmla="*/ 0 w 3135684"/>
              <a:gd name="connsiteY0" fmla="*/ 0 h 1928775"/>
              <a:gd name="connsiteX1" fmla="*/ 3135684 w 3135684"/>
              <a:gd name="connsiteY1" fmla="*/ 0 h 1928775"/>
              <a:gd name="connsiteX2" fmla="*/ 3135684 w 3135684"/>
              <a:gd name="connsiteY2" fmla="*/ 1928775 h 1928775"/>
              <a:gd name="connsiteX3" fmla="*/ 0 w 3135684"/>
              <a:gd name="connsiteY3" fmla="*/ 1928775 h 1928775"/>
              <a:gd name="connsiteX4" fmla="*/ 0 w 3135684"/>
              <a:gd name="connsiteY4" fmla="*/ 0 h 1928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5684" h="1928775">
                <a:moveTo>
                  <a:pt x="0" y="0"/>
                </a:moveTo>
                <a:lnTo>
                  <a:pt x="3135684" y="0"/>
                </a:lnTo>
                <a:lnTo>
                  <a:pt x="3135684" y="1928775"/>
                </a:lnTo>
                <a:lnTo>
                  <a:pt x="0" y="19287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285750" lvl="0" indent="-285750" algn="l" defTabSz="7112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Clr>
                <a:srgbClr val="BF9F42"/>
              </a:buClr>
              <a:buFont typeface="Arial" panose="020B0604020202020204" pitchFamily="34" charset="0"/>
              <a:buChar char="•"/>
            </a:pPr>
            <a:r>
              <a:rPr lang="en-US" sz="1400" kern="1200"/>
              <a:t>Definition of sustainable (ESG) fund;</a:t>
            </a:r>
          </a:p>
          <a:p>
            <a:pPr marL="285750" lvl="0" indent="-285750" algn="l" defTabSz="7112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Clr>
                <a:srgbClr val="BF9F42"/>
              </a:buClr>
              <a:buFont typeface="Arial" panose="020B0604020202020204" pitchFamily="34" charset="0"/>
              <a:buChar char="•"/>
            </a:pPr>
            <a:r>
              <a:rPr lang="en-US" sz="1400" kern="1200"/>
              <a:t>Conditions: alignment with sustainability goals, inclusion of ESG factor/s, ESG investing approach </a:t>
            </a:r>
          </a:p>
          <a:p>
            <a:pPr marL="285750" lvl="0" indent="-285750" algn="l" defTabSz="7112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Clr>
                <a:srgbClr val="BF9F42"/>
              </a:buClr>
              <a:buFont typeface="Arial" panose="020B0604020202020204" pitchFamily="34" charset="0"/>
              <a:buChar char="•"/>
            </a:pPr>
            <a:r>
              <a:rPr lang="en-US" sz="1400" kern="1200"/>
              <a:t>Report confirming alignment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323688C-2C20-E9B0-BEAE-BEA38749C3D4}"/>
              </a:ext>
            </a:extLst>
          </p:cNvPr>
          <p:cNvGrpSpPr/>
          <p:nvPr/>
        </p:nvGrpSpPr>
        <p:grpSpPr>
          <a:xfrm>
            <a:off x="1741191" y="1594895"/>
            <a:ext cx="990600" cy="981889"/>
            <a:chOff x="1741191" y="1594895"/>
            <a:chExt cx="990600" cy="981889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3B017DF-9012-3139-FDE1-7F2653F4FE9E}"/>
                </a:ext>
              </a:extLst>
            </p:cNvPr>
            <p:cNvSpPr/>
            <p:nvPr/>
          </p:nvSpPr>
          <p:spPr>
            <a:xfrm>
              <a:off x="1741191" y="1594895"/>
              <a:ext cx="990600" cy="98188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24">
              <a:extLst>
                <a:ext uri="{FF2B5EF4-FFF2-40B4-BE49-F238E27FC236}">
                  <a16:creationId xmlns:a16="http://schemas.microsoft.com/office/drawing/2014/main" id="{3248DDA0-B08B-69D7-11AF-B2997E00372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061354" y="1852205"/>
              <a:ext cx="350274" cy="457200"/>
            </a:xfrm>
            <a:custGeom>
              <a:avLst/>
              <a:gdLst>
                <a:gd name="T0" fmla="*/ 50637113 w 418"/>
                <a:gd name="T1" fmla="*/ 70970385 h 545"/>
                <a:gd name="T2" fmla="*/ 50637113 w 418"/>
                <a:gd name="T3" fmla="*/ 70970385 h 545"/>
                <a:gd name="T4" fmla="*/ 3644744 w 418"/>
                <a:gd name="T5" fmla="*/ 70970385 h 545"/>
                <a:gd name="T6" fmla="*/ 0 w 418"/>
                <a:gd name="T7" fmla="*/ 67317282 h 545"/>
                <a:gd name="T8" fmla="*/ 0 w 418"/>
                <a:gd name="T9" fmla="*/ 3652741 h 545"/>
                <a:gd name="T10" fmla="*/ 3644744 w 418"/>
                <a:gd name="T11" fmla="*/ 0 h 545"/>
                <a:gd name="T12" fmla="*/ 23951688 w 418"/>
                <a:gd name="T13" fmla="*/ 0 h 545"/>
                <a:gd name="T14" fmla="*/ 23951688 w 418"/>
                <a:gd name="T15" fmla="*/ 13828622 h 545"/>
                <a:gd name="T16" fmla="*/ 23951688 w 418"/>
                <a:gd name="T17" fmla="*/ 21134466 h 545"/>
                <a:gd name="T18" fmla="*/ 31241536 w 418"/>
                <a:gd name="T19" fmla="*/ 28570701 h 545"/>
                <a:gd name="T20" fmla="*/ 38661270 w 418"/>
                <a:gd name="T21" fmla="*/ 28570701 h 545"/>
                <a:gd name="T22" fmla="*/ 54281857 w 418"/>
                <a:gd name="T23" fmla="*/ 28570701 h 545"/>
                <a:gd name="T24" fmla="*/ 54281857 w 418"/>
                <a:gd name="T25" fmla="*/ 58054858 h 545"/>
                <a:gd name="T26" fmla="*/ 54281857 w 418"/>
                <a:gd name="T27" fmla="*/ 67317282 h 545"/>
                <a:gd name="T28" fmla="*/ 50637113 w 418"/>
                <a:gd name="T29" fmla="*/ 70970385 h 545"/>
                <a:gd name="T30" fmla="*/ 31241536 w 418"/>
                <a:gd name="T31" fmla="*/ 24917959 h 545"/>
                <a:gd name="T32" fmla="*/ 31241536 w 418"/>
                <a:gd name="T33" fmla="*/ 24917959 h 545"/>
                <a:gd name="T34" fmla="*/ 27596431 w 418"/>
                <a:gd name="T35" fmla="*/ 21134466 h 545"/>
                <a:gd name="T36" fmla="*/ 27596431 w 418"/>
                <a:gd name="T37" fmla="*/ 13828622 h 545"/>
                <a:gd name="T38" fmla="*/ 27596431 w 418"/>
                <a:gd name="T39" fmla="*/ 0 h 545"/>
                <a:gd name="T40" fmla="*/ 54281857 w 418"/>
                <a:gd name="T41" fmla="*/ 24917959 h 545"/>
                <a:gd name="T42" fmla="*/ 38661270 w 418"/>
                <a:gd name="T43" fmla="*/ 24917959 h 545"/>
                <a:gd name="T44" fmla="*/ 31241536 w 418"/>
                <a:gd name="T45" fmla="*/ 24917959 h 54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18" h="545">
                  <a:moveTo>
                    <a:pt x="389" y="544"/>
                  </a:moveTo>
                  <a:lnTo>
                    <a:pt x="389" y="544"/>
                  </a:lnTo>
                  <a:cubicBezTo>
                    <a:pt x="28" y="544"/>
                    <a:pt x="28" y="544"/>
                    <a:pt x="28" y="544"/>
                  </a:cubicBezTo>
                  <a:cubicBezTo>
                    <a:pt x="14" y="544"/>
                    <a:pt x="0" y="537"/>
                    <a:pt x="0" y="51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184" y="106"/>
                    <a:pt x="184" y="106"/>
                    <a:pt x="184" y="106"/>
                  </a:cubicBezTo>
                  <a:cubicBezTo>
                    <a:pt x="184" y="162"/>
                    <a:pt x="184" y="162"/>
                    <a:pt x="184" y="162"/>
                  </a:cubicBezTo>
                  <a:cubicBezTo>
                    <a:pt x="184" y="191"/>
                    <a:pt x="205" y="219"/>
                    <a:pt x="240" y="219"/>
                  </a:cubicBezTo>
                  <a:cubicBezTo>
                    <a:pt x="297" y="219"/>
                    <a:pt x="297" y="219"/>
                    <a:pt x="297" y="219"/>
                  </a:cubicBezTo>
                  <a:cubicBezTo>
                    <a:pt x="417" y="219"/>
                    <a:pt x="417" y="219"/>
                    <a:pt x="417" y="219"/>
                  </a:cubicBezTo>
                  <a:cubicBezTo>
                    <a:pt x="417" y="445"/>
                    <a:pt x="417" y="445"/>
                    <a:pt x="417" y="445"/>
                  </a:cubicBezTo>
                  <a:cubicBezTo>
                    <a:pt x="417" y="516"/>
                    <a:pt x="417" y="516"/>
                    <a:pt x="417" y="516"/>
                  </a:cubicBezTo>
                  <a:cubicBezTo>
                    <a:pt x="417" y="537"/>
                    <a:pt x="403" y="544"/>
                    <a:pt x="389" y="544"/>
                  </a:cubicBezTo>
                  <a:close/>
                  <a:moveTo>
                    <a:pt x="240" y="191"/>
                  </a:moveTo>
                  <a:lnTo>
                    <a:pt x="240" y="191"/>
                  </a:lnTo>
                  <a:cubicBezTo>
                    <a:pt x="219" y="191"/>
                    <a:pt x="212" y="176"/>
                    <a:pt x="212" y="162"/>
                  </a:cubicBezTo>
                  <a:cubicBezTo>
                    <a:pt x="212" y="106"/>
                    <a:pt x="212" y="106"/>
                    <a:pt x="212" y="106"/>
                  </a:cubicBezTo>
                  <a:cubicBezTo>
                    <a:pt x="212" y="0"/>
                    <a:pt x="212" y="0"/>
                    <a:pt x="212" y="0"/>
                  </a:cubicBezTo>
                  <a:cubicBezTo>
                    <a:pt x="417" y="191"/>
                    <a:pt x="417" y="191"/>
                    <a:pt x="417" y="191"/>
                  </a:cubicBezTo>
                  <a:cubicBezTo>
                    <a:pt x="297" y="191"/>
                    <a:pt x="297" y="191"/>
                    <a:pt x="297" y="191"/>
                  </a:cubicBezTo>
                  <a:lnTo>
                    <a:pt x="240" y="191"/>
                  </a:lnTo>
                  <a:close/>
                </a:path>
              </a:pathLst>
            </a:custGeom>
            <a:solidFill>
              <a:srgbClr val="BF9F42"/>
            </a:solidFill>
            <a:ln>
              <a:noFill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6BACC87-F473-E8C8-2408-AE0E94150291}"/>
              </a:ext>
            </a:extLst>
          </p:cNvPr>
          <p:cNvGrpSpPr/>
          <p:nvPr/>
        </p:nvGrpSpPr>
        <p:grpSpPr>
          <a:xfrm>
            <a:off x="5607353" y="1594895"/>
            <a:ext cx="990600" cy="981889"/>
            <a:chOff x="5607353" y="1594895"/>
            <a:chExt cx="990600" cy="981889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3CFDE1A-20E9-C294-1EDB-FD67A2B13EE8}"/>
                </a:ext>
              </a:extLst>
            </p:cNvPr>
            <p:cNvSpPr/>
            <p:nvPr/>
          </p:nvSpPr>
          <p:spPr>
            <a:xfrm>
              <a:off x="5607353" y="1594895"/>
              <a:ext cx="990600" cy="98188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178">
              <a:extLst>
                <a:ext uri="{FF2B5EF4-FFF2-40B4-BE49-F238E27FC236}">
                  <a16:creationId xmlns:a16="http://schemas.microsoft.com/office/drawing/2014/main" id="{A4E95E67-6E1E-6F2B-625C-B5C24E93DF08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821680" y="1806485"/>
              <a:ext cx="548640" cy="548640"/>
            </a:xfrm>
            <a:custGeom>
              <a:avLst/>
              <a:gdLst>
                <a:gd name="T0" fmla="*/ 236538 w 184"/>
                <a:gd name="T1" fmla="*/ 184150 h 184"/>
                <a:gd name="T2" fmla="*/ 236538 w 184"/>
                <a:gd name="T3" fmla="*/ 128588 h 184"/>
                <a:gd name="T4" fmla="*/ 163513 w 184"/>
                <a:gd name="T5" fmla="*/ 128588 h 184"/>
                <a:gd name="T6" fmla="*/ 163513 w 184"/>
                <a:gd name="T7" fmla="*/ 111125 h 184"/>
                <a:gd name="T8" fmla="*/ 219075 w 184"/>
                <a:gd name="T9" fmla="*/ 111125 h 184"/>
                <a:gd name="T10" fmla="*/ 219075 w 184"/>
                <a:gd name="T11" fmla="*/ 0 h 184"/>
                <a:gd name="T12" fmla="*/ 90488 w 184"/>
                <a:gd name="T13" fmla="*/ 0 h 184"/>
                <a:gd name="T14" fmla="*/ 90488 w 184"/>
                <a:gd name="T15" fmla="*/ 111125 h 184"/>
                <a:gd name="T16" fmla="*/ 146050 w 184"/>
                <a:gd name="T17" fmla="*/ 111125 h 184"/>
                <a:gd name="T18" fmla="*/ 146050 w 184"/>
                <a:gd name="T19" fmla="*/ 128588 h 184"/>
                <a:gd name="T20" fmla="*/ 55563 w 184"/>
                <a:gd name="T21" fmla="*/ 128588 h 184"/>
                <a:gd name="T22" fmla="*/ 55563 w 184"/>
                <a:gd name="T23" fmla="*/ 184150 h 184"/>
                <a:gd name="T24" fmla="*/ 0 w 184"/>
                <a:gd name="T25" fmla="*/ 184150 h 184"/>
                <a:gd name="T26" fmla="*/ 0 w 184"/>
                <a:gd name="T27" fmla="*/ 292100 h 184"/>
                <a:gd name="T28" fmla="*/ 128588 w 184"/>
                <a:gd name="T29" fmla="*/ 292100 h 184"/>
                <a:gd name="T30" fmla="*/ 128588 w 184"/>
                <a:gd name="T31" fmla="*/ 184150 h 184"/>
                <a:gd name="T32" fmla="*/ 73025 w 184"/>
                <a:gd name="T33" fmla="*/ 184150 h 184"/>
                <a:gd name="T34" fmla="*/ 73025 w 184"/>
                <a:gd name="T35" fmla="*/ 146050 h 184"/>
                <a:gd name="T36" fmla="*/ 219075 w 184"/>
                <a:gd name="T37" fmla="*/ 146050 h 184"/>
                <a:gd name="T38" fmla="*/ 219075 w 184"/>
                <a:gd name="T39" fmla="*/ 184150 h 184"/>
                <a:gd name="T40" fmla="*/ 163513 w 184"/>
                <a:gd name="T41" fmla="*/ 184150 h 184"/>
                <a:gd name="T42" fmla="*/ 163513 w 184"/>
                <a:gd name="T43" fmla="*/ 292100 h 184"/>
                <a:gd name="T44" fmla="*/ 292100 w 184"/>
                <a:gd name="T45" fmla="*/ 292100 h 184"/>
                <a:gd name="T46" fmla="*/ 292100 w 184"/>
                <a:gd name="T47" fmla="*/ 184150 h 184"/>
                <a:gd name="T48" fmla="*/ 236538 w 184"/>
                <a:gd name="T49" fmla="*/ 184150 h 184"/>
                <a:gd name="T50" fmla="*/ 111125 w 184"/>
                <a:gd name="T51" fmla="*/ 201613 h 184"/>
                <a:gd name="T52" fmla="*/ 111125 w 184"/>
                <a:gd name="T53" fmla="*/ 219075 h 184"/>
                <a:gd name="T54" fmla="*/ 17463 w 184"/>
                <a:gd name="T55" fmla="*/ 219075 h 184"/>
                <a:gd name="T56" fmla="*/ 17463 w 184"/>
                <a:gd name="T57" fmla="*/ 201613 h 184"/>
                <a:gd name="T58" fmla="*/ 111125 w 184"/>
                <a:gd name="T59" fmla="*/ 201613 h 184"/>
                <a:gd name="T60" fmla="*/ 111125 w 184"/>
                <a:gd name="T61" fmla="*/ 36513 h 184"/>
                <a:gd name="T62" fmla="*/ 111125 w 184"/>
                <a:gd name="T63" fmla="*/ 17463 h 184"/>
                <a:gd name="T64" fmla="*/ 201613 w 184"/>
                <a:gd name="T65" fmla="*/ 17463 h 184"/>
                <a:gd name="T66" fmla="*/ 201613 w 184"/>
                <a:gd name="T67" fmla="*/ 36513 h 184"/>
                <a:gd name="T68" fmla="*/ 111125 w 184"/>
                <a:gd name="T69" fmla="*/ 36513 h 184"/>
                <a:gd name="T70" fmla="*/ 274638 w 184"/>
                <a:gd name="T71" fmla="*/ 219075 h 184"/>
                <a:gd name="T72" fmla="*/ 184150 w 184"/>
                <a:gd name="T73" fmla="*/ 219075 h 184"/>
                <a:gd name="T74" fmla="*/ 184150 w 184"/>
                <a:gd name="T75" fmla="*/ 201613 h 184"/>
                <a:gd name="T76" fmla="*/ 274638 w 184"/>
                <a:gd name="T77" fmla="*/ 201613 h 184"/>
                <a:gd name="T78" fmla="*/ 274638 w 184"/>
                <a:gd name="T79" fmla="*/ 219075 h 18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84" h="184">
                  <a:moveTo>
                    <a:pt x="149" y="116"/>
                  </a:moveTo>
                  <a:lnTo>
                    <a:pt x="149" y="81"/>
                  </a:lnTo>
                  <a:lnTo>
                    <a:pt x="103" y="81"/>
                  </a:lnTo>
                  <a:lnTo>
                    <a:pt x="103" y="70"/>
                  </a:lnTo>
                  <a:lnTo>
                    <a:pt x="138" y="70"/>
                  </a:lnTo>
                  <a:lnTo>
                    <a:pt x="138" y="0"/>
                  </a:lnTo>
                  <a:lnTo>
                    <a:pt x="57" y="0"/>
                  </a:lnTo>
                  <a:lnTo>
                    <a:pt x="57" y="70"/>
                  </a:lnTo>
                  <a:lnTo>
                    <a:pt x="92" y="70"/>
                  </a:lnTo>
                  <a:lnTo>
                    <a:pt x="92" y="81"/>
                  </a:lnTo>
                  <a:lnTo>
                    <a:pt x="35" y="81"/>
                  </a:lnTo>
                  <a:lnTo>
                    <a:pt x="35" y="116"/>
                  </a:lnTo>
                  <a:lnTo>
                    <a:pt x="0" y="116"/>
                  </a:lnTo>
                  <a:lnTo>
                    <a:pt x="0" y="184"/>
                  </a:lnTo>
                  <a:lnTo>
                    <a:pt x="81" y="184"/>
                  </a:lnTo>
                  <a:lnTo>
                    <a:pt x="81" y="116"/>
                  </a:lnTo>
                  <a:lnTo>
                    <a:pt x="46" y="116"/>
                  </a:lnTo>
                  <a:lnTo>
                    <a:pt x="46" y="92"/>
                  </a:lnTo>
                  <a:lnTo>
                    <a:pt x="138" y="92"/>
                  </a:lnTo>
                  <a:lnTo>
                    <a:pt x="138" y="116"/>
                  </a:lnTo>
                  <a:lnTo>
                    <a:pt x="103" y="116"/>
                  </a:lnTo>
                  <a:lnTo>
                    <a:pt x="103" y="184"/>
                  </a:lnTo>
                  <a:lnTo>
                    <a:pt x="184" y="184"/>
                  </a:lnTo>
                  <a:lnTo>
                    <a:pt x="184" y="116"/>
                  </a:lnTo>
                  <a:lnTo>
                    <a:pt x="149" y="116"/>
                  </a:lnTo>
                  <a:close/>
                  <a:moveTo>
                    <a:pt x="70" y="127"/>
                  </a:moveTo>
                  <a:lnTo>
                    <a:pt x="70" y="138"/>
                  </a:lnTo>
                  <a:lnTo>
                    <a:pt x="11" y="138"/>
                  </a:lnTo>
                  <a:lnTo>
                    <a:pt x="11" y="127"/>
                  </a:lnTo>
                  <a:lnTo>
                    <a:pt x="70" y="127"/>
                  </a:lnTo>
                  <a:close/>
                  <a:moveTo>
                    <a:pt x="70" y="23"/>
                  </a:moveTo>
                  <a:lnTo>
                    <a:pt x="70" y="11"/>
                  </a:lnTo>
                  <a:lnTo>
                    <a:pt x="127" y="11"/>
                  </a:lnTo>
                  <a:lnTo>
                    <a:pt x="127" y="23"/>
                  </a:lnTo>
                  <a:lnTo>
                    <a:pt x="70" y="23"/>
                  </a:lnTo>
                  <a:close/>
                  <a:moveTo>
                    <a:pt x="173" y="138"/>
                  </a:moveTo>
                  <a:lnTo>
                    <a:pt x="116" y="138"/>
                  </a:lnTo>
                  <a:lnTo>
                    <a:pt x="116" y="127"/>
                  </a:lnTo>
                  <a:lnTo>
                    <a:pt x="173" y="127"/>
                  </a:lnTo>
                  <a:lnTo>
                    <a:pt x="173" y="138"/>
                  </a:lnTo>
                  <a:close/>
                </a:path>
              </a:pathLst>
            </a:custGeom>
            <a:solidFill>
              <a:srgbClr val="BF9F4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7D170AC-D49D-17AF-902E-ED5EB8BB99E8}"/>
              </a:ext>
            </a:extLst>
          </p:cNvPr>
          <p:cNvGrpSpPr/>
          <p:nvPr/>
        </p:nvGrpSpPr>
        <p:grpSpPr>
          <a:xfrm>
            <a:off x="9473515" y="1594895"/>
            <a:ext cx="990600" cy="981889"/>
            <a:chOff x="9473515" y="1594895"/>
            <a:chExt cx="990600" cy="981889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87576269-4035-7025-8F60-94FB52E0EB4F}"/>
                </a:ext>
              </a:extLst>
            </p:cNvPr>
            <p:cNvSpPr/>
            <p:nvPr/>
          </p:nvSpPr>
          <p:spPr>
            <a:xfrm>
              <a:off x="9473515" y="1594895"/>
              <a:ext cx="990600" cy="98188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17">
              <a:extLst>
                <a:ext uri="{FF2B5EF4-FFF2-40B4-BE49-F238E27FC236}">
                  <a16:creationId xmlns:a16="http://schemas.microsoft.com/office/drawing/2014/main" id="{7DA47EA4-4E72-3BF6-A1AA-FCB3A6FED4D6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707880" y="1852205"/>
              <a:ext cx="548640" cy="411480"/>
            </a:xfrm>
            <a:custGeom>
              <a:avLst/>
              <a:gdLst>
                <a:gd name="T0" fmla="*/ 266700 w 78"/>
                <a:gd name="T1" fmla="*/ 200025 h 58"/>
                <a:gd name="T2" fmla="*/ 0 w 78"/>
                <a:gd name="T3" fmla="*/ 200025 h 58"/>
                <a:gd name="T4" fmla="*/ 0 w 78"/>
                <a:gd name="T5" fmla="*/ 0 h 58"/>
                <a:gd name="T6" fmla="*/ 17096 w 78"/>
                <a:gd name="T7" fmla="*/ 0 h 58"/>
                <a:gd name="T8" fmla="*/ 17096 w 78"/>
                <a:gd name="T9" fmla="*/ 182781 h 58"/>
                <a:gd name="T10" fmla="*/ 266700 w 78"/>
                <a:gd name="T11" fmla="*/ 182781 h 58"/>
                <a:gd name="T12" fmla="*/ 266700 w 78"/>
                <a:gd name="T13" fmla="*/ 200025 h 58"/>
                <a:gd name="T14" fmla="*/ 249604 w 78"/>
                <a:gd name="T15" fmla="*/ 75872 h 58"/>
                <a:gd name="T16" fmla="*/ 242765 w 78"/>
                <a:gd name="T17" fmla="*/ 79320 h 58"/>
                <a:gd name="T18" fmla="*/ 225669 w 78"/>
                <a:gd name="T19" fmla="*/ 62077 h 58"/>
                <a:gd name="T20" fmla="*/ 143608 w 78"/>
                <a:gd name="T21" fmla="*/ 144846 h 58"/>
                <a:gd name="T22" fmla="*/ 136769 w 78"/>
                <a:gd name="T23" fmla="*/ 144846 h 58"/>
                <a:gd name="T24" fmla="*/ 105996 w 78"/>
                <a:gd name="T25" fmla="*/ 117256 h 58"/>
                <a:gd name="T26" fmla="*/ 54708 w 78"/>
                <a:gd name="T27" fmla="*/ 168987 h 58"/>
                <a:gd name="T28" fmla="*/ 27354 w 78"/>
                <a:gd name="T29" fmla="*/ 144846 h 58"/>
                <a:gd name="T30" fmla="*/ 102577 w 78"/>
                <a:gd name="T31" fmla="*/ 68974 h 58"/>
                <a:gd name="T32" fmla="*/ 109415 w 78"/>
                <a:gd name="T33" fmla="*/ 68974 h 58"/>
                <a:gd name="T34" fmla="*/ 140188 w 78"/>
                <a:gd name="T35" fmla="*/ 100013 h 58"/>
                <a:gd name="T36" fmla="*/ 201735 w 78"/>
                <a:gd name="T37" fmla="*/ 37936 h 58"/>
                <a:gd name="T38" fmla="*/ 184638 w 78"/>
                <a:gd name="T39" fmla="*/ 20692 h 58"/>
                <a:gd name="T40" fmla="*/ 188058 w 78"/>
                <a:gd name="T41" fmla="*/ 13795 h 58"/>
                <a:gd name="T42" fmla="*/ 242765 w 78"/>
                <a:gd name="T43" fmla="*/ 13795 h 58"/>
                <a:gd name="T44" fmla="*/ 249604 w 78"/>
                <a:gd name="T45" fmla="*/ 20692 h 58"/>
                <a:gd name="T46" fmla="*/ 249604 w 78"/>
                <a:gd name="T47" fmla="*/ 75872 h 5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8" h="58">
                  <a:moveTo>
                    <a:pt x="78" y="58"/>
                  </a:moveTo>
                  <a:cubicBezTo>
                    <a:pt x="0" y="58"/>
                    <a:pt x="0" y="58"/>
                    <a:pt x="0" y="5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78" y="53"/>
                    <a:pt x="78" y="53"/>
                    <a:pt x="78" y="53"/>
                  </a:cubicBezTo>
                  <a:lnTo>
                    <a:pt x="78" y="58"/>
                  </a:lnTo>
                  <a:close/>
                  <a:moveTo>
                    <a:pt x="73" y="22"/>
                  </a:moveTo>
                  <a:cubicBezTo>
                    <a:pt x="73" y="23"/>
                    <a:pt x="71" y="24"/>
                    <a:pt x="71" y="23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1" y="43"/>
                    <a:pt x="41" y="43"/>
                    <a:pt x="40" y="42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1" y="19"/>
                    <a:pt x="32" y="19"/>
                    <a:pt x="32" y="20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3" y="6"/>
                    <a:pt x="54" y="4"/>
                    <a:pt x="55" y="4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72" y="4"/>
                    <a:pt x="73" y="5"/>
                    <a:pt x="73" y="6"/>
                  </a:cubicBezTo>
                  <a:lnTo>
                    <a:pt x="73" y="22"/>
                  </a:lnTo>
                  <a:close/>
                </a:path>
              </a:pathLst>
            </a:custGeom>
            <a:solidFill>
              <a:srgbClr val="BF9F4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176113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88A48-9BA0-BA86-7E7F-9DF756AA3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Observations – Sustainability Reporting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603D96-64EA-8245-54A8-520F8721E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A430-734C-4367-8F9E-F9265DD7945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CAE6D2-9AC9-44AE-7DFE-DA58AB53AD71}"/>
              </a:ext>
            </a:extLst>
          </p:cNvPr>
          <p:cNvSpPr/>
          <p:nvPr/>
        </p:nvSpPr>
        <p:spPr>
          <a:xfrm>
            <a:off x="894508" y="2636568"/>
            <a:ext cx="3106263" cy="2599430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txBody>
          <a:bodyPr wrap="square" lIns="182880" tIns="182880" rIns="182880" bIns="182880">
            <a:noAutofit/>
          </a:bodyPr>
          <a:lstStyle/>
          <a:p>
            <a:pPr marL="171450" indent="-171450">
              <a:lnSpc>
                <a:spcPct val="94000"/>
              </a:lnSpc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A noticeable gap exists between premier and main market issuers in terms of sustainability reporting practices.</a:t>
            </a:r>
            <a:r>
              <a:rPr lang="en-US" sz="1400" b="1" dirty="0"/>
              <a:t> </a:t>
            </a:r>
            <a:endParaRPr lang="en-US" sz="1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C8F292-FBE5-5227-4724-097459FC4A91}"/>
              </a:ext>
            </a:extLst>
          </p:cNvPr>
          <p:cNvSpPr/>
          <p:nvPr/>
        </p:nvSpPr>
        <p:spPr>
          <a:xfrm>
            <a:off x="4532922" y="2636568"/>
            <a:ext cx="3106263" cy="2599430"/>
          </a:xfrm>
          <a:prstGeom prst="rect">
            <a:avLst/>
          </a:prstGeom>
          <a:solidFill>
            <a:schemeClr val="accent4">
              <a:alpha val="20000"/>
            </a:schemeClr>
          </a:solidFill>
        </p:spPr>
        <p:txBody>
          <a:bodyPr wrap="square" lIns="182880" tIns="182880" rIns="182880" bIns="182880">
            <a:noAutofit/>
          </a:bodyPr>
          <a:lstStyle/>
          <a:p>
            <a:pPr marL="171450" indent="-171450">
              <a:lnSpc>
                <a:spcPct val="94000"/>
              </a:lnSpc>
              <a:spcAft>
                <a:spcPts val="8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Sustainability reports are being published in different times around the year by issuers.</a:t>
            </a:r>
          </a:p>
          <a:p>
            <a:pPr marL="171450" indent="-171450">
              <a:lnSpc>
                <a:spcPct val="94000"/>
              </a:lnSpc>
              <a:spcAft>
                <a:spcPts val="8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088A30-5B9E-D1AD-5AD1-1B75CF0A38A2}"/>
              </a:ext>
            </a:extLst>
          </p:cNvPr>
          <p:cNvSpPr/>
          <p:nvPr/>
        </p:nvSpPr>
        <p:spPr>
          <a:xfrm>
            <a:off x="8171337" y="2636568"/>
            <a:ext cx="3106263" cy="2599430"/>
          </a:xfrm>
          <a:prstGeom prst="rect">
            <a:avLst/>
          </a:prstGeom>
          <a:solidFill>
            <a:schemeClr val="accent6">
              <a:alpha val="20000"/>
            </a:schemeClr>
          </a:solidFill>
        </p:spPr>
        <p:txBody>
          <a:bodyPr wrap="square" lIns="182880" tIns="182880" rIns="182880" bIns="182880">
            <a:noAutofit/>
          </a:bodyPr>
          <a:lstStyle/>
          <a:p>
            <a:pPr marL="171450" indent="-171450">
              <a:lnSpc>
                <a:spcPct val="94000"/>
              </a:lnSpc>
              <a:spcAft>
                <a:spcPts val="80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Within the premier market segment, companies have demonstrated both the capability and a proactive approach toward publishing detailed and transparent sustainability reports, as evidenced by </a:t>
            </a:r>
            <a:r>
              <a:rPr lang="en-US" sz="1400" u="sng" dirty="0"/>
              <a:t>recent survey findings</a:t>
            </a:r>
            <a:r>
              <a:rPr lang="en-US" sz="1400" dirty="0"/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F5CF89-7C36-9F8C-AF56-358F076211C1}"/>
              </a:ext>
            </a:extLst>
          </p:cNvPr>
          <p:cNvSpPr txBox="1"/>
          <p:nvPr/>
        </p:nvSpPr>
        <p:spPr>
          <a:xfrm>
            <a:off x="894508" y="1710982"/>
            <a:ext cx="3106263" cy="738664"/>
          </a:xfrm>
          <a:prstGeom prst="rect">
            <a:avLst/>
          </a:prstGeom>
          <a:solidFill>
            <a:schemeClr val="accent1"/>
          </a:solidFill>
        </p:spPr>
        <p:txBody>
          <a:bodyPr wrap="square" lIns="243840" tIns="121920" rIns="243840" bIns="121920" rtlCol="0" anchor="ctr" anchorCtr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Clear Disparity Between Market Segments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6A0632-688C-BD6A-FCE9-CFBA72EC9C8B}"/>
              </a:ext>
            </a:extLst>
          </p:cNvPr>
          <p:cNvSpPr txBox="1"/>
          <p:nvPr/>
        </p:nvSpPr>
        <p:spPr>
          <a:xfrm>
            <a:off x="4532922" y="1710982"/>
            <a:ext cx="3106263" cy="738664"/>
          </a:xfrm>
          <a:prstGeom prst="rect">
            <a:avLst/>
          </a:prstGeom>
          <a:solidFill>
            <a:schemeClr val="accent4"/>
          </a:solidFill>
        </p:spPr>
        <p:txBody>
          <a:bodyPr wrap="square" lIns="243840" tIns="121920" rIns="243840" bIns="121920" rtlCol="0" anchor="ctr" anchorCtr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Variations in the Timing of Disclosures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35187C-453F-01C8-E525-5782360F3A83}"/>
              </a:ext>
            </a:extLst>
          </p:cNvPr>
          <p:cNvSpPr txBox="1"/>
          <p:nvPr/>
        </p:nvSpPr>
        <p:spPr>
          <a:xfrm>
            <a:off x="8171337" y="1710981"/>
            <a:ext cx="3106263" cy="738664"/>
          </a:xfrm>
          <a:prstGeom prst="rect">
            <a:avLst/>
          </a:prstGeom>
          <a:solidFill>
            <a:schemeClr val="accent6"/>
          </a:solidFill>
        </p:spPr>
        <p:txBody>
          <a:bodyPr wrap="square" lIns="243840" tIns="121920" rIns="243840" bIns="121920" rtlCol="0" anchor="ctr" anchorCtr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Positive Trends in the Premier Market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A1F81D9-A5EF-4A85-19CF-F0FCAC35CBD5}"/>
              </a:ext>
            </a:extLst>
          </p:cNvPr>
          <p:cNvSpPr>
            <a:spLocks noChangeAspect="1"/>
          </p:cNvSpPr>
          <p:nvPr/>
        </p:nvSpPr>
        <p:spPr>
          <a:xfrm>
            <a:off x="1990439" y="4848224"/>
            <a:ext cx="914400" cy="914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54B0902-8E77-ECDE-0C22-65EA8ED30B5B}"/>
              </a:ext>
            </a:extLst>
          </p:cNvPr>
          <p:cNvSpPr>
            <a:spLocks noChangeAspect="1"/>
          </p:cNvSpPr>
          <p:nvPr/>
        </p:nvSpPr>
        <p:spPr>
          <a:xfrm>
            <a:off x="5638800" y="4848224"/>
            <a:ext cx="914400" cy="914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0AC251A-A0DC-C0A0-4649-FC21C192199E}"/>
              </a:ext>
            </a:extLst>
          </p:cNvPr>
          <p:cNvSpPr>
            <a:spLocks noChangeAspect="1"/>
          </p:cNvSpPr>
          <p:nvPr/>
        </p:nvSpPr>
        <p:spPr>
          <a:xfrm>
            <a:off x="9267268" y="4848224"/>
            <a:ext cx="914400" cy="914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30">
            <a:extLst>
              <a:ext uri="{FF2B5EF4-FFF2-40B4-BE49-F238E27FC236}">
                <a16:creationId xmlns:a16="http://schemas.microsoft.com/office/drawing/2014/main" id="{1FF2893F-4E8E-1815-2388-EB15B5C5970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495868" y="5076824"/>
            <a:ext cx="457200" cy="457200"/>
          </a:xfrm>
          <a:custGeom>
            <a:avLst/>
            <a:gdLst>
              <a:gd name="T0" fmla="*/ 213009 w 67"/>
              <a:gd name="T1" fmla="*/ 230187 h 67"/>
              <a:gd name="T2" fmla="*/ 202702 w 67"/>
              <a:gd name="T3" fmla="*/ 226751 h 67"/>
              <a:gd name="T4" fmla="*/ 154603 w 67"/>
              <a:gd name="T5" fmla="*/ 178653 h 67"/>
              <a:gd name="T6" fmla="*/ 99633 w 67"/>
              <a:gd name="T7" fmla="*/ 195831 h 67"/>
              <a:gd name="T8" fmla="*/ 0 w 67"/>
              <a:gd name="T9" fmla="*/ 99633 h 67"/>
              <a:gd name="T10" fmla="*/ 99633 w 67"/>
              <a:gd name="T11" fmla="*/ 0 h 67"/>
              <a:gd name="T12" fmla="*/ 195831 w 67"/>
              <a:gd name="T13" fmla="*/ 99633 h 67"/>
              <a:gd name="T14" fmla="*/ 178653 w 67"/>
              <a:gd name="T15" fmla="*/ 154603 h 67"/>
              <a:gd name="T16" fmla="*/ 226751 w 67"/>
              <a:gd name="T17" fmla="*/ 202702 h 67"/>
              <a:gd name="T18" fmla="*/ 230187 w 67"/>
              <a:gd name="T19" fmla="*/ 213009 h 67"/>
              <a:gd name="T20" fmla="*/ 213009 w 67"/>
              <a:gd name="T21" fmla="*/ 230187 h 67"/>
              <a:gd name="T22" fmla="*/ 99633 w 67"/>
              <a:gd name="T23" fmla="*/ 37792 h 67"/>
              <a:gd name="T24" fmla="*/ 37792 w 67"/>
              <a:gd name="T25" fmla="*/ 99633 h 67"/>
              <a:gd name="T26" fmla="*/ 99633 w 67"/>
              <a:gd name="T27" fmla="*/ 161474 h 67"/>
              <a:gd name="T28" fmla="*/ 161474 w 67"/>
              <a:gd name="T29" fmla="*/ 99633 h 67"/>
              <a:gd name="T30" fmla="*/ 99633 w 67"/>
              <a:gd name="T31" fmla="*/ 37792 h 67"/>
              <a:gd name="T32" fmla="*/ 144296 w 67"/>
              <a:gd name="T33" fmla="*/ 103069 h 67"/>
              <a:gd name="T34" fmla="*/ 137425 w 67"/>
              <a:gd name="T35" fmla="*/ 106504 h 67"/>
              <a:gd name="T36" fmla="*/ 106504 w 67"/>
              <a:gd name="T37" fmla="*/ 106504 h 67"/>
              <a:gd name="T38" fmla="*/ 106504 w 67"/>
              <a:gd name="T39" fmla="*/ 137425 h 67"/>
              <a:gd name="T40" fmla="*/ 103069 w 67"/>
              <a:gd name="T41" fmla="*/ 144296 h 67"/>
              <a:gd name="T42" fmla="*/ 92762 w 67"/>
              <a:gd name="T43" fmla="*/ 144296 h 67"/>
              <a:gd name="T44" fmla="*/ 89326 w 67"/>
              <a:gd name="T45" fmla="*/ 137425 h 67"/>
              <a:gd name="T46" fmla="*/ 89326 w 67"/>
              <a:gd name="T47" fmla="*/ 106504 h 67"/>
              <a:gd name="T48" fmla="*/ 58406 w 67"/>
              <a:gd name="T49" fmla="*/ 106504 h 67"/>
              <a:gd name="T50" fmla="*/ 54970 w 67"/>
              <a:gd name="T51" fmla="*/ 103069 h 67"/>
              <a:gd name="T52" fmla="*/ 54970 w 67"/>
              <a:gd name="T53" fmla="*/ 92762 h 67"/>
              <a:gd name="T54" fmla="*/ 58406 w 67"/>
              <a:gd name="T55" fmla="*/ 89326 h 67"/>
              <a:gd name="T56" fmla="*/ 89326 w 67"/>
              <a:gd name="T57" fmla="*/ 89326 h 67"/>
              <a:gd name="T58" fmla="*/ 89326 w 67"/>
              <a:gd name="T59" fmla="*/ 58406 h 67"/>
              <a:gd name="T60" fmla="*/ 92762 w 67"/>
              <a:gd name="T61" fmla="*/ 54970 h 67"/>
              <a:gd name="T62" fmla="*/ 103069 w 67"/>
              <a:gd name="T63" fmla="*/ 54970 h 67"/>
              <a:gd name="T64" fmla="*/ 106504 w 67"/>
              <a:gd name="T65" fmla="*/ 58406 h 67"/>
              <a:gd name="T66" fmla="*/ 106504 w 67"/>
              <a:gd name="T67" fmla="*/ 89326 h 67"/>
              <a:gd name="T68" fmla="*/ 137425 w 67"/>
              <a:gd name="T69" fmla="*/ 89326 h 67"/>
              <a:gd name="T70" fmla="*/ 144296 w 67"/>
              <a:gd name="T71" fmla="*/ 92762 h 67"/>
              <a:gd name="T72" fmla="*/ 144296 w 67"/>
              <a:gd name="T73" fmla="*/ 103069 h 6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67" h="67">
                <a:moveTo>
                  <a:pt x="62" y="67"/>
                </a:moveTo>
                <a:cubicBezTo>
                  <a:pt x="61" y="67"/>
                  <a:pt x="59" y="67"/>
                  <a:pt x="59" y="66"/>
                </a:cubicBezTo>
                <a:cubicBezTo>
                  <a:pt x="45" y="52"/>
                  <a:pt x="45" y="52"/>
                  <a:pt x="45" y="52"/>
                </a:cubicBezTo>
                <a:cubicBezTo>
                  <a:pt x="40" y="55"/>
                  <a:pt x="34" y="57"/>
                  <a:pt x="29" y="57"/>
                </a:cubicBezTo>
                <a:cubicBezTo>
                  <a:pt x="13" y="57"/>
                  <a:pt x="0" y="44"/>
                  <a:pt x="0" y="29"/>
                </a:cubicBezTo>
                <a:cubicBezTo>
                  <a:pt x="0" y="13"/>
                  <a:pt x="13" y="0"/>
                  <a:pt x="29" y="0"/>
                </a:cubicBezTo>
                <a:cubicBezTo>
                  <a:pt x="44" y="0"/>
                  <a:pt x="57" y="13"/>
                  <a:pt x="57" y="29"/>
                </a:cubicBezTo>
                <a:cubicBezTo>
                  <a:pt x="57" y="34"/>
                  <a:pt x="55" y="40"/>
                  <a:pt x="52" y="45"/>
                </a:cubicBezTo>
                <a:cubicBezTo>
                  <a:pt x="66" y="59"/>
                  <a:pt x="66" y="59"/>
                  <a:pt x="66" y="59"/>
                </a:cubicBezTo>
                <a:cubicBezTo>
                  <a:pt x="67" y="59"/>
                  <a:pt x="67" y="61"/>
                  <a:pt x="67" y="62"/>
                </a:cubicBezTo>
                <a:cubicBezTo>
                  <a:pt x="67" y="65"/>
                  <a:pt x="65" y="67"/>
                  <a:pt x="62" y="67"/>
                </a:cubicBezTo>
                <a:close/>
                <a:moveTo>
                  <a:pt x="29" y="11"/>
                </a:moveTo>
                <a:cubicBezTo>
                  <a:pt x="19" y="11"/>
                  <a:pt x="11" y="19"/>
                  <a:pt x="11" y="29"/>
                </a:cubicBezTo>
                <a:cubicBezTo>
                  <a:pt x="11" y="39"/>
                  <a:pt x="19" y="47"/>
                  <a:pt x="29" y="47"/>
                </a:cubicBezTo>
                <a:cubicBezTo>
                  <a:pt x="39" y="47"/>
                  <a:pt x="47" y="39"/>
                  <a:pt x="47" y="29"/>
                </a:cubicBezTo>
                <a:cubicBezTo>
                  <a:pt x="47" y="19"/>
                  <a:pt x="39" y="11"/>
                  <a:pt x="29" y="11"/>
                </a:cubicBezTo>
                <a:close/>
                <a:moveTo>
                  <a:pt x="42" y="30"/>
                </a:moveTo>
                <a:cubicBezTo>
                  <a:pt x="42" y="31"/>
                  <a:pt x="41" y="31"/>
                  <a:pt x="40" y="31"/>
                </a:cubicBezTo>
                <a:cubicBezTo>
                  <a:pt x="31" y="31"/>
                  <a:pt x="31" y="31"/>
                  <a:pt x="31" y="31"/>
                </a:cubicBezTo>
                <a:cubicBezTo>
                  <a:pt x="31" y="40"/>
                  <a:pt x="31" y="40"/>
                  <a:pt x="31" y="40"/>
                </a:cubicBezTo>
                <a:cubicBezTo>
                  <a:pt x="31" y="41"/>
                  <a:pt x="31" y="42"/>
                  <a:pt x="30" y="42"/>
                </a:cubicBezTo>
                <a:cubicBezTo>
                  <a:pt x="27" y="42"/>
                  <a:pt x="27" y="42"/>
                  <a:pt x="27" y="42"/>
                </a:cubicBezTo>
                <a:cubicBezTo>
                  <a:pt x="27" y="42"/>
                  <a:pt x="26" y="41"/>
                  <a:pt x="26" y="40"/>
                </a:cubicBezTo>
                <a:cubicBezTo>
                  <a:pt x="26" y="31"/>
                  <a:pt x="26" y="31"/>
                  <a:pt x="26" y="31"/>
                </a:cubicBezTo>
                <a:cubicBezTo>
                  <a:pt x="17" y="31"/>
                  <a:pt x="17" y="31"/>
                  <a:pt x="17" y="31"/>
                </a:cubicBezTo>
                <a:cubicBezTo>
                  <a:pt x="17" y="31"/>
                  <a:pt x="16" y="31"/>
                  <a:pt x="16" y="30"/>
                </a:cubicBezTo>
                <a:cubicBezTo>
                  <a:pt x="16" y="27"/>
                  <a:pt x="16" y="27"/>
                  <a:pt x="16" y="27"/>
                </a:cubicBezTo>
                <a:cubicBezTo>
                  <a:pt x="16" y="27"/>
                  <a:pt x="17" y="26"/>
                  <a:pt x="17" y="26"/>
                </a:cubicBezTo>
                <a:cubicBezTo>
                  <a:pt x="26" y="26"/>
                  <a:pt x="26" y="26"/>
                  <a:pt x="26" y="26"/>
                </a:cubicBezTo>
                <a:cubicBezTo>
                  <a:pt x="26" y="17"/>
                  <a:pt x="26" y="17"/>
                  <a:pt x="26" y="17"/>
                </a:cubicBezTo>
                <a:cubicBezTo>
                  <a:pt x="26" y="16"/>
                  <a:pt x="27" y="16"/>
                  <a:pt x="27" y="16"/>
                </a:cubicBezTo>
                <a:cubicBezTo>
                  <a:pt x="30" y="16"/>
                  <a:pt x="30" y="16"/>
                  <a:pt x="30" y="16"/>
                </a:cubicBezTo>
                <a:cubicBezTo>
                  <a:pt x="31" y="16"/>
                  <a:pt x="31" y="16"/>
                  <a:pt x="31" y="17"/>
                </a:cubicBezTo>
                <a:cubicBezTo>
                  <a:pt x="31" y="26"/>
                  <a:pt x="31" y="26"/>
                  <a:pt x="31" y="26"/>
                </a:cubicBezTo>
                <a:cubicBezTo>
                  <a:pt x="40" y="26"/>
                  <a:pt x="40" y="26"/>
                  <a:pt x="40" y="26"/>
                </a:cubicBezTo>
                <a:cubicBezTo>
                  <a:pt x="41" y="26"/>
                  <a:pt x="42" y="27"/>
                  <a:pt x="42" y="27"/>
                </a:cubicBezTo>
                <a:lnTo>
                  <a:pt x="42" y="3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077AE3F-5EF8-4705-4CE2-B93290EE1510}"/>
              </a:ext>
            </a:extLst>
          </p:cNvPr>
          <p:cNvGrpSpPr>
            <a:grpSpLocks noChangeAspect="1"/>
          </p:cNvGrpSpPr>
          <p:nvPr/>
        </p:nvGrpSpPr>
        <p:grpSpPr>
          <a:xfrm>
            <a:off x="5821680" y="5030454"/>
            <a:ext cx="548640" cy="549940"/>
            <a:chOff x="311150" y="1147763"/>
            <a:chExt cx="669925" cy="671513"/>
          </a:xfrm>
          <a:solidFill>
            <a:schemeClr val="bg1"/>
          </a:solidFill>
        </p:grpSpPr>
        <p:sp>
          <p:nvSpPr>
            <p:cNvPr id="18" name="Freeform 47">
              <a:extLst>
                <a:ext uri="{FF2B5EF4-FFF2-40B4-BE49-F238E27FC236}">
                  <a16:creationId xmlns:a16="http://schemas.microsoft.com/office/drawing/2014/main" id="{85AD3ADB-22F2-EA1F-6105-8B4FE8F345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150" y="1350963"/>
              <a:ext cx="323850" cy="468313"/>
            </a:xfrm>
            <a:custGeom>
              <a:avLst/>
              <a:gdLst/>
              <a:ahLst/>
              <a:cxnLst>
                <a:cxn ang="0">
                  <a:pos x="114" y="164"/>
                </a:cxn>
                <a:cxn ang="0">
                  <a:pos x="0" y="46"/>
                </a:cxn>
                <a:cxn ang="0">
                  <a:pos x="10" y="0"/>
                </a:cxn>
                <a:cxn ang="0">
                  <a:pos x="34" y="9"/>
                </a:cxn>
                <a:cxn ang="0">
                  <a:pos x="26" y="46"/>
                </a:cxn>
                <a:cxn ang="0">
                  <a:pos x="114" y="138"/>
                </a:cxn>
                <a:cxn ang="0">
                  <a:pos x="114" y="164"/>
                </a:cxn>
              </a:cxnLst>
              <a:rect l="0" t="0" r="r" b="b"/>
              <a:pathLst>
                <a:path w="114" h="164">
                  <a:moveTo>
                    <a:pt x="114" y="164"/>
                  </a:moveTo>
                  <a:cubicBezTo>
                    <a:pt x="51" y="162"/>
                    <a:pt x="0" y="110"/>
                    <a:pt x="0" y="46"/>
                  </a:cubicBezTo>
                  <a:cubicBezTo>
                    <a:pt x="0" y="30"/>
                    <a:pt x="4" y="14"/>
                    <a:pt x="10" y="0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29" y="20"/>
                    <a:pt x="26" y="33"/>
                    <a:pt x="26" y="46"/>
                  </a:cubicBezTo>
                  <a:cubicBezTo>
                    <a:pt x="26" y="96"/>
                    <a:pt x="65" y="136"/>
                    <a:pt x="114" y="138"/>
                  </a:cubicBezTo>
                  <a:lnTo>
                    <a:pt x="114" y="16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9" name="Freeform 48">
              <a:extLst>
                <a:ext uri="{FF2B5EF4-FFF2-40B4-BE49-F238E27FC236}">
                  <a16:creationId xmlns:a16="http://schemas.microsoft.com/office/drawing/2014/main" id="{5E7891F5-DA84-FA17-74E9-9489B17D958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350" y="1147763"/>
              <a:ext cx="339725" cy="436563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19" y="117"/>
                </a:cxn>
                <a:cxn ang="0">
                  <a:pos x="113" y="153"/>
                </a:cxn>
                <a:cxn ang="0">
                  <a:pos x="113" y="153"/>
                </a:cxn>
                <a:cxn ang="0">
                  <a:pos x="89" y="144"/>
                </a:cxn>
                <a:cxn ang="0">
                  <a:pos x="89" y="144"/>
                </a:cxn>
                <a:cxn ang="0">
                  <a:pos x="93" y="117"/>
                </a:cxn>
                <a:cxn ang="0">
                  <a:pos x="1" y="26"/>
                </a:cxn>
                <a:cxn ang="0">
                  <a:pos x="0" y="26"/>
                </a:cxn>
                <a:cxn ang="0">
                  <a:pos x="0" y="26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19" h="153">
                  <a:moveTo>
                    <a:pt x="1" y="0"/>
                  </a:moveTo>
                  <a:cubicBezTo>
                    <a:pt x="66" y="0"/>
                    <a:pt x="119" y="53"/>
                    <a:pt x="119" y="117"/>
                  </a:cubicBezTo>
                  <a:cubicBezTo>
                    <a:pt x="119" y="130"/>
                    <a:pt x="117" y="142"/>
                    <a:pt x="113" y="153"/>
                  </a:cubicBezTo>
                  <a:cubicBezTo>
                    <a:pt x="113" y="153"/>
                    <a:pt x="113" y="153"/>
                    <a:pt x="113" y="153"/>
                  </a:cubicBezTo>
                  <a:cubicBezTo>
                    <a:pt x="89" y="144"/>
                    <a:pt x="89" y="144"/>
                    <a:pt x="89" y="144"/>
                  </a:cubicBezTo>
                  <a:cubicBezTo>
                    <a:pt x="89" y="144"/>
                    <a:pt x="89" y="144"/>
                    <a:pt x="89" y="144"/>
                  </a:cubicBezTo>
                  <a:cubicBezTo>
                    <a:pt x="91" y="136"/>
                    <a:pt x="93" y="127"/>
                    <a:pt x="93" y="117"/>
                  </a:cubicBezTo>
                  <a:cubicBezTo>
                    <a:pt x="93" y="67"/>
                    <a:pt x="52" y="26"/>
                    <a:pt x="1" y="26"/>
                  </a:cubicBezTo>
                  <a:cubicBezTo>
                    <a:pt x="1" y="26"/>
                    <a:pt x="1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20" name="Oval 49">
              <a:extLst>
                <a:ext uri="{FF2B5EF4-FFF2-40B4-BE49-F238E27FC236}">
                  <a16:creationId xmlns:a16="http://schemas.microsoft.com/office/drawing/2014/main" id="{F6ECA77B-EA43-A08D-2285-79FA211387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663" y="1439863"/>
              <a:ext cx="85725" cy="8731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21" name="Freeform 50">
              <a:extLst>
                <a:ext uri="{FF2B5EF4-FFF2-40B4-BE49-F238E27FC236}">
                  <a16:creationId xmlns:a16="http://schemas.microsoft.com/office/drawing/2014/main" id="{00DFC85F-2817-C728-A751-363E938038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000" y="1558925"/>
              <a:ext cx="328613" cy="260350"/>
            </a:xfrm>
            <a:custGeom>
              <a:avLst/>
              <a:gdLst/>
              <a:ahLst/>
              <a:cxnLst>
                <a:cxn ang="0">
                  <a:pos x="115" y="9"/>
                </a:cxn>
                <a:cxn ang="0">
                  <a:pos x="3" y="91"/>
                </a:cxn>
                <a:cxn ang="0">
                  <a:pos x="0" y="91"/>
                </a:cxn>
                <a:cxn ang="0">
                  <a:pos x="0" y="91"/>
                </a:cxn>
                <a:cxn ang="0">
                  <a:pos x="0" y="65"/>
                </a:cxn>
                <a:cxn ang="0">
                  <a:pos x="0" y="65"/>
                </a:cxn>
                <a:cxn ang="0">
                  <a:pos x="3" y="65"/>
                </a:cxn>
                <a:cxn ang="0">
                  <a:pos x="91" y="0"/>
                </a:cxn>
                <a:cxn ang="0">
                  <a:pos x="115" y="9"/>
                </a:cxn>
              </a:cxnLst>
              <a:rect l="0" t="0" r="r" b="b"/>
              <a:pathLst>
                <a:path w="115" h="91">
                  <a:moveTo>
                    <a:pt x="115" y="9"/>
                  </a:moveTo>
                  <a:cubicBezTo>
                    <a:pt x="100" y="57"/>
                    <a:pt x="56" y="91"/>
                    <a:pt x="3" y="91"/>
                  </a:cubicBezTo>
                  <a:cubicBezTo>
                    <a:pt x="2" y="91"/>
                    <a:pt x="1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1" y="65"/>
                    <a:pt x="2" y="65"/>
                    <a:pt x="3" y="65"/>
                  </a:cubicBezTo>
                  <a:cubicBezTo>
                    <a:pt x="45" y="65"/>
                    <a:pt x="79" y="38"/>
                    <a:pt x="91" y="0"/>
                  </a:cubicBezTo>
                  <a:lnTo>
                    <a:pt x="115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22" name="Freeform 51">
              <a:extLst>
                <a:ext uri="{FF2B5EF4-FFF2-40B4-BE49-F238E27FC236}">
                  <a16:creationId xmlns:a16="http://schemas.microsoft.com/office/drawing/2014/main" id="{1343E53A-603C-6E34-6C03-CD4BE1A63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725" y="1147763"/>
              <a:ext cx="304800" cy="228600"/>
            </a:xfrm>
            <a:custGeom>
              <a:avLst/>
              <a:gdLst/>
              <a:ahLst/>
              <a:cxnLst>
                <a:cxn ang="0">
                  <a:pos x="106" y="26"/>
                </a:cxn>
                <a:cxn ang="0">
                  <a:pos x="24" y="80"/>
                </a:cxn>
                <a:cxn ang="0">
                  <a:pos x="24" y="80"/>
                </a:cxn>
                <a:cxn ang="0">
                  <a:pos x="0" y="71"/>
                </a:cxn>
                <a:cxn ang="0">
                  <a:pos x="0" y="71"/>
                </a:cxn>
                <a:cxn ang="0">
                  <a:pos x="107" y="0"/>
                </a:cxn>
                <a:cxn ang="0">
                  <a:pos x="106" y="26"/>
                </a:cxn>
              </a:cxnLst>
              <a:rect l="0" t="0" r="r" b="b"/>
              <a:pathLst>
                <a:path w="107" h="80">
                  <a:moveTo>
                    <a:pt x="106" y="26"/>
                  </a:moveTo>
                  <a:cubicBezTo>
                    <a:pt x="70" y="26"/>
                    <a:pt x="38" y="48"/>
                    <a:pt x="24" y="80"/>
                  </a:cubicBezTo>
                  <a:cubicBezTo>
                    <a:pt x="24" y="80"/>
                    <a:pt x="24" y="80"/>
                    <a:pt x="24" y="8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18" y="29"/>
                    <a:pt x="59" y="1"/>
                    <a:pt x="107" y="0"/>
                  </a:cubicBezTo>
                  <a:lnTo>
                    <a:pt x="106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23" name="Freeform 52">
              <a:extLst>
                <a:ext uri="{FF2B5EF4-FFF2-40B4-BE49-F238E27FC236}">
                  <a16:creationId xmlns:a16="http://schemas.microsoft.com/office/drawing/2014/main" id="{59967CF4-A9DD-BB8D-2CEB-BF21FCDB4B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700" y="1241425"/>
              <a:ext cx="58738" cy="206375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1" y="24"/>
                </a:cxn>
                <a:cxn ang="0">
                  <a:pos x="20" y="48"/>
                </a:cxn>
                <a:cxn ang="0">
                  <a:pos x="10" y="69"/>
                </a:cxn>
                <a:cxn ang="0">
                  <a:pos x="8" y="72"/>
                </a:cxn>
                <a:cxn ang="0">
                  <a:pos x="0" y="69"/>
                </a:cxn>
                <a:cxn ang="0">
                  <a:pos x="0" y="67"/>
                </a:cxn>
                <a:cxn ang="0">
                  <a:pos x="1" y="43"/>
                </a:cxn>
                <a:cxn ang="0">
                  <a:pos x="11" y="21"/>
                </a:cxn>
                <a:cxn ang="0">
                  <a:pos x="21" y="0"/>
                </a:cxn>
              </a:cxnLst>
              <a:rect l="0" t="0" r="r" b="b"/>
              <a:pathLst>
                <a:path w="21" h="72">
                  <a:moveTo>
                    <a:pt x="21" y="0"/>
                  </a:moveTo>
                  <a:cubicBezTo>
                    <a:pt x="21" y="24"/>
                    <a:pt x="21" y="24"/>
                    <a:pt x="21" y="24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10" y="69"/>
                    <a:pt x="10" y="69"/>
                    <a:pt x="10" y="69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6" y="71"/>
                    <a:pt x="3" y="70"/>
                    <a:pt x="0" y="69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1" y="21"/>
                    <a:pt x="11" y="21"/>
                    <a:pt x="11" y="21"/>
                  </a:cubicBezTo>
                  <a:lnTo>
                    <a:pt x="2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24" name="Freeform 53">
              <a:extLst>
                <a:ext uri="{FF2B5EF4-FFF2-40B4-BE49-F238E27FC236}">
                  <a16:creationId xmlns:a16="http://schemas.microsoft.com/office/drawing/2014/main" id="{722392E2-8706-E637-29BA-6A5F4E2CA1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850" y="1516063"/>
              <a:ext cx="176213" cy="127000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15" y="28"/>
                </a:cxn>
                <a:cxn ang="0">
                  <a:pos x="29" y="13"/>
                </a:cxn>
                <a:cxn ang="0">
                  <a:pos x="49" y="4"/>
                </a:cxn>
                <a:cxn ang="0">
                  <a:pos x="58" y="0"/>
                </a:cxn>
                <a:cxn ang="0">
                  <a:pos x="62" y="2"/>
                </a:cxn>
                <a:cxn ang="0">
                  <a:pos x="54" y="11"/>
                </a:cxn>
                <a:cxn ang="0">
                  <a:pos x="40" y="27"/>
                </a:cxn>
                <a:cxn ang="0">
                  <a:pos x="20" y="35"/>
                </a:cxn>
                <a:cxn ang="0">
                  <a:pos x="0" y="44"/>
                </a:cxn>
              </a:cxnLst>
              <a:rect l="0" t="0" r="r" b="b"/>
              <a:pathLst>
                <a:path w="62" h="44">
                  <a:moveTo>
                    <a:pt x="0" y="44"/>
                  </a:moveTo>
                  <a:cubicBezTo>
                    <a:pt x="15" y="28"/>
                    <a:pt x="15" y="28"/>
                    <a:pt x="15" y="28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1"/>
                    <a:pt x="61" y="1"/>
                    <a:pt x="62" y="2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20" y="35"/>
                    <a:pt x="20" y="35"/>
                    <a:pt x="20" y="35"/>
                  </a:cubicBezTo>
                  <a:lnTo>
                    <a:pt x="0" y="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sp>
        <p:nvSpPr>
          <p:cNvPr id="25" name="Freeform 24">
            <a:extLst>
              <a:ext uri="{FF2B5EF4-FFF2-40B4-BE49-F238E27FC236}">
                <a16:creationId xmlns:a16="http://schemas.microsoft.com/office/drawing/2014/main" id="{EBA1D4C4-DC66-6F91-D6FF-C2E4464C480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219039" y="5047571"/>
            <a:ext cx="457200" cy="457200"/>
          </a:xfrm>
          <a:custGeom>
            <a:avLst/>
            <a:gdLst>
              <a:gd name="T0" fmla="*/ 396429 w 256"/>
              <a:gd name="T1" fmla="*/ 116979 h 256"/>
              <a:gd name="T2" fmla="*/ 376932 w 256"/>
              <a:gd name="T3" fmla="*/ 97482 h 256"/>
              <a:gd name="T4" fmla="*/ 376932 w 256"/>
              <a:gd name="T5" fmla="*/ 66613 h 256"/>
              <a:gd name="T6" fmla="*/ 311944 w 256"/>
              <a:gd name="T7" fmla="*/ 129977 h 256"/>
              <a:gd name="T8" fmla="*/ 298946 w 256"/>
              <a:gd name="T9" fmla="*/ 136475 h 256"/>
              <a:gd name="T10" fmla="*/ 279450 w 256"/>
              <a:gd name="T11" fmla="*/ 116979 h 256"/>
              <a:gd name="T12" fmla="*/ 285948 w 256"/>
              <a:gd name="T13" fmla="*/ 103981 h 256"/>
              <a:gd name="T14" fmla="*/ 349312 w 256"/>
              <a:gd name="T15" fmla="*/ 38993 h 256"/>
              <a:gd name="T16" fmla="*/ 318443 w 256"/>
              <a:gd name="T17" fmla="*/ 38993 h 256"/>
              <a:gd name="T18" fmla="*/ 298946 w 256"/>
              <a:gd name="T19" fmla="*/ 19496 h 256"/>
              <a:gd name="T20" fmla="*/ 318443 w 256"/>
              <a:gd name="T21" fmla="*/ 0 h 256"/>
              <a:gd name="T22" fmla="*/ 396429 w 256"/>
              <a:gd name="T23" fmla="*/ 0 h 256"/>
              <a:gd name="T24" fmla="*/ 415925 w 256"/>
              <a:gd name="T25" fmla="*/ 19496 h 256"/>
              <a:gd name="T26" fmla="*/ 415925 w 256"/>
              <a:gd name="T27" fmla="*/ 97482 h 256"/>
              <a:gd name="T28" fmla="*/ 396429 w 256"/>
              <a:gd name="T29" fmla="*/ 116979 h 256"/>
              <a:gd name="T30" fmla="*/ 207963 w 256"/>
              <a:gd name="T31" fmla="*/ 266452 h 256"/>
              <a:gd name="T32" fmla="*/ 149473 w 256"/>
              <a:gd name="T33" fmla="*/ 207963 h 256"/>
              <a:gd name="T34" fmla="*/ 207963 w 256"/>
              <a:gd name="T35" fmla="*/ 149473 h 256"/>
              <a:gd name="T36" fmla="*/ 266452 w 256"/>
              <a:gd name="T37" fmla="*/ 207963 h 256"/>
              <a:gd name="T38" fmla="*/ 207963 w 256"/>
              <a:gd name="T39" fmla="*/ 266452 h 256"/>
              <a:gd name="T40" fmla="*/ 66613 w 256"/>
              <a:gd name="T41" fmla="*/ 376932 h 256"/>
              <a:gd name="T42" fmla="*/ 97482 w 256"/>
              <a:gd name="T43" fmla="*/ 376932 h 256"/>
              <a:gd name="T44" fmla="*/ 116979 w 256"/>
              <a:gd name="T45" fmla="*/ 396429 h 256"/>
              <a:gd name="T46" fmla="*/ 97482 w 256"/>
              <a:gd name="T47" fmla="*/ 415925 h 256"/>
              <a:gd name="T48" fmla="*/ 19496 w 256"/>
              <a:gd name="T49" fmla="*/ 415925 h 256"/>
              <a:gd name="T50" fmla="*/ 0 w 256"/>
              <a:gd name="T51" fmla="*/ 396429 h 256"/>
              <a:gd name="T52" fmla="*/ 0 w 256"/>
              <a:gd name="T53" fmla="*/ 318443 h 256"/>
              <a:gd name="T54" fmla="*/ 19496 w 256"/>
              <a:gd name="T55" fmla="*/ 298946 h 256"/>
              <a:gd name="T56" fmla="*/ 38993 w 256"/>
              <a:gd name="T57" fmla="*/ 318443 h 256"/>
              <a:gd name="T58" fmla="*/ 38993 w 256"/>
              <a:gd name="T59" fmla="*/ 349312 h 256"/>
              <a:gd name="T60" fmla="*/ 103981 w 256"/>
              <a:gd name="T61" fmla="*/ 285948 h 256"/>
              <a:gd name="T62" fmla="*/ 116979 w 256"/>
              <a:gd name="T63" fmla="*/ 279450 h 256"/>
              <a:gd name="T64" fmla="*/ 136475 w 256"/>
              <a:gd name="T65" fmla="*/ 298946 h 256"/>
              <a:gd name="T66" fmla="*/ 129977 w 256"/>
              <a:gd name="T67" fmla="*/ 311944 h 256"/>
              <a:gd name="T68" fmla="*/ 66613 w 256"/>
              <a:gd name="T69" fmla="*/ 376932 h 25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56" h="256">
                <a:moveTo>
                  <a:pt x="244" y="72"/>
                </a:moveTo>
                <a:cubicBezTo>
                  <a:pt x="237" y="72"/>
                  <a:pt x="232" y="67"/>
                  <a:pt x="232" y="60"/>
                </a:cubicBezTo>
                <a:cubicBezTo>
                  <a:pt x="232" y="41"/>
                  <a:pt x="232" y="41"/>
                  <a:pt x="232" y="41"/>
                </a:cubicBezTo>
                <a:cubicBezTo>
                  <a:pt x="192" y="80"/>
                  <a:pt x="192" y="80"/>
                  <a:pt x="192" y="80"/>
                </a:cubicBezTo>
                <a:cubicBezTo>
                  <a:pt x="190" y="83"/>
                  <a:pt x="187" y="84"/>
                  <a:pt x="184" y="84"/>
                </a:cubicBezTo>
                <a:cubicBezTo>
                  <a:pt x="177" y="84"/>
                  <a:pt x="172" y="79"/>
                  <a:pt x="172" y="72"/>
                </a:cubicBezTo>
                <a:cubicBezTo>
                  <a:pt x="172" y="69"/>
                  <a:pt x="173" y="66"/>
                  <a:pt x="176" y="64"/>
                </a:cubicBezTo>
                <a:cubicBezTo>
                  <a:pt x="215" y="24"/>
                  <a:pt x="215" y="24"/>
                  <a:pt x="215" y="24"/>
                </a:cubicBezTo>
                <a:cubicBezTo>
                  <a:pt x="196" y="24"/>
                  <a:pt x="196" y="24"/>
                  <a:pt x="196" y="24"/>
                </a:cubicBezTo>
                <a:cubicBezTo>
                  <a:pt x="189" y="24"/>
                  <a:pt x="184" y="19"/>
                  <a:pt x="184" y="12"/>
                </a:cubicBezTo>
                <a:cubicBezTo>
                  <a:pt x="184" y="5"/>
                  <a:pt x="189" y="0"/>
                  <a:pt x="196" y="0"/>
                </a:cubicBezTo>
                <a:cubicBezTo>
                  <a:pt x="244" y="0"/>
                  <a:pt x="244" y="0"/>
                  <a:pt x="244" y="0"/>
                </a:cubicBezTo>
                <a:cubicBezTo>
                  <a:pt x="251" y="0"/>
                  <a:pt x="256" y="5"/>
                  <a:pt x="256" y="12"/>
                </a:cubicBezTo>
                <a:cubicBezTo>
                  <a:pt x="256" y="60"/>
                  <a:pt x="256" y="60"/>
                  <a:pt x="256" y="60"/>
                </a:cubicBezTo>
                <a:cubicBezTo>
                  <a:pt x="256" y="67"/>
                  <a:pt x="251" y="72"/>
                  <a:pt x="244" y="72"/>
                </a:cubicBezTo>
                <a:moveTo>
                  <a:pt x="128" y="164"/>
                </a:moveTo>
                <a:cubicBezTo>
                  <a:pt x="108" y="164"/>
                  <a:pt x="92" y="148"/>
                  <a:pt x="92" y="128"/>
                </a:cubicBezTo>
                <a:cubicBezTo>
                  <a:pt x="92" y="108"/>
                  <a:pt x="108" y="92"/>
                  <a:pt x="128" y="92"/>
                </a:cubicBezTo>
                <a:cubicBezTo>
                  <a:pt x="148" y="92"/>
                  <a:pt x="164" y="108"/>
                  <a:pt x="164" y="128"/>
                </a:cubicBezTo>
                <a:cubicBezTo>
                  <a:pt x="164" y="148"/>
                  <a:pt x="148" y="164"/>
                  <a:pt x="128" y="164"/>
                </a:cubicBezTo>
                <a:moveTo>
                  <a:pt x="41" y="232"/>
                </a:moveTo>
                <a:cubicBezTo>
                  <a:pt x="60" y="232"/>
                  <a:pt x="60" y="232"/>
                  <a:pt x="60" y="232"/>
                </a:cubicBezTo>
                <a:cubicBezTo>
                  <a:pt x="67" y="232"/>
                  <a:pt x="72" y="237"/>
                  <a:pt x="72" y="244"/>
                </a:cubicBezTo>
                <a:cubicBezTo>
                  <a:pt x="72" y="251"/>
                  <a:pt x="67" y="256"/>
                  <a:pt x="60" y="256"/>
                </a:cubicBezTo>
                <a:cubicBezTo>
                  <a:pt x="12" y="256"/>
                  <a:pt x="12" y="256"/>
                  <a:pt x="12" y="256"/>
                </a:cubicBezTo>
                <a:cubicBezTo>
                  <a:pt x="5" y="256"/>
                  <a:pt x="0" y="251"/>
                  <a:pt x="0" y="244"/>
                </a:cubicBezTo>
                <a:cubicBezTo>
                  <a:pt x="0" y="196"/>
                  <a:pt x="0" y="196"/>
                  <a:pt x="0" y="196"/>
                </a:cubicBezTo>
                <a:cubicBezTo>
                  <a:pt x="0" y="189"/>
                  <a:pt x="5" y="184"/>
                  <a:pt x="12" y="184"/>
                </a:cubicBezTo>
                <a:cubicBezTo>
                  <a:pt x="19" y="184"/>
                  <a:pt x="24" y="189"/>
                  <a:pt x="24" y="196"/>
                </a:cubicBezTo>
                <a:cubicBezTo>
                  <a:pt x="24" y="215"/>
                  <a:pt x="24" y="215"/>
                  <a:pt x="24" y="215"/>
                </a:cubicBezTo>
                <a:cubicBezTo>
                  <a:pt x="64" y="176"/>
                  <a:pt x="64" y="176"/>
                  <a:pt x="64" y="176"/>
                </a:cubicBezTo>
                <a:cubicBezTo>
                  <a:pt x="66" y="173"/>
                  <a:pt x="69" y="172"/>
                  <a:pt x="72" y="172"/>
                </a:cubicBezTo>
                <a:cubicBezTo>
                  <a:pt x="79" y="172"/>
                  <a:pt x="84" y="177"/>
                  <a:pt x="84" y="184"/>
                </a:cubicBezTo>
                <a:cubicBezTo>
                  <a:pt x="84" y="187"/>
                  <a:pt x="83" y="190"/>
                  <a:pt x="80" y="192"/>
                </a:cubicBezTo>
                <a:lnTo>
                  <a:pt x="41" y="2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529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8879A-E606-4DFC-607F-2EE679DFD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Observations- Sustainability Reporting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36A134-83B2-7D37-019D-1C50DFFAF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1228"/>
            <a:ext cx="10782300" cy="1318993"/>
          </a:xfrm>
          <a:ln w="9525"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chemeClr val="tx2"/>
                </a:solidFill>
              </a:rPr>
              <a:t>Report Submission Rates: </a:t>
            </a:r>
          </a:p>
          <a:p>
            <a:r>
              <a:rPr lang="en-US" sz="1800" dirty="0">
                <a:solidFill>
                  <a:schemeClr val="tx2"/>
                </a:solidFill>
              </a:rPr>
              <a:t>Nearly, 70% of premier markets issuers published sustainability reports in 2024. </a:t>
            </a:r>
          </a:p>
          <a:p>
            <a:r>
              <a:rPr lang="en-US" sz="1800" dirty="0">
                <a:solidFill>
                  <a:schemeClr val="tx2"/>
                </a:solidFill>
              </a:rPr>
              <a:t>Only 5% of main markets issuers published sustainability reports in 2024.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8F739AD-1404-B820-93E6-272B8FCF25EA}"/>
              </a:ext>
            </a:extLst>
          </p:cNvPr>
          <p:cNvSpPr txBox="1">
            <a:spLocks/>
          </p:cNvSpPr>
          <p:nvPr/>
        </p:nvSpPr>
        <p:spPr>
          <a:xfrm>
            <a:off x="2436401" y="2724978"/>
            <a:ext cx="3638482" cy="2950369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/>
              <a:t>GRI is the most used reporting standards, followed by SASB.</a:t>
            </a:r>
          </a:p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695E3D9-5D4F-0C86-4189-DA9927906B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608517"/>
              </p:ext>
            </p:extLst>
          </p:nvPr>
        </p:nvGraphicFramePr>
        <p:xfrm>
          <a:off x="2531455" y="3660834"/>
          <a:ext cx="3139126" cy="15971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F07440E-8243-6562-995E-93B9F00EA1D9}"/>
              </a:ext>
            </a:extLst>
          </p:cNvPr>
          <p:cNvSpPr txBox="1">
            <a:spLocks/>
          </p:cNvSpPr>
          <p:nvPr/>
        </p:nvSpPr>
        <p:spPr>
          <a:xfrm>
            <a:off x="7281636" y="2724978"/>
            <a:ext cx="2983466" cy="2950369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lIns="182880" tIns="91440" rIns="182880" bIns="18288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/>
              <a:t>65% of reports are assured by third-parties </a:t>
            </a:r>
          </a:p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F3E07E-2EF5-CFFD-BCBF-72243E219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A430-734C-4367-8F9E-F9265DD7945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Прямоугольник 75">
            <a:extLst>
              <a:ext uri="{FF2B5EF4-FFF2-40B4-BE49-F238E27FC236}">
                <a16:creationId xmlns:a16="http://schemas.microsoft.com/office/drawing/2014/main" id="{F8BCDA42-A43A-FB37-9E28-652AD3840BE7}"/>
              </a:ext>
            </a:extLst>
          </p:cNvPr>
          <p:cNvSpPr/>
          <p:nvPr/>
        </p:nvSpPr>
        <p:spPr>
          <a:xfrm>
            <a:off x="8218757" y="4293162"/>
            <a:ext cx="1198878" cy="55399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sz="3000" b="1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Open Sans Light" panose="020B0306030504020204" pitchFamily="34" charset="0"/>
              </a:rPr>
              <a:t>65%</a:t>
            </a:r>
            <a:endParaRPr lang="ru-RU" sz="3000" b="1" dirty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Open Sans Light" panose="020B0306030504020204" pitchFamily="34" charset="0"/>
            </a:endParaRPr>
          </a:p>
        </p:txBody>
      </p:sp>
      <p:grpSp>
        <p:nvGrpSpPr>
          <p:cNvPr id="8" name="Группа 76">
            <a:extLst>
              <a:ext uri="{FF2B5EF4-FFF2-40B4-BE49-F238E27FC236}">
                <a16:creationId xmlns:a16="http://schemas.microsoft.com/office/drawing/2014/main" id="{A4113A66-56BD-B3E0-64D9-27C56DC8B29B}"/>
              </a:ext>
            </a:extLst>
          </p:cNvPr>
          <p:cNvGrpSpPr/>
          <p:nvPr/>
        </p:nvGrpSpPr>
        <p:grpSpPr>
          <a:xfrm>
            <a:off x="7767915" y="3510924"/>
            <a:ext cx="1987684" cy="1987474"/>
            <a:chOff x="3987708" y="6219825"/>
            <a:chExt cx="1987684" cy="1987474"/>
          </a:xfrm>
        </p:grpSpPr>
        <p:grpSp>
          <p:nvGrpSpPr>
            <p:cNvPr id="11" name="Группа 77">
              <a:extLst>
                <a:ext uri="{FF2B5EF4-FFF2-40B4-BE49-F238E27FC236}">
                  <a16:creationId xmlns:a16="http://schemas.microsoft.com/office/drawing/2014/main" id="{DAC2565E-F7AD-BB68-400B-385055E35369}"/>
                </a:ext>
              </a:extLst>
            </p:cNvPr>
            <p:cNvGrpSpPr/>
            <p:nvPr/>
          </p:nvGrpSpPr>
          <p:grpSpPr>
            <a:xfrm>
              <a:off x="4062995" y="6295006"/>
              <a:ext cx="1837111" cy="1837112"/>
              <a:chOff x="4527550" y="4927600"/>
              <a:chExt cx="2260600" cy="2260601"/>
            </a:xfrm>
          </p:grpSpPr>
          <p:sp>
            <p:nvSpPr>
              <p:cNvPr id="16" name="AutoShape 7">
                <a:extLst>
                  <a:ext uri="{FF2B5EF4-FFF2-40B4-BE49-F238E27FC236}">
                    <a16:creationId xmlns:a16="http://schemas.microsoft.com/office/drawing/2014/main" id="{BDAC2953-B8C3-7822-6B89-452ECBF7C7B3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4527550" y="4927600"/>
                <a:ext cx="2260600" cy="2260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" name="Freeform 9">
                <a:extLst>
                  <a:ext uri="{FF2B5EF4-FFF2-40B4-BE49-F238E27FC236}">
                    <a16:creationId xmlns:a16="http://schemas.microsoft.com/office/drawing/2014/main" id="{1EC88D26-2916-90F3-FF54-F319BBDC8D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5813" y="5133975"/>
                <a:ext cx="555625" cy="623888"/>
              </a:xfrm>
              <a:custGeom>
                <a:avLst/>
                <a:gdLst>
                  <a:gd name="T0" fmla="*/ 57 w 4198"/>
                  <a:gd name="T1" fmla="*/ 3901 h 4707"/>
                  <a:gd name="T2" fmla="*/ 181 w 4198"/>
                  <a:gd name="T3" fmla="*/ 3598 h 4707"/>
                  <a:gd name="T4" fmla="*/ 317 w 4198"/>
                  <a:gd name="T5" fmla="*/ 3301 h 4707"/>
                  <a:gd name="T6" fmla="*/ 463 w 4198"/>
                  <a:gd name="T7" fmla="*/ 3010 h 4707"/>
                  <a:gd name="T8" fmla="*/ 619 w 4198"/>
                  <a:gd name="T9" fmla="*/ 2725 h 4707"/>
                  <a:gd name="T10" fmla="*/ 787 w 4198"/>
                  <a:gd name="T11" fmla="*/ 2447 h 4707"/>
                  <a:gd name="T12" fmla="*/ 963 w 4198"/>
                  <a:gd name="T13" fmla="*/ 2176 h 4707"/>
                  <a:gd name="T14" fmla="*/ 1151 w 4198"/>
                  <a:gd name="T15" fmla="*/ 1912 h 4707"/>
                  <a:gd name="T16" fmla="*/ 1348 w 4198"/>
                  <a:gd name="T17" fmla="*/ 1656 h 4707"/>
                  <a:gd name="T18" fmla="*/ 1553 w 4198"/>
                  <a:gd name="T19" fmla="*/ 1408 h 4707"/>
                  <a:gd name="T20" fmla="*/ 1768 w 4198"/>
                  <a:gd name="T21" fmla="*/ 1167 h 4707"/>
                  <a:gd name="T22" fmla="*/ 1992 w 4198"/>
                  <a:gd name="T23" fmla="*/ 935 h 4707"/>
                  <a:gd name="T24" fmla="*/ 2224 w 4198"/>
                  <a:gd name="T25" fmla="*/ 711 h 4707"/>
                  <a:gd name="T26" fmla="*/ 2465 w 4198"/>
                  <a:gd name="T27" fmla="*/ 497 h 4707"/>
                  <a:gd name="T28" fmla="*/ 2713 w 4198"/>
                  <a:gd name="T29" fmla="*/ 290 h 4707"/>
                  <a:gd name="T30" fmla="*/ 2970 w 4198"/>
                  <a:gd name="T31" fmla="*/ 95 h 4707"/>
                  <a:gd name="T32" fmla="*/ 3167 w 4198"/>
                  <a:gd name="T33" fmla="*/ 99 h 4707"/>
                  <a:gd name="T34" fmla="*/ 3304 w 4198"/>
                  <a:gd name="T35" fmla="*/ 297 h 4707"/>
                  <a:gd name="T36" fmla="*/ 3441 w 4198"/>
                  <a:gd name="T37" fmla="*/ 494 h 4707"/>
                  <a:gd name="T38" fmla="*/ 3579 w 4198"/>
                  <a:gd name="T39" fmla="*/ 691 h 4707"/>
                  <a:gd name="T40" fmla="*/ 3717 w 4198"/>
                  <a:gd name="T41" fmla="*/ 889 h 4707"/>
                  <a:gd name="T42" fmla="*/ 3856 w 4198"/>
                  <a:gd name="T43" fmla="*/ 1087 h 4707"/>
                  <a:gd name="T44" fmla="*/ 3994 w 4198"/>
                  <a:gd name="T45" fmla="*/ 1286 h 4707"/>
                  <a:gd name="T46" fmla="*/ 4131 w 4198"/>
                  <a:gd name="T47" fmla="*/ 1485 h 4707"/>
                  <a:gd name="T48" fmla="*/ 4098 w 4198"/>
                  <a:gd name="T49" fmla="*/ 1658 h 4707"/>
                  <a:gd name="T50" fmla="*/ 3901 w 4198"/>
                  <a:gd name="T51" fmla="*/ 1809 h 4707"/>
                  <a:gd name="T52" fmla="*/ 3710 w 4198"/>
                  <a:gd name="T53" fmla="*/ 1967 h 4707"/>
                  <a:gd name="T54" fmla="*/ 3525 w 4198"/>
                  <a:gd name="T55" fmla="*/ 2133 h 4707"/>
                  <a:gd name="T56" fmla="*/ 3347 w 4198"/>
                  <a:gd name="T57" fmla="*/ 2306 h 4707"/>
                  <a:gd name="T58" fmla="*/ 3175 w 4198"/>
                  <a:gd name="T59" fmla="*/ 2484 h 4707"/>
                  <a:gd name="T60" fmla="*/ 3009 w 4198"/>
                  <a:gd name="T61" fmla="*/ 2670 h 4707"/>
                  <a:gd name="T62" fmla="*/ 2851 w 4198"/>
                  <a:gd name="T63" fmla="*/ 2862 h 4707"/>
                  <a:gd name="T64" fmla="*/ 2700 w 4198"/>
                  <a:gd name="T65" fmla="*/ 3059 h 4707"/>
                  <a:gd name="T66" fmla="*/ 2555 w 4198"/>
                  <a:gd name="T67" fmla="*/ 3262 h 4707"/>
                  <a:gd name="T68" fmla="*/ 2420 w 4198"/>
                  <a:gd name="T69" fmla="*/ 3470 h 4707"/>
                  <a:gd name="T70" fmla="*/ 2291 w 4198"/>
                  <a:gd name="T71" fmla="*/ 3684 h 4707"/>
                  <a:gd name="T72" fmla="*/ 2171 w 4198"/>
                  <a:gd name="T73" fmla="*/ 3903 h 4707"/>
                  <a:gd name="T74" fmla="*/ 2058 w 4198"/>
                  <a:gd name="T75" fmla="*/ 4127 h 4707"/>
                  <a:gd name="T76" fmla="*/ 1954 w 4198"/>
                  <a:gd name="T77" fmla="*/ 4356 h 4707"/>
                  <a:gd name="T78" fmla="*/ 1858 w 4198"/>
                  <a:gd name="T79" fmla="*/ 4590 h 4707"/>
                  <a:gd name="T80" fmla="*/ 1699 w 4198"/>
                  <a:gd name="T81" fmla="*/ 4667 h 4707"/>
                  <a:gd name="T82" fmla="*/ 1470 w 4198"/>
                  <a:gd name="T83" fmla="*/ 4586 h 4707"/>
                  <a:gd name="T84" fmla="*/ 1244 w 4198"/>
                  <a:gd name="T85" fmla="*/ 4503 h 4707"/>
                  <a:gd name="T86" fmla="*/ 1018 w 4198"/>
                  <a:gd name="T87" fmla="*/ 4421 h 4707"/>
                  <a:gd name="T88" fmla="*/ 791 w 4198"/>
                  <a:gd name="T89" fmla="*/ 4340 h 4707"/>
                  <a:gd name="T90" fmla="*/ 566 w 4198"/>
                  <a:gd name="T91" fmla="*/ 4258 h 4707"/>
                  <a:gd name="T92" fmla="*/ 339 w 4198"/>
                  <a:gd name="T93" fmla="*/ 4177 h 4707"/>
                  <a:gd name="T94" fmla="*/ 113 w 4198"/>
                  <a:gd name="T95" fmla="*/ 4095 h 47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198" h="4707">
                    <a:moveTo>
                      <a:pt x="0" y="4055"/>
                    </a:moveTo>
                    <a:lnTo>
                      <a:pt x="57" y="3901"/>
                    </a:lnTo>
                    <a:lnTo>
                      <a:pt x="118" y="3749"/>
                    </a:lnTo>
                    <a:lnTo>
                      <a:pt x="181" y="3598"/>
                    </a:lnTo>
                    <a:lnTo>
                      <a:pt x="247" y="3449"/>
                    </a:lnTo>
                    <a:lnTo>
                      <a:pt x="317" y="3301"/>
                    </a:lnTo>
                    <a:lnTo>
                      <a:pt x="388" y="3154"/>
                    </a:lnTo>
                    <a:lnTo>
                      <a:pt x="463" y="3010"/>
                    </a:lnTo>
                    <a:lnTo>
                      <a:pt x="540" y="2866"/>
                    </a:lnTo>
                    <a:lnTo>
                      <a:pt x="619" y="2725"/>
                    </a:lnTo>
                    <a:lnTo>
                      <a:pt x="701" y="2585"/>
                    </a:lnTo>
                    <a:lnTo>
                      <a:pt x="787" y="2447"/>
                    </a:lnTo>
                    <a:lnTo>
                      <a:pt x="873" y="2310"/>
                    </a:lnTo>
                    <a:lnTo>
                      <a:pt x="963" y="2176"/>
                    </a:lnTo>
                    <a:lnTo>
                      <a:pt x="1056" y="2043"/>
                    </a:lnTo>
                    <a:lnTo>
                      <a:pt x="1151" y="1912"/>
                    </a:lnTo>
                    <a:lnTo>
                      <a:pt x="1248" y="1783"/>
                    </a:lnTo>
                    <a:lnTo>
                      <a:pt x="1348" y="1656"/>
                    </a:lnTo>
                    <a:lnTo>
                      <a:pt x="1449" y="1531"/>
                    </a:lnTo>
                    <a:lnTo>
                      <a:pt x="1553" y="1408"/>
                    </a:lnTo>
                    <a:lnTo>
                      <a:pt x="1659" y="1286"/>
                    </a:lnTo>
                    <a:lnTo>
                      <a:pt x="1768" y="1167"/>
                    </a:lnTo>
                    <a:lnTo>
                      <a:pt x="1878" y="1050"/>
                    </a:lnTo>
                    <a:lnTo>
                      <a:pt x="1992" y="935"/>
                    </a:lnTo>
                    <a:lnTo>
                      <a:pt x="2107" y="822"/>
                    </a:lnTo>
                    <a:lnTo>
                      <a:pt x="2224" y="711"/>
                    </a:lnTo>
                    <a:lnTo>
                      <a:pt x="2343" y="603"/>
                    </a:lnTo>
                    <a:lnTo>
                      <a:pt x="2465" y="497"/>
                    </a:lnTo>
                    <a:lnTo>
                      <a:pt x="2589" y="393"/>
                    </a:lnTo>
                    <a:lnTo>
                      <a:pt x="2713" y="290"/>
                    </a:lnTo>
                    <a:lnTo>
                      <a:pt x="2841" y="191"/>
                    </a:lnTo>
                    <a:lnTo>
                      <a:pt x="2970" y="95"/>
                    </a:lnTo>
                    <a:lnTo>
                      <a:pt x="3101" y="0"/>
                    </a:lnTo>
                    <a:lnTo>
                      <a:pt x="3167" y="99"/>
                    </a:lnTo>
                    <a:lnTo>
                      <a:pt x="3236" y="197"/>
                    </a:lnTo>
                    <a:lnTo>
                      <a:pt x="3304" y="297"/>
                    </a:lnTo>
                    <a:lnTo>
                      <a:pt x="3372" y="395"/>
                    </a:lnTo>
                    <a:lnTo>
                      <a:pt x="3441" y="494"/>
                    </a:lnTo>
                    <a:lnTo>
                      <a:pt x="3510" y="593"/>
                    </a:lnTo>
                    <a:lnTo>
                      <a:pt x="3579" y="691"/>
                    </a:lnTo>
                    <a:lnTo>
                      <a:pt x="3648" y="790"/>
                    </a:lnTo>
                    <a:lnTo>
                      <a:pt x="3717" y="889"/>
                    </a:lnTo>
                    <a:lnTo>
                      <a:pt x="3787" y="988"/>
                    </a:lnTo>
                    <a:lnTo>
                      <a:pt x="3856" y="1087"/>
                    </a:lnTo>
                    <a:lnTo>
                      <a:pt x="3925" y="1187"/>
                    </a:lnTo>
                    <a:lnTo>
                      <a:pt x="3994" y="1286"/>
                    </a:lnTo>
                    <a:lnTo>
                      <a:pt x="4062" y="1385"/>
                    </a:lnTo>
                    <a:lnTo>
                      <a:pt x="4131" y="1485"/>
                    </a:lnTo>
                    <a:lnTo>
                      <a:pt x="4198" y="1585"/>
                    </a:lnTo>
                    <a:lnTo>
                      <a:pt x="4098" y="1658"/>
                    </a:lnTo>
                    <a:lnTo>
                      <a:pt x="3998" y="1732"/>
                    </a:lnTo>
                    <a:lnTo>
                      <a:pt x="3901" y="1809"/>
                    </a:lnTo>
                    <a:lnTo>
                      <a:pt x="3805" y="1887"/>
                    </a:lnTo>
                    <a:lnTo>
                      <a:pt x="3710" y="1967"/>
                    </a:lnTo>
                    <a:lnTo>
                      <a:pt x="3617" y="2050"/>
                    </a:lnTo>
                    <a:lnTo>
                      <a:pt x="3525" y="2133"/>
                    </a:lnTo>
                    <a:lnTo>
                      <a:pt x="3434" y="2218"/>
                    </a:lnTo>
                    <a:lnTo>
                      <a:pt x="3347" y="2306"/>
                    </a:lnTo>
                    <a:lnTo>
                      <a:pt x="3259" y="2395"/>
                    </a:lnTo>
                    <a:lnTo>
                      <a:pt x="3175" y="2484"/>
                    </a:lnTo>
                    <a:lnTo>
                      <a:pt x="3091" y="2576"/>
                    </a:lnTo>
                    <a:lnTo>
                      <a:pt x="3009" y="2670"/>
                    </a:lnTo>
                    <a:lnTo>
                      <a:pt x="2929" y="2765"/>
                    </a:lnTo>
                    <a:lnTo>
                      <a:pt x="2851" y="2862"/>
                    </a:lnTo>
                    <a:lnTo>
                      <a:pt x="2774" y="2959"/>
                    </a:lnTo>
                    <a:lnTo>
                      <a:pt x="2700" y="3059"/>
                    </a:lnTo>
                    <a:lnTo>
                      <a:pt x="2627" y="3160"/>
                    </a:lnTo>
                    <a:lnTo>
                      <a:pt x="2555" y="3262"/>
                    </a:lnTo>
                    <a:lnTo>
                      <a:pt x="2487" y="3366"/>
                    </a:lnTo>
                    <a:lnTo>
                      <a:pt x="2420" y="3470"/>
                    </a:lnTo>
                    <a:lnTo>
                      <a:pt x="2355" y="3577"/>
                    </a:lnTo>
                    <a:lnTo>
                      <a:pt x="2291" y="3684"/>
                    </a:lnTo>
                    <a:lnTo>
                      <a:pt x="2230" y="3793"/>
                    </a:lnTo>
                    <a:lnTo>
                      <a:pt x="2171" y="3903"/>
                    </a:lnTo>
                    <a:lnTo>
                      <a:pt x="2113" y="4015"/>
                    </a:lnTo>
                    <a:lnTo>
                      <a:pt x="2058" y="4127"/>
                    </a:lnTo>
                    <a:lnTo>
                      <a:pt x="2004" y="4242"/>
                    </a:lnTo>
                    <a:lnTo>
                      <a:pt x="1954" y="4356"/>
                    </a:lnTo>
                    <a:lnTo>
                      <a:pt x="1905" y="4472"/>
                    </a:lnTo>
                    <a:lnTo>
                      <a:pt x="1858" y="4590"/>
                    </a:lnTo>
                    <a:lnTo>
                      <a:pt x="1814" y="4707"/>
                    </a:lnTo>
                    <a:lnTo>
                      <a:pt x="1699" y="4667"/>
                    </a:lnTo>
                    <a:lnTo>
                      <a:pt x="1585" y="4626"/>
                    </a:lnTo>
                    <a:lnTo>
                      <a:pt x="1470" y="4586"/>
                    </a:lnTo>
                    <a:lnTo>
                      <a:pt x="1357" y="4544"/>
                    </a:lnTo>
                    <a:lnTo>
                      <a:pt x="1244" y="4503"/>
                    </a:lnTo>
                    <a:lnTo>
                      <a:pt x="1131" y="4463"/>
                    </a:lnTo>
                    <a:lnTo>
                      <a:pt x="1018" y="4421"/>
                    </a:lnTo>
                    <a:lnTo>
                      <a:pt x="904" y="4381"/>
                    </a:lnTo>
                    <a:lnTo>
                      <a:pt x="791" y="4340"/>
                    </a:lnTo>
                    <a:lnTo>
                      <a:pt x="678" y="4298"/>
                    </a:lnTo>
                    <a:lnTo>
                      <a:pt x="566" y="4258"/>
                    </a:lnTo>
                    <a:lnTo>
                      <a:pt x="453" y="4217"/>
                    </a:lnTo>
                    <a:lnTo>
                      <a:pt x="339" y="4177"/>
                    </a:lnTo>
                    <a:lnTo>
                      <a:pt x="226" y="4136"/>
                    </a:lnTo>
                    <a:lnTo>
                      <a:pt x="113" y="4095"/>
                    </a:lnTo>
                    <a:lnTo>
                      <a:pt x="0" y="4055"/>
                    </a:lnTo>
                    <a:close/>
                  </a:path>
                </a:pathLst>
              </a:custGeom>
              <a:solidFill>
                <a:schemeClr val="bg2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" name="Freeform 10">
                <a:extLst>
                  <a:ext uri="{FF2B5EF4-FFF2-40B4-BE49-F238E27FC236}">
                    <a16:creationId xmlns:a16="http://schemas.microsoft.com/office/drawing/2014/main" id="{7254EE92-9E6A-974E-60D8-CDAAF3FCA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7550" y="5703888"/>
                <a:ext cx="298450" cy="671513"/>
              </a:xfrm>
              <a:custGeom>
                <a:avLst/>
                <a:gdLst>
                  <a:gd name="T0" fmla="*/ 301 w 2251"/>
                  <a:gd name="T1" fmla="*/ 4928 h 5071"/>
                  <a:gd name="T2" fmla="*/ 246 w 2251"/>
                  <a:gd name="T3" fmla="*/ 4711 h 5071"/>
                  <a:gd name="T4" fmla="*/ 194 w 2251"/>
                  <a:gd name="T5" fmla="*/ 4492 h 5071"/>
                  <a:gd name="T6" fmla="*/ 150 w 2251"/>
                  <a:gd name="T7" fmla="*/ 4271 h 5071"/>
                  <a:gd name="T8" fmla="*/ 111 w 2251"/>
                  <a:gd name="T9" fmla="*/ 4047 h 5071"/>
                  <a:gd name="T10" fmla="*/ 77 w 2251"/>
                  <a:gd name="T11" fmla="*/ 3823 h 5071"/>
                  <a:gd name="T12" fmla="*/ 49 w 2251"/>
                  <a:gd name="T13" fmla="*/ 3596 h 5071"/>
                  <a:gd name="T14" fmla="*/ 28 w 2251"/>
                  <a:gd name="T15" fmla="*/ 3367 h 5071"/>
                  <a:gd name="T16" fmla="*/ 13 w 2251"/>
                  <a:gd name="T17" fmla="*/ 3136 h 5071"/>
                  <a:gd name="T18" fmla="*/ 3 w 2251"/>
                  <a:gd name="T19" fmla="*/ 2904 h 5071"/>
                  <a:gd name="T20" fmla="*/ 0 w 2251"/>
                  <a:gd name="T21" fmla="*/ 2672 h 5071"/>
                  <a:gd name="T22" fmla="*/ 4 w 2251"/>
                  <a:gd name="T23" fmla="*/ 2410 h 5071"/>
                  <a:gd name="T24" fmla="*/ 16 w 2251"/>
                  <a:gd name="T25" fmla="*/ 2150 h 5071"/>
                  <a:gd name="T26" fmla="*/ 35 w 2251"/>
                  <a:gd name="T27" fmla="*/ 1893 h 5071"/>
                  <a:gd name="T28" fmla="*/ 62 w 2251"/>
                  <a:gd name="T29" fmla="*/ 1638 h 5071"/>
                  <a:gd name="T30" fmla="*/ 96 w 2251"/>
                  <a:gd name="T31" fmla="*/ 1385 h 5071"/>
                  <a:gd name="T32" fmla="*/ 138 w 2251"/>
                  <a:gd name="T33" fmla="*/ 1134 h 5071"/>
                  <a:gd name="T34" fmla="*/ 187 w 2251"/>
                  <a:gd name="T35" fmla="*/ 887 h 5071"/>
                  <a:gd name="T36" fmla="*/ 244 w 2251"/>
                  <a:gd name="T37" fmla="*/ 641 h 5071"/>
                  <a:gd name="T38" fmla="*/ 307 w 2251"/>
                  <a:gd name="T39" fmla="*/ 398 h 5071"/>
                  <a:gd name="T40" fmla="*/ 376 w 2251"/>
                  <a:gd name="T41" fmla="*/ 159 h 5071"/>
                  <a:gd name="T42" fmla="*/ 539 w 2251"/>
                  <a:gd name="T43" fmla="*/ 41 h 5071"/>
                  <a:gd name="T44" fmla="*/ 879 w 2251"/>
                  <a:gd name="T45" fmla="*/ 157 h 5071"/>
                  <a:gd name="T46" fmla="*/ 1222 w 2251"/>
                  <a:gd name="T47" fmla="*/ 272 h 5071"/>
                  <a:gd name="T48" fmla="*/ 1566 w 2251"/>
                  <a:gd name="T49" fmla="*/ 387 h 5071"/>
                  <a:gd name="T50" fmla="*/ 1909 w 2251"/>
                  <a:gd name="T51" fmla="*/ 503 h 5071"/>
                  <a:gd name="T52" fmla="*/ 2251 w 2251"/>
                  <a:gd name="T53" fmla="*/ 622 h 5071"/>
                  <a:gd name="T54" fmla="*/ 2195 w 2251"/>
                  <a:gd name="T55" fmla="*/ 804 h 5071"/>
                  <a:gd name="T56" fmla="*/ 2143 w 2251"/>
                  <a:gd name="T57" fmla="*/ 989 h 5071"/>
                  <a:gd name="T58" fmla="*/ 2098 w 2251"/>
                  <a:gd name="T59" fmla="*/ 1176 h 5071"/>
                  <a:gd name="T60" fmla="*/ 2057 w 2251"/>
                  <a:gd name="T61" fmla="*/ 1365 h 5071"/>
                  <a:gd name="T62" fmla="*/ 2021 w 2251"/>
                  <a:gd name="T63" fmla="*/ 1556 h 5071"/>
                  <a:gd name="T64" fmla="*/ 1991 w 2251"/>
                  <a:gd name="T65" fmla="*/ 1749 h 5071"/>
                  <a:gd name="T66" fmla="*/ 1967 w 2251"/>
                  <a:gd name="T67" fmla="*/ 1943 h 5071"/>
                  <a:gd name="T68" fmla="*/ 1948 w 2251"/>
                  <a:gd name="T69" fmla="*/ 2140 h 5071"/>
                  <a:gd name="T70" fmla="*/ 1935 w 2251"/>
                  <a:gd name="T71" fmla="*/ 2338 h 5071"/>
                  <a:gd name="T72" fmla="*/ 1929 w 2251"/>
                  <a:gd name="T73" fmla="*/ 2537 h 5071"/>
                  <a:gd name="T74" fmla="*/ 1928 w 2251"/>
                  <a:gd name="T75" fmla="*/ 2731 h 5071"/>
                  <a:gd name="T76" fmla="*/ 1932 w 2251"/>
                  <a:gd name="T77" fmla="*/ 2910 h 5071"/>
                  <a:gd name="T78" fmla="*/ 1941 w 2251"/>
                  <a:gd name="T79" fmla="*/ 3088 h 5071"/>
                  <a:gd name="T80" fmla="*/ 1953 w 2251"/>
                  <a:gd name="T81" fmla="*/ 3265 h 5071"/>
                  <a:gd name="T82" fmla="*/ 1972 w 2251"/>
                  <a:gd name="T83" fmla="*/ 3441 h 5071"/>
                  <a:gd name="T84" fmla="*/ 1994 w 2251"/>
                  <a:gd name="T85" fmla="*/ 3615 h 5071"/>
                  <a:gd name="T86" fmla="*/ 2053 w 2251"/>
                  <a:gd name="T87" fmla="*/ 3958 h 5071"/>
                  <a:gd name="T88" fmla="*/ 2129 w 2251"/>
                  <a:gd name="T89" fmla="*/ 4295 h 5071"/>
                  <a:gd name="T90" fmla="*/ 2072 w 2251"/>
                  <a:gd name="T91" fmla="*/ 4553 h 5071"/>
                  <a:gd name="T92" fmla="*/ 1725 w 2251"/>
                  <a:gd name="T93" fmla="*/ 4657 h 5071"/>
                  <a:gd name="T94" fmla="*/ 1380 w 2251"/>
                  <a:gd name="T95" fmla="*/ 4760 h 5071"/>
                  <a:gd name="T96" fmla="*/ 1036 w 2251"/>
                  <a:gd name="T97" fmla="*/ 4861 h 5071"/>
                  <a:gd name="T98" fmla="*/ 690 w 2251"/>
                  <a:gd name="T99" fmla="*/ 4965 h 5071"/>
                  <a:gd name="T100" fmla="*/ 342 w 2251"/>
                  <a:gd name="T101" fmla="*/ 5071 h 50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251" h="5071">
                    <a:moveTo>
                      <a:pt x="342" y="5071"/>
                    </a:moveTo>
                    <a:lnTo>
                      <a:pt x="321" y="4999"/>
                    </a:lnTo>
                    <a:lnTo>
                      <a:pt x="301" y="4928"/>
                    </a:lnTo>
                    <a:lnTo>
                      <a:pt x="282" y="4856"/>
                    </a:lnTo>
                    <a:lnTo>
                      <a:pt x="264" y="4783"/>
                    </a:lnTo>
                    <a:lnTo>
                      <a:pt x="246" y="4711"/>
                    </a:lnTo>
                    <a:lnTo>
                      <a:pt x="227" y="4638"/>
                    </a:lnTo>
                    <a:lnTo>
                      <a:pt x="211" y="4565"/>
                    </a:lnTo>
                    <a:lnTo>
                      <a:pt x="194" y="4492"/>
                    </a:lnTo>
                    <a:lnTo>
                      <a:pt x="179" y="4418"/>
                    </a:lnTo>
                    <a:lnTo>
                      <a:pt x="164" y="4344"/>
                    </a:lnTo>
                    <a:lnTo>
                      <a:pt x="150" y="4271"/>
                    </a:lnTo>
                    <a:lnTo>
                      <a:pt x="136" y="4197"/>
                    </a:lnTo>
                    <a:lnTo>
                      <a:pt x="123" y="4122"/>
                    </a:lnTo>
                    <a:lnTo>
                      <a:pt x="111" y="4047"/>
                    </a:lnTo>
                    <a:lnTo>
                      <a:pt x="98" y="3973"/>
                    </a:lnTo>
                    <a:lnTo>
                      <a:pt x="88" y="3898"/>
                    </a:lnTo>
                    <a:lnTo>
                      <a:pt x="77" y="3823"/>
                    </a:lnTo>
                    <a:lnTo>
                      <a:pt x="67" y="3747"/>
                    </a:lnTo>
                    <a:lnTo>
                      <a:pt x="58" y="3671"/>
                    </a:lnTo>
                    <a:lnTo>
                      <a:pt x="49" y="3596"/>
                    </a:lnTo>
                    <a:lnTo>
                      <a:pt x="42" y="3520"/>
                    </a:lnTo>
                    <a:lnTo>
                      <a:pt x="34" y="3444"/>
                    </a:lnTo>
                    <a:lnTo>
                      <a:pt x="28" y="3367"/>
                    </a:lnTo>
                    <a:lnTo>
                      <a:pt x="22" y="3290"/>
                    </a:lnTo>
                    <a:lnTo>
                      <a:pt x="17" y="3214"/>
                    </a:lnTo>
                    <a:lnTo>
                      <a:pt x="13" y="3136"/>
                    </a:lnTo>
                    <a:lnTo>
                      <a:pt x="9" y="3059"/>
                    </a:lnTo>
                    <a:lnTo>
                      <a:pt x="5" y="2982"/>
                    </a:lnTo>
                    <a:lnTo>
                      <a:pt x="3" y="2904"/>
                    </a:lnTo>
                    <a:lnTo>
                      <a:pt x="1" y="2826"/>
                    </a:lnTo>
                    <a:lnTo>
                      <a:pt x="0" y="2750"/>
                    </a:lnTo>
                    <a:lnTo>
                      <a:pt x="0" y="2672"/>
                    </a:lnTo>
                    <a:lnTo>
                      <a:pt x="0" y="2584"/>
                    </a:lnTo>
                    <a:lnTo>
                      <a:pt x="2" y="2496"/>
                    </a:lnTo>
                    <a:lnTo>
                      <a:pt x="4" y="2410"/>
                    </a:lnTo>
                    <a:lnTo>
                      <a:pt x="7" y="2323"/>
                    </a:lnTo>
                    <a:lnTo>
                      <a:pt x="11" y="2237"/>
                    </a:lnTo>
                    <a:lnTo>
                      <a:pt x="16" y="2150"/>
                    </a:lnTo>
                    <a:lnTo>
                      <a:pt x="21" y="2065"/>
                    </a:lnTo>
                    <a:lnTo>
                      <a:pt x="28" y="1978"/>
                    </a:lnTo>
                    <a:lnTo>
                      <a:pt x="35" y="1893"/>
                    </a:lnTo>
                    <a:lnTo>
                      <a:pt x="43" y="1807"/>
                    </a:lnTo>
                    <a:lnTo>
                      <a:pt x="52" y="1723"/>
                    </a:lnTo>
                    <a:lnTo>
                      <a:pt x="62" y="1638"/>
                    </a:lnTo>
                    <a:lnTo>
                      <a:pt x="73" y="1553"/>
                    </a:lnTo>
                    <a:lnTo>
                      <a:pt x="84" y="1469"/>
                    </a:lnTo>
                    <a:lnTo>
                      <a:pt x="96" y="1385"/>
                    </a:lnTo>
                    <a:lnTo>
                      <a:pt x="110" y="1301"/>
                    </a:lnTo>
                    <a:lnTo>
                      <a:pt x="124" y="1218"/>
                    </a:lnTo>
                    <a:lnTo>
                      <a:pt x="138" y="1134"/>
                    </a:lnTo>
                    <a:lnTo>
                      <a:pt x="154" y="1051"/>
                    </a:lnTo>
                    <a:lnTo>
                      <a:pt x="170" y="969"/>
                    </a:lnTo>
                    <a:lnTo>
                      <a:pt x="187" y="887"/>
                    </a:lnTo>
                    <a:lnTo>
                      <a:pt x="205" y="804"/>
                    </a:lnTo>
                    <a:lnTo>
                      <a:pt x="223" y="722"/>
                    </a:lnTo>
                    <a:lnTo>
                      <a:pt x="244" y="641"/>
                    </a:lnTo>
                    <a:lnTo>
                      <a:pt x="264" y="560"/>
                    </a:lnTo>
                    <a:lnTo>
                      <a:pt x="284" y="480"/>
                    </a:lnTo>
                    <a:lnTo>
                      <a:pt x="307" y="398"/>
                    </a:lnTo>
                    <a:lnTo>
                      <a:pt x="329" y="318"/>
                    </a:lnTo>
                    <a:lnTo>
                      <a:pt x="351" y="238"/>
                    </a:lnTo>
                    <a:lnTo>
                      <a:pt x="376" y="159"/>
                    </a:lnTo>
                    <a:lnTo>
                      <a:pt x="401" y="79"/>
                    </a:lnTo>
                    <a:lnTo>
                      <a:pt x="426" y="0"/>
                    </a:lnTo>
                    <a:lnTo>
                      <a:pt x="539" y="41"/>
                    </a:lnTo>
                    <a:lnTo>
                      <a:pt x="653" y="79"/>
                    </a:lnTo>
                    <a:lnTo>
                      <a:pt x="766" y="119"/>
                    </a:lnTo>
                    <a:lnTo>
                      <a:pt x="879" y="157"/>
                    </a:lnTo>
                    <a:lnTo>
                      <a:pt x="993" y="195"/>
                    </a:lnTo>
                    <a:lnTo>
                      <a:pt x="1108" y="234"/>
                    </a:lnTo>
                    <a:lnTo>
                      <a:pt x="1222" y="272"/>
                    </a:lnTo>
                    <a:lnTo>
                      <a:pt x="1336" y="310"/>
                    </a:lnTo>
                    <a:lnTo>
                      <a:pt x="1450" y="348"/>
                    </a:lnTo>
                    <a:lnTo>
                      <a:pt x="1566" y="387"/>
                    </a:lnTo>
                    <a:lnTo>
                      <a:pt x="1680" y="425"/>
                    </a:lnTo>
                    <a:lnTo>
                      <a:pt x="1794" y="464"/>
                    </a:lnTo>
                    <a:lnTo>
                      <a:pt x="1909" y="503"/>
                    </a:lnTo>
                    <a:lnTo>
                      <a:pt x="2023" y="542"/>
                    </a:lnTo>
                    <a:lnTo>
                      <a:pt x="2137" y="581"/>
                    </a:lnTo>
                    <a:lnTo>
                      <a:pt x="2251" y="622"/>
                    </a:lnTo>
                    <a:lnTo>
                      <a:pt x="2232" y="683"/>
                    </a:lnTo>
                    <a:lnTo>
                      <a:pt x="2213" y="743"/>
                    </a:lnTo>
                    <a:lnTo>
                      <a:pt x="2195" y="804"/>
                    </a:lnTo>
                    <a:lnTo>
                      <a:pt x="2177" y="865"/>
                    </a:lnTo>
                    <a:lnTo>
                      <a:pt x="2159" y="927"/>
                    </a:lnTo>
                    <a:lnTo>
                      <a:pt x="2143" y="989"/>
                    </a:lnTo>
                    <a:lnTo>
                      <a:pt x="2127" y="1051"/>
                    </a:lnTo>
                    <a:lnTo>
                      <a:pt x="2113" y="1113"/>
                    </a:lnTo>
                    <a:lnTo>
                      <a:pt x="2098" y="1176"/>
                    </a:lnTo>
                    <a:lnTo>
                      <a:pt x="2083" y="1239"/>
                    </a:lnTo>
                    <a:lnTo>
                      <a:pt x="2070" y="1302"/>
                    </a:lnTo>
                    <a:lnTo>
                      <a:pt x="2057" y="1365"/>
                    </a:lnTo>
                    <a:lnTo>
                      <a:pt x="2044" y="1428"/>
                    </a:lnTo>
                    <a:lnTo>
                      <a:pt x="2032" y="1492"/>
                    </a:lnTo>
                    <a:lnTo>
                      <a:pt x="2021" y="1556"/>
                    </a:lnTo>
                    <a:lnTo>
                      <a:pt x="2011" y="1620"/>
                    </a:lnTo>
                    <a:lnTo>
                      <a:pt x="2000" y="1685"/>
                    </a:lnTo>
                    <a:lnTo>
                      <a:pt x="1991" y="1749"/>
                    </a:lnTo>
                    <a:lnTo>
                      <a:pt x="1982" y="1814"/>
                    </a:lnTo>
                    <a:lnTo>
                      <a:pt x="1975" y="1878"/>
                    </a:lnTo>
                    <a:lnTo>
                      <a:pt x="1967" y="1943"/>
                    </a:lnTo>
                    <a:lnTo>
                      <a:pt x="1960" y="2008"/>
                    </a:lnTo>
                    <a:lnTo>
                      <a:pt x="1953" y="2074"/>
                    </a:lnTo>
                    <a:lnTo>
                      <a:pt x="1948" y="2140"/>
                    </a:lnTo>
                    <a:lnTo>
                      <a:pt x="1944" y="2206"/>
                    </a:lnTo>
                    <a:lnTo>
                      <a:pt x="1939" y="2272"/>
                    </a:lnTo>
                    <a:lnTo>
                      <a:pt x="1935" y="2338"/>
                    </a:lnTo>
                    <a:lnTo>
                      <a:pt x="1932" y="2404"/>
                    </a:lnTo>
                    <a:lnTo>
                      <a:pt x="1930" y="2471"/>
                    </a:lnTo>
                    <a:lnTo>
                      <a:pt x="1929" y="2537"/>
                    </a:lnTo>
                    <a:lnTo>
                      <a:pt x="1928" y="2604"/>
                    </a:lnTo>
                    <a:lnTo>
                      <a:pt x="1928" y="2672"/>
                    </a:lnTo>
                    <a:lnTo>
                      <a:pt x="1928" y="2731"/>
                    </a:lnTo>
                    <a:lnTo>
                      <a:pt x="1929" y="2791"/>
                    </a:lnTo>
                    <a:lnTo>
                      <a:pt x="1930" y="2851"/>
                    </a:lnTo>
                    <a:lnTo>
                      <a:pt x="1932" y="2910"/>
                    </a:lnTo>
                    <a:lnTo>
                      <a:pt x="1934" y="2970"/>
                    </a:lnTo>
                    <a:lnTo>
                      <a:pt x="1936" y="3029"/>
                    </a:lnTo>
                    <a:lnTo>
                      <a:pt x="1941" y="3088"/>
                    </a:lnTo>
                    <a:lnTo>
                      <a:pt x="1944" y="3147"/>
                    </a:lnTo>
                    <a:lnTo>
                      <a:pt x="1949" y="3207"/>
                    </a:lnTo>
                    <a:lnTo>
                      <a:pt x="1953" y="3265"/>
                    </a:lnTo>
                    <a:lnTo>
                      <a:pt x="1959" y="3323"/>
                    </a:lnTo>
                    <a:lnTo>
                      <a:pt x="1965" y="3382"/>
                    </a:lnTo>
                    <a:lnTo>
                      <a:pt x="1972" y="3441"/>
                    </a:lnTo>
                    <a:lnTo>
                      <a:pt x="1979" y="3498"/>
                    </a:lnTo>
                    <a:lnTo>
                      <a:pt x="1986" y="3557"/>
                    </a:lnTo>
                    <a:lnTo>
                      <a:pt x="1994" y="3615"/>
                    </a:lnTo>
                    <a:lnTo>
                      <a:pt x="2012" y="3730"/>
                    </a:lnTo>
                    <a:lnTo>
                      <a:pt x="2031" y="3844"/>
                    </a:lnTo>
                    <a:lnTo>
                      <a:pt x="2053" y="3958"/>
                    </a:lnTo>
                    <a:lnTo>
                      <a:pt x="2076" y="4071"/>
                    </a:lnTo>
                    <a:lnTo>
                      <a:pt x="2102" y="4184"/>
                    </a:lnTo>
                    <a:lnTo>
                      <a:pt x="2129" y="4295"/>
                    </a:lnTo>
                    <a:lnTo>
                      <a:pt x="2157" y="4406"/>
                    </a:lnTo>
                    <a:lnTo>
                      <a:pt x="2188" y="4516"/>
                    </a:lnTo>
                    <a:lnTo>
                      <a:pt x="2072" y="4553"/>
                    </a:lnTo>
                    <a:lnTo>
                      <a:pt x="1956" y="4588"/>
                    </a:lnTo>
                    <a:lnTo>
                      <a:pt x="1840" y="4623"/>
                    </a:lnTo>
                    <a:lnTo>
                      <a:pt x="1725" y="4657"/>
                    </a:lnTo>
                    <a:lnTo>
                      <a:pt x="1609" y="4692"/>
                    </a:lnTo>
                    <a:lnTo>
                      <a:pt x="1494" y="4726"/>
                    </a:lnTo>
                    <a:lnTo>
                      <a:pt x="1380" y="4760"/>
                    </a:lnTo>
                    <a:lnTo>
                      <a:pt x="1266" y="4794"/>
                    </a:lnTo>
                    <a:lnTo>
                      <a:pt x="1150" y="4828"/>
                    </a:lnTo>
                    <a:lnTo>
                      <a:pt x="1036" y="4861"/>
                    </a:lnTo>
                    <a:lnTo>
                      <a:pt x="921" y="4896"/>
                    </a:lnTo>
                    <a:lnTo>
                      <a:pt x="805" y="4930"/>
                    </a:lnTo>
                    <a:lnTo>
                      <a:pt x="690" y="4965"/>
                    </a:lnTo>
                    <a:lnTo>
                      <a:pt x="575" y="4999"/>
                    </a:lnTo>
                    <a:lnTo>
                      <a:pt x="458" y="5035"/>
                    </a:lnTo>
                    <a:lnTo>
                      <a:pt x="342" y="5071"/>
                    </a:lnTo>
                    <a:close/>
                  </a:path>
                </a:pathLst>
              </a:custGeom>
              <a:solidFill>
                <a:schemeClr val="bg2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DB9A870A-694C-91A9-DE2B-E540A1F908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3113" y="6332538"/>
                <a:ext cx="565150" cy="644525"/>
              </a:xfrm>
              <a:custGeom>
                <a:avLst/>
                <a:gdLst>
                  <a:gd name="T0" fmla="*/ 3016 w 4265"/>
                  <a:gd name="T1" fmla="*/ 4780 h 4879"/>
                  <a:gd name="T2" fmla="*/ 2750 w 4265"/>
                  <a:gd name="T3" fmla="*/ 4573 h 4879"/>
                  <a:gd name="T4" fmla="*/ 2492 w 4265"/>
                  <a:gd name="T5" fmla="*/ 4356 h 4879"/>
                  <a:gd name="T6" fmla="*/ 2244 w 4265"/>
                  <a:gd name="T7" fmla="*/ 4129 h 4879"/>
                  <a:gd name="T8" fmla="*/ 2003 w 4265"/>
                  <a:gd name="T9" fmla="*/ 3892 h 4879"/>
                  <a:gd name="T10" fmla="*/ 1774 w 4265"/>
                  <a:gd name="T11" fmla="*/ 3647 h 4879"/>
                  <a:gd name="T12" fmla="*/ 1553 w 4265"/>
                  <a:gd name="T13" fmla="*/ 3392 h 4879"/>
                  <a:gd name="T14" fmla="*/ 1342 w 4265"/>
                  <a:gd name="T15" fmla="*/ 3130 h 4879"/>
                  <a:gd name="T16" fmla="*/ 1143 w 4265"/>
                  <a:gd name="T17" fmla="*/ 2857 h 4879"/>
                  <a:gd name="T18" fmla="*/ 953 w 4265"/>
                  <a:gd name="T19" fmla="*/ 2578 h 4879"/>
                  <a:gd name="T20" fmla="*/ 774 w 4265"/>
                  <a:gd name="T21" fmla="*/ 2291 h 4879"/>
                  <a:gd name="T22" fmla="*/ 606 w 4265"/>
                  <a:gd name="T23" fmla="*/ 1996 h 4879"/>
                  <a:gd name="T24" fmla="*/ 451 w 4265"/>
                  <a:gd name="T25" fmla="*/ 1694 h 4879"/>
                  <a:gd name="T26" fmla="*/ 306 w 4265"/>
                  <a:gd name="T27" fmla="*/ 1385 h 4879"/>
                  <a:gd name="T28" fmla="*/ 175 w 4265"/>
                  <a:gd name="T29" fmla="*/ 1070 h 4879"/>
                  <a:gd name="T30" fmla="*/ 55 w 4265"/>
                  <a:gd name="T31" fmla="*/ 749 h 4879"/>
                  <a:gd name="T32" fmla="*/ 116 w 4265"/>
                  <a:gd name="T33" fmla="*/ 550 h 4879"/>
                  <a:gd name="T34" fmla="*/ 347 w 4265"/>
                  <a:gd name="T35" fmla="*/ 476 h 4879"/>
                  <a:gd name="T36" fmla="*/ 576 w 4265"/>
                  <a:gd name="T37" fmla="*/ 403 h 4879"/>
                  <a:gd name="T38" fmla="*/ 804 w 4265"/>
                  <a:gd name="T39" fmla="*/ 330 h 4879"/>
                  <a:gd name="T40" fmla="*/ 1032 w 4265"/>
                  <a:gd name="T41" fmla="*/ 256 h 4879"/>
                  <a:gd name="T42" fmla="*/ 1259 w 4265"/>
                  <a:gd name="T43" fmla="*/ 182 h 4879"/>
                  <a:gd name="T44" fmla="*/ 1489 w 4265"/>
                  <a:gd name="T45" fmla="*/ 109 h 4879"/>
                  <a:gd name="T46" fmla="*/ 1719 w 4265"/>
                  <a:gd name="T47" fmla="*/ 36 h 4879"/>
                  <a:gd name="T48" fmla="*/ 1878 w 4265"/>
                  <a:gd name="T49" fmla="*/ 125 h 4879"/>
                  <a:gd name="T50" fmla="*/ 1971 w 4265"/>
                  <a:gd name="T51" fmla="*/ 373 h 4879"/>
                  <a:gd name="T52" fmla="*/ 2074 w 4265"/>
                  <a:gd name="T53" fmla="*/ 615 h 4879"/>
                  <a:gd name="T54" fmla="*/ 2185 w 4265"/>
                  <a:gd name="T55" fmla="*/ 852 h 4879"/>
                  <a:gd name="T56" fmla="*/ 2306 w 4265"/>
                  <a:gd name="T57" fmla="*/ 1085 h 4879"/>
                  <a:gd name="T58" fmla="*/ 2435 w 4265"/>
                  <a:gd name="T59" fmla="*/ 1311 h 4879"/>
                  <a:gd name="T60" fmla="*/ 2573 w 4265"/>
                  <a:gd name="T61" fmla="*/ 1533 h 4879"/>
                  <a:gd name="T62" fmla="*/ 2719 w 4265"/>
                  <a:gd name="T63" fmla="*/ 1748 h 4879"/>
                  <a:gd name="T64" fmla="*/ 2873 w 4265"/>
                  <a:gd name="T65" fmla="*/ 1958 h 4879"/>
                  <a:gd name="T66" fmla="*/ 3035 w 4265"/>
                  <a:gd name="T67" fmla="*/ 2160 h 4879"/>
                  <a:gd name="T68" fmla="*/ 3205 w 4265"/>
                  <a:gd name="T69" fmla="*/ 2356 h 4879"/>
                  <a:gd name="T70" fmla="*/ 3382 w 4265"/>
                  <a:gd name="T71" fmla="*/ 2545 h 4879"/>
                  <a:gd name="T72" fmla="*/ 3566 w 4265"/>
                  <a:gd name="T73" fmla="*/ 2728 h 4879"/>
                  <a:gd name="T74" fmla="*/ 3758 w 4265"/>
                  <a:gd name="T75" fmla="*/ 2903 h 4879"/>
                  <a:gd name="T76" fmla="*/ 3956 w 4265"/>
                  <a:gd name="T77" fmla="*/ 3070 h 4879"/>
                  <a:gd name="T78" fmla="*/ 4161 w 4265"/>
                  <a:gd name="T79" fmla="*/ 3230 h 4879"/>
                  <a:gd name="T80" fmla="*/ 4196 w 4265"/>
                  <a:gd name="T81" fmla="*/ 3406 h 4879"/>
                  <a:gd name="T82" fmla="*/ 4056 w 4265"/>
                  <a:gd name="T83" fmla="*/ 3604 h 4879"/>
                  <a:gd name="T84" fmla="*/ 3917 w 4265"/>
                  <a:gd name="T85" fmla="*/ 3800 h 4879"/>
                  <a:gd name="T86" fmla="*/ 3777 w 4265"/>
                  <a:gd name="T87" fmla="*/ 3996 h 4879"/>
                  <a:gd name="T88" fmla="*/ 3639 w 4265"/>
                  <a:gd name="T89" fmla="*/ 4191 h 4879"/>
                  <a:gd name="T90" fmla="*/ 3500 w 4265"/>
                  <a:gd name="T91" fmla="*/ 4387 h 4879"/>
                  <a:gd name="T92" fmla="*/ 3361 w 4265"/>
                  <a:gd name="T93" fmla="*/ 4583 h 4879"/>
                  <a:gd name="T94" fmla="*/ 3221 w 4265"/>
                  <a:gd name="T95" fmla="*/ 4780 h 48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265" h="4879">
                    <a:moveTo>
                      <a:pt x="3152" y="4879"/>
                    </a:moveTo>
                    <a:lnTo>
                      <a:pt x="3016" y="4780"/>
                    </a:lnTo>
                    <a:lnTo>
                      <a:pt x="2881" y="4678"/>
                    </a:lnTo>
                    <a:lnTo>
                      <a:pt x="2750" y="4573"/>
                    </a:lnTo>
                    <a:lnTo>
                      <a:pt x="2620" y="4466"/>
                    </a:lnTo>
                    <a:lnTo>
                      <a:pt x="2492" y="4356"/>
                    </a:lnTo>
                    <a:lnTo>
                      <a:pt x="2367" y="4244"/>
                    </a:lnTo>
                    <a:lnTo>
                      <a:pt x="2244" y="4129"/>
                    </a:lnTo>
                    <a:lnTo>
                      <a:pt x="2122" y="4012"/>
                    </a:lnTo>
                    <a:lnTo>
                      <a:pt x="2003" y="3892"/>
                    </a:lnTo>
                    <a:lnTo>
                      <a:pt x="1887" y="3772"/>
                    </a:lnTo>
                    <a:lnTo>
                      <a:pt x="1774" y="3647"/>
                    </a:lnTo>
                    <a:lnTo>
                      <a:pt x="1662" y="3520"/>
                    </a:lnTo>
                    <a:lnTo>
                      <a:pt x="1553" y="3392"/>
                    </a:lnTo>
                    <a:lnTo>
                      <a:pt x="1447" y="3262"/>
                    </a:lnTo>
                    <a:lnTo>
                      <a:pt x="1342" y="3130"/>
                    </a:lnTo>
                    <a:lnTo>
                      <a:pt x="1241" y="2995"/>
                    </a:lnTo>
                    <a:lnTo>
                      <a:pt x="1143" y="2857"/>
                    </a:lnTo>
                    <a:lnTo>
                      <a:pt x="1047" y="2719"/>
                    </a:lnTo>
                    <a:lnTo>
                      <a:pt x="953" y="2578"/>
                    </a:lnTo>
                    <a:lnTo>
                      <a:pt x="862" y="2435"/>
                    </a:lnTo>
                    <a:lnTo>
                      <a:pt x="774" y="2291"/>
                    </a:lnTo>
                    <a:lnTo>
                      <a:pt x="689" y="2145"/>
                    </a:lnTo>
                    <a:lnTo>
                      <a:pt x="606" y="1996"/>
                    </a:lnTo>
                    <a:lnTo>
                      <a:pt x="527" y="1846"/>
                    </a:lnTo>
                    <a:lnTo>
                      <a:pt x="451" y="1694"/>
                    </a:lnTo>
                    <a:lnTo>
                      <a:pt x="377" y="1541"/>
                    </a:lnTo>
                    <a:lnTo>
                      <a:pt x="306" y="1385"/>
                    </a:lnTo>
                    <a:lnTo>
                      <a:pt x="239" y="1228"/>
                    </a:lnTo>
                    <a:lnTo>
                      <a:pt x="175" y="1070"/>
                    </a:lnTo>
                    <a:lnTo>
                      <a:pt x="113" y="910"/>
                    </a:lnTo>
                    <a:lnTo>
                      <a:pt x="55" y="749"/>
                    </a:lnTo>
                    <a:lnTo>
                      <a:pt x="0" y="586"/>
                    </a:lnTo>
                    <a:lnTo>
                      <a:pt x="116" y="550"/>
                    </a:lnTo>
                    <a:lnTo>
                      <a:pt x="232" y="514"/>
                    </a:lnTo>
                    <a:lnTo>
                      <a:pt x="347" y="476"/>
                    </a:lnTo>
                    <a:lnTo>
                      <a:pt x="461" y="440"/>
                    </a:lnTo>
                    <a:lnTo>
                      <a:pt x="576" y="403"/>
                    </a:lnTo>
                    <a:lnTo>
                      <a:pt x="690" y="366"/>
                    </a:lnTo>
                    <a:lnTo>
                      <a:pt x="804" y="330"/>
                    </a:lnTo>
                    <a:lnTo>
                      <a:pt x="917" y="292"/>
                    </a:lnTo>
                    <a:lnTo>
                      <a:pt x="1032" y="256"/>
                    </a:lnTo>
                    <a:lnTo>
                      <a:pt x="1146" y="219"/>
                    </a:lnTo>
                    <a:lnTo>
                      <a:pt x="1259" y="182"/>
                    </a:lnTo>
                    <a:lnTo>
                      <a:pt x="1374" y="145"/>
                    </a:lnTo>
                    <a:lnTo>
                      <a:pt x="1489" y="109"/>
                    </a:lnTo>
                    <a:lnTo>
                      <a:pt x="1604" y="72"/>
                    </a:lnTo>
                    <a:lnTo>
                      <a:pt x="1719" y="36"/>
                    </a:lnTo>
                    <a:lnTo>
                      <a:pt x="1837" y="0"/>
                    </a:lnTo>
                    <a:lnTo>
                      <a:pt x="1878" y="125"/>
                    </a:lnTo>
                    <a:lnTo>
                      <a:pt x="1924" y="250"/>
                    </a:lnTo>
                    <a:lnTo>
                      <a:pt x="1971" y="373"/>
                    </a:lnTo>
                    <a:lnTo>
                      <a:pt x="2022" y="494"/>
                    </a:lnTo>
                    <a:lnTo>
                      <a:pt x="2074" y="615"/>
                    </a:lnTo>
                    <a:lnTo>
                      <a:pt x="2128" y="735"/>
                    </a:lnTo>
                    <a:lnTo>
                      <a:pt x="2185" y="852"/>
                    </a:lnTo>
                    <a:lnTo>
                      <a:pt x="2244" y="970"/>
                    </a:lnTo>
                    <a:lnTo>
                      <a:pt x="2306" y="1085"/>
                    </a:lnTo>
                    <a:lnTo>
                      <a:pt x="2369" y="1199"/>
                    </a:lnTo>
                    <a:lnTo>
                      <a:pt x="2435" y="1311"/>
                    </a:lnTo>
                    <a:lnTo>
                      <a:pt x="2502" y="1424"/>
                    </a:lnTo>
                    <a:lnTo>
                      <a:pt x="2573" y="1533"/>
                    </a:lnTo>
                    <a:lnTo>
                      <a:pt x="2644" y="1642"/>
                    </a:lnTo>
                    <a:lnTo>
                      <a:pt x="2719" y="1748"/>
                    </a:lnTo>
                    <a:lnTo>
                      <a:pt x="2795" y="1854"/>
                    </a:lnTo>
                    <a:lnTo>
                      <a:pt x="2873" y="1958"/>
                    </a:lnTo>
                    <a:lnTo>
                      <a:pt x="2953" y="2059"/>
                    </a:lnTo>
                    <a:lnTo>
                      <a:pt x="3035" y="2160"/>
                    </a:lnTo>
                    <a:lnTo>
                      <a:pt x="3118" y="2259"/>
                    </a:lnTo>
                    <a:lnTo>
                      <a:pt x="3205" y="2356"/>
                    </a:lnTo>
                    <a:lnTo>
                      <a:pt x="3293" y="2451"/>
                    </a:lnTo>
                    <a:lnTo>
                      <a:pt x="3382" y="2545"/>
                    </a:lnTo>
                    <a:lnTo>
                      <a:pt x="3473" y="2637"/>
                    </a:lnTo>
                    <a:lnTo>
                      <a:pt x="3566" y="2728"/>
                    </a:lnTo>
                    <a:lnTo>
                      <a:pt x="3661" y="2817"/>
                    </a:lnTo>
                    <a:lnTo>
                      <a:pt x="3758" y="2903"/>
                    </a:lnTo>
                    <a:lnTo>
                      <a:pt x="3856" y="2987"/>
                    </a:lnTo>
                    <a:lnTo>
                      <a:pt x="3956" y="3070"/>
                    </a:lnTo>
                    <a:lnTo>
                      <a:pt x="4057" y="3151"/>
                    </a:lnTo>
                    <a:lnTo>
                      <a:pt x="4161" y="3230"/>
                    </a:lnTo>
                    <a:lnTo>
                      <a:pt x="4265" y="3307"/>
                    </a:lnTo>
                    <a:lnTo>
                      <a:pt x="4196" y="3406"/>
                    </a:lnTo>
                    <a:lnTo>
                      <a:pt x="4126" y="3506"/>
                    </a:lnTo>
                    <a:lnTo>
                      <a:pt x="4056" y="3604"/>
                    </a:lnTo>
                    <a:lnTo>
                      <a:pt x="3987" y="3702"/>
                    </a:lnTo>
                    <a:lnTo>
                      <a:pt x="3917" y="3800"/>
                    </a:lnTo>
                    <a:lnTo>
                      <a:pt x="3848" y="3899"/>
                    </a:lnTo>
                    <a:lnTo>
                      <a:pt x="3777" y="3996"/>
                    </a:lnTo>
                    <a:lnTo>
                      <a:pt x="3708" y="4094"/>
                    </a:lnTo>
                    <a:lnTo>
                      <a:pt x="3639" y="4191"/>
                    </a:lnTo>
                    <a:lnTo>
                      <a:pt x="3569" y="4290"/>
                    </a:lnTo>
                    <a:lnTo>
                      <a:pt x="3500" y="4387"/>
                    </a:lnTo>
                    <a:lnTo>
                      <a:pt x="3430" y="4485"/>
                    </a:lnTo>
                    <a:lnTo>
                      <a:pt x="3361" y="4583"/>
                    </a:lnTo>
                    <a:lnTo>
                      <a:pt x="3291" y="4682"/>
                    </a:lnTo>
                    <a:lnTo>
                      <a:pt x="3221" y="4780"/>
                    </a:lnTo>
                    <a:lnTo>
                      <a:pt x="3152" y="4879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" name="Freeform 12">
                <a:extLst>
                  <a:ext uri="{FF2B5EF4-FFF2-40B4-BE49-F238E27FC236}">
                    <a16:creationId xmlns:a16="http://schemas.microsoft.com/office/drawing/2014/main" id="{617D5A14-B784-C7F2-B68F-99998EBFE4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9201" y="6786563"/>
                <a:ext cx="611188" cy="401638"/>
              </a:xfrm>
              <a:custGeom>
                <a:avLst/>
                <a:gdLst>
                  <a:gd name="T0" fmla="*/ 4442 w 4620"/>
                  <a:gd name="T1" fmla="*/ 3029 h 3033"/>
                  <a:gd name="T2" fmla="*/ 4126 w 4620"/>
                  <a:gd name="T3" fmla="*/ 3012 h 3033"/>
                  <a:gd name="T4" fmla="*/ 3813 w 4620"/>
                  <a:gd name="T5" fmla="*/ 2983 h 3033"/>
                  <a:gd name="T6" fmla="*/ 3504 w 4620"/>
                  <a:gd name="T7" fmla="*/ 2943 h 3033"/>
                  <a:gd name="T8" fmla="*/ 3197 w 4620"/>
                  <a:gd name="T9" fmla="*/ 2893 h 3033"/>
                  <a:gd name="T10" fmla="*/ 2895 w 4620"/>
                  <a:gd name="T11" fmla="*/ 2832 h 3033"/>
                  <a:gd name="T12" fmla="*/ 2597 w 4620"/>
                  <a:gd name="T13" fmla="*/ 2761 h 3033"/>
                  <a:gd name="T14" fmla="*/ 2303 w 4620"/>
                  <a:gd name="T15" fmla="*/ 2678 h 3033"/>
                  <a:gd name="T16" fmla="*/ 2013 w 4620"/>
                  <a:gd name="T17" fmla="*/ 2586 h 3033"/>
                  <a:gd name="T18" fmla="*/ 1728 w 4620"/>
                  <a:gd name="T19" fmla="*/ 2484 h 3033"/>
                  <a:gd name="T20" fmla="*/ 1448 w 4620"/>
                  <a:gd name="T21" fmla="*/ 2373 h 3033"/>
                  <a:gd name="T22" fmla="*/ 1172 w 4620"/>
                  <a:gd name="T23" fmla="*/ 2251 h 3033"/>
                  <a:gd name="T24" fmla="*/ 902 w 4620"/>
                  <a:gd name="T25" fmla="*/ 2121 h 3033"/>
                  <a:gd name="T26" fmla="*/ 637 w 4620"/>
                  <a:gd name="T27" fmla="*/ 1981 h 3033"/>
                  <a:gd name="T28" fmla="*/ 378 w 4620"/>
                  <a:gd name="T29" fmla="*/ 1832 h 3033"/>
                  <a:gd name="T30" fmla="*/ 125 w 4620"/>
                  <a:gd name="T31" fmla="*/ 1675 h 3033"/>
                  <a:gd name="T32" fmla="*/ 69 w 4620"/>
                  <a:gd name="T33" fmla="*/ 1493 h 3033"/>
                  <a:gd name="T34" fmla="*/ 207 w 4620"/>
                  <a:gd name="T35" fmla="*/ 1293 h 3033"/>
                  <a:gd name="T36" fmla="*/ 342 w 4620"/>
                  <a:gd name="T37" fmla="*/ 1094 h 3033"/>
                  <a:gd name="T38" fmla="*/ 476 w 4620"/>
                  <a:gd name="T39" fmla="*/ 897 h 3033"/>
                  <a:gd name="T40" fmla="*/ 609 w 4620"/>
                  <a:gd name="T41" fmla="*/ 698 h 3033"/>
                  <a:gd name="T42" fmla="*/ 743 w 4620"/>
                  <a:gd name="T43" fmla="*/ 499 h 3033"/>
                  <a:gd name="T44" fmla="*/ 879 w 4620"/>
                  <a:gd name="T45" fmla="*/ 301 h 3033"/>
                  <a:gd name="T46" fmla="*/ 1016 w 4620"/>
                  <a:gd name="T47" fmla="*/ 101 h 3033"/>
                  <a:gd name="T48" fmla="*/ 1182 w 4620"/>
                  <a:gd name="T49" fmla="*/ 63 h 3033"/>
                  <a:gd name="T50" fmla="*/ 1376 w 4620"/>
                  <a:gd name="T51" fmla="*/ 183 h 3033"/>
                  <a:gd name="T52" fmla="*/ 1576 w 4620"/>
                  <a:gd name="T53" fmla="*/ 297 h 3033"/>
                  <a:gd name="T54" fmla="*/ 1780 w 4620"/>
                  <a:gd name="T55" fmla="*/ 404 h 3033"/>
                  <a:gd name="T56" fmla="*/ 1987 w 4620"/>
                  <a:gd name="T57" fmla="*/ 505 h 3033"/>
                  <a:gd name="T58" fmla="*/ 2199 w 4620"/>
                  <a:gd name="T59" fmla="*/ 596 h 3033"/>
                  <a:gd name="T60" fmla="*/ 2414 w 4620"/>
                  <a:gd name="T61" fmla="*/ 683 h 3033"/>
                  <a:gd name="T62" fmla="*/ 2633 w 4620"/>
                  <a:gd name="T63" fmla="*/ 761 h 3033"/>
                  <a:gd name="T64" fmla="*/ 2855 w 4620"/>
                  <a:gd name="T65" fmla="*/ 831 h 3033"/>
                  <a:gd name="T66" fmla="*/ 3082 w 4620"/>
                  <a:gd name="T67" fmla="*/ 894 h 3033"/>
                  <a:gd name="T68" fmla="*/ 3310 w 4620"/>
                  <a:gd name="T69" fmla="*/ 950 h 3033"/>
                  <a:gd name="T70" fmla="*/ 3542 w 4620"/>
                  <a:gd name="T71" fmla="*/ 997 h 3033"/>
                  <a:gd name="T72" fmla="*/ 3777 w 4620"/>
                  <a:gd name="T73" fmla="*/ 1035 h 3033"/>
                  <a:gd name="T74" fmla="*/ 4015 w 4620"/>
                  <a:gd name="T75" fmla="*/ 1066 h 3033"/>
                  <a:gd name="T76" fmla="*/ 4256 w 4620"/>
                  <a:gd name="T77" fmla="*/ 1089 h 3033"/>
                  <a:gd name="T78" fmla="*/ 4498 w 4620"/>
                  <a:gd name="T79" fmla="*/ 1102 h 3033"/>
                  <a:gd name="T80" fmla="*/ 4620 w 4620"/>
                  <a:gd name="T81" fmla="*/ 1228 h 3033"/>
                  <a:gd name="T82" fmla="*/ 4618 w 4620"/>
                  <a:gd name="T83" fmla="*/ 1472 h 3033"/>
                  <a:gd name="T84" fmla="*/ 4616 w 4620"/>
                  <a:gd name="T85" fmla="*/ 1714 h 3033"/>
                  <a:gd name="T86" fmla="*/ 4612 w 4620"/>
                  <a:gd name="T87" fmla="*/ 1955 h 3033"/>
                  <a:gd name="T88" fmla="*/ 4609 w 4620"/>
                  <a:gd name="T89" fmla="*/ 2194 h 3033"/>
                  <a:gd name="T90" fmla="*/ 4606 w 4620"/>
                  <a:gd name="T91" fmla="*/ 2434 h 3033"/>
                  <a:gd name="T92" fmla="*/ 4603 w 4620"/>
                  <a:gd name="T93" fmla="*/ 2673 h 3033"/>
                  <a:gd name="T94" fmla="*/ 4602 w 4620"/>
                  <a:gd name="T95" fmla="*/ 2912 h 30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620" h="3033">
                    <a:moveTo>
                      <a:pt x="4602" y="3033"/>
                    </a:moveTo>
                    <a:lnTo>
                      <a:pt x="4442" y="3029"/>
                    </a:lnTo>
                    <a:lnTo>
                      <a:pt x="4283" y="3021"/>
                    </a:lnTo>
                    <a:lnTo>
                      <a:pt x="4126" y="3012"/>
                    </a:lnTo>
                    <a:lnTo>
                      <a:pt x="3969" y="2999"/>
                    </a:lnTo>
                    <a:lnTo>
                      <a:pt x="3813" y="2983"/>
                    </a:lnTo>
                    <a:lnTo>
                      <a:pt x="3658" y="2965"/>
                    </a:lnTo>
                    <a:lnTo>
                      <a:pt x="3504" y="2943"/>
                    </a:lnTo>
                    <a:lnTo>
                      <a:pt x="3350" y="2920"/>
                    </a:lnTo>
                    <a:lnTo>
                      <a:pt x="3197" y="2893"/>
                    </a:lnTo>
                    <a:lnTo>
                      <a:pt x="3046" y="2864"/>
                    </a:lnTo>
                    <a:lnTo>
                      <a:pt x="2895" y="2832"/>
                    </a:lnTo>
                    <a:lnTo>
                      <a:pt x="2745" y="2798"/>
                    </a:lnTo>
                    <a:lnTo>
                      <a:pt x="2597" y="2761"/>
                    </a:lnTo>
                    <a:lnTo>
                      <a:pt x="2450" y="2721"/>
                    </a:lnTo>
                    <a:lnTo>
                      <a:pt x="2303" y="2678"/>
                    </a:lnTo>
                    <a:lnTo>
                      <a:pt x="2158" y="2633"/>
                    </a:lnTo>
                    <a:lnTo>
                      <a:pt x="2013" y="2586"/>
                    </a:lnTo>
                    <a:lnTo>
                      <a:pt x="1870" y="2536"/>
                    </a:lnTo>
                    <a:lnTo>
                      <a:pt x="1728" y="2484"/>
                    </a:lnTo>
                    <a:lnTo>
                      <a:pt x="1587" y="2429"/>
                    </a:lnTo>
                    <a:lnTo>
                      <a:pt x="1448" y="2373"/>
                    </a:lnTo>
                    <a:lnTo>
                      <a:pt x="1309" y="2313"/>
                    </a:lnTo>
                    <a:lnTo>
                      <a:pt x="1172" y="2251"/>
                    </a:lnTo>
                    <a:lnTo>
                      <a:pt x="1037" y="2187"/>
                    </a:lnTo>
                    <a:lnTo>
                      <a:pt x="902" y="2121"/>
                    </a:lnTo>
                    <a:lnTo>
                      <a:pt x="769" y="2051"/>
                    </a:lnTo>
                    <a:lnTo>
                      <a:pt x="637" y="1981"/>
                    </a:lnTo>
                    <a:lnTo>
                      <a:pt x="507" y="1907"/>
                    </a:lnTo>
                    <a:lnTo>
                      <a:pt x="378" y="1832"/>
                    </a:lnTo>
                    <a:lnTo>
                      <a:pt x="251" y="1754"/>
                    </a:lnTo>
                    <a:lnTo>
                      <a:pt x="125" y="1675"/>
                    </a:lnTo>
                    <a:lnTo>
                      <a:pt x="0" y="1593"/>
                    </a:lnTo>
                    <a:lnTo>
                      <a:pt x="69" y="1493"/>
                    </a:lnTo>
                    <a:lnTo>
                      <a:pt x="138" y="1393"/>
                    </a:lnTo>
                    <a:lnTo>
                      <a:pt x="207" y="1293"/>
                    </a:lnTo>
                    <a:lnTo>
                      <a:pt x="274" y="1194"/>
                    </a:lnTo>
                    <a:lnTo>
                      <a:pt x="342" y="1094"/>
                    </a:lnTo>
                    <a:lnTo>
                      <a:pt x="409" y="995"/>
                    </a:lnTo>
                    <a:lnTo>
                      <a:pt x="476" y="897"/>
                    </a:lnTo>
                    <a:lnTo>
                      <a:pt x="542" y="797"/>
                    </a:lnTo>
                    <a:lnTo>
                      <a:pt x="609" y="698"/>
                    </a:lnTo>
                    <a:lnTo>
                      <a:pt x="677" y="599"/>
                    </a:lnTo>
                    <a:lnTo>
                      <a:pt x="743" y="499"/>
                    </a:lnTo>
                    <a:lnTo>
                      <a:pt x="811" y="400"/>
                    </a:lnTo>
                    <a:lnTo>
                      <a:pt x="879" y="301"/>
                    </a:lnTo>
                    <a:lnTo>
                      <a:pt x="947" y="201"/>
                    </a:lnTo>
                    <a:lnTo>
                      <a:pt x="1016" y="101"/>
                    </a:lnTo>
                    <a:lnTo>
                      <a:pt x="1086" y="0"/>
                    </a:lnTo>
                    <a:lnTo>
                      <a:pt x="1182" y="63"/>
                    </a:lnTo>
                    <a:lnTo>
                      <a:pt x="1279" y="124"/>
                    </a:lnTo>
                    <a:lnTo>
                      <a:pt x="1376" y="183"/>
                    </a:lnTo>
                    <a:lnTo>
                      <a:pt x="1476" y="241"/>
                    </a:lnTo>
                    <a:lnTo>
                      <a:pt x="1576" y="297"/>
                    </a:lnTo>
                    <a:lnTo>
                      <a:pt x="1677" y="352"/>
                    </a:lnTo>
                    <a:lnTo>
                      <a:pt x="1780" y="404"/>
                    </a:lnTo>
                    <a:lnTo>
                      <a:pt x="1882" y="455"/>
                    </a:lnTo>
                    <a:lnTo>
                      <a:pt x="1987" y="505"/>
                    </a:lnTo>
                    <a:lnTo>
                      <a:pt x="2093" y="552"/>
                    </a:lnTo>
                    <a:lnTo>
                      <a:pt x="2199" y="596"/>
                    </a:lnTo>
                    <a:lnTo>
                      <a:pt x="2306" y="640"/>
                    </a:lnTo>
                    <a:lnTo>
                      <a:pt x="2414" y="683"/>
                    </a:lnTo>
                    <a:lnTo>
                      <a:pt x="2523" y="722"/>
                    </a:lnTo>
                    <a:lnTo>
                      <a:pt x="2633" y="761"/>
                    </a:lnTo>
                    <a:lnTo>
                      <a:pt x="2744" y="797"/>
                    </a:lnTo>
                    <a:lnTo>
                      <a:pt x="2855" y="831"/>
                    </a:lnTo>
                    <a:lnTo>
                      <a:pt x="2969" y="863"/>
                    </a:lnTo>
                    <a:lnTo>
                      <a:pt x="3082" y="894"/>
                    </a:lnTo>
                    <a:lnTo>
                      <a:pt x="3196" y="923"/>
                    </a:lnTo>
                    <a:lnTo>
                      <a:pt x="3310" y="950"/>
                    </a:lnTo>
                    <a:lnTo>
                      <a:pt x="3426" y="975"/>
                    </a:lnTo>
                    <a:lnTo>
                      <a:pt x="3542" y="997"/>
                    </a:lnTo>
                    <a:lnTo>
                      <a:pt x="3660" y="1017"/>
                    </a:lnTo>
                    <a:lnTo>
                      <a:pt x="3777" y="1035"/>
                    </a:lnTo>
                    <a:lnTo>
                      <a:pt x="3896" y="1051"/>
                    </a:lnTo>
                    <a:lnTo>
                      <a:pt x="4015" y="1066"/>
                    </a:lnTo>
                    <a:lnTo>
                      <a:pt x="4135" y="1078"/>
                    </a:lnTo>
                    <a:lnTo>
                      <a:pt x="4256" y="1089"/>
                    </a:lnTo>
                    <a:lnTo>
                      <a:pt x="4376" y="1096"/>
                    </a:lnTo>
                    <a:lnTo>
                      <a:pt x="4498" y="1102"/>
                    </a:lnTo>
                    <a:lnTo>
                      <a:pt x="4620" y="1105"/>
                    </a:lnTo>
                    <a:lnTo>
                      <a:pt x="4620" y="1228"/>
                    </a:lnTo>
                    <a:lnTo>
                      <a:pt x="4619" y="1351"/>
                    </a:lnTo>
                    <a:lnTo>
                      <a:pt x="4618" y="1472"/>
                    </a:lnTo>
                    <a:lnTo>
                      <a:pt x="4617" y="1593"/>
                    </a:lnTo>
                    <a:lnTo>
                      <a:pt x="4616" y="1714"/>
                    </a:lnTo>
                    <a:lnTo>
                      <a:pt x="4613" y="1834"/>
                    </a:lnTo>
                    <a:lnTo>
                      <a:pt x="4612" y="1955"/>
                    </a:lnTo>
                    <a:lnTo>
                      <a:pt x="4610" y="2075"/>
                    </a:lnTo>
                    <a:lnTo>
                      <a:pt x="4609" y="2194"/>
                    </a:lnTo>
                    <a:lnTo>
                      <a:pt x="4607" y="2314"/>
                    </a:lnTo>
                    <a:lnTo>
                      <a:pt x="4606" y="2434"/>
                    </a:lnTo>
                    <a:lnTo>
                      <a:pt x="4604" y="2553"/>
                    </a:lnTo>
                    <a:lnTo>
                      <a:pt x="4603" y="2673"/>
                    </a:lnTo>
                    <a:lnTo>
                      <a:pt x="4602" y="2793"/>
                    </a:lnTo>
                    <a:lnTo>
                      <a:pt x="4602" y="2912"/>
                    </a:lnTo>
                    <a:lnTo>
                      <a:pt x="4602" y="3033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" name="Freeform 13">
                <a:extLst>
                  <a:ext uri="{FF2B5EF4-FFF2-40B4-BE49-F238E27FC236}">
                    <a16:creationId xmlns:a16="http://schemas.microsoft.com/office/drawing/2014/main" id="{299CED19-12D9-975A-A9C9-88484FD531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138" y="6794500"/>
                <a:ext cx="600075" cy="393700"/>
              </a:xfrm>
              <a:custGeom>
                <a:avLst/>
                <a:gdLst>
                  <a:gd name="T0" fmla="*/ 4416 w 4539"/>
                  <a:gd name="T1" fmla="*/ 1687 h 2980"/>
                  <a:gd name="T2" fmla="*/ 4165 w 4539"/>
                  <a:gd name="T3" fmla="*/ 1838 h 2980"/>
                  <a:gd name="T4" fmla="*/ 3910 w 4539"/>
                  <a:gd name="T5" fmla="*/ 1980 h 2980"/>
                  <a:gd name="T6" fmla="*/ 3648 w 4539"/>
                  <a:gd name="T7" fmla="*/ 2114 h 2980"/>
                  <a:gd name="T8" fmla="*/ 3382 w 4539"/>
                  <a:gd name="T9" fmla="*/ 2239 h 2980"/>
                  <a:gd name="T10" fmla="*/ 3111 w 4539"/>
                  <a:gd name="T11" fmla="*/ 2354 h 2980"/>
                  <a:gd name="T12" fmla="*/ 2834 w 4539"/>
                  <a:gd name="T13" fmla="*/ 2461 h 2980"/>
                  <a:gd name="T14" fmla="*/ 2554 w 4539"/>
                  <a:gd name="T15" fmla="*/ 2558 h 2980"/>
                  <a:gd name="T16" fmla="*/ 2269 w 4539"/>
                  <a:gd name="T17" fmla="*/ 2647 h 2980"/>
                  <a:gd name="T18" fmla="*/ 1981 w 4539"/>
                  <a:gd name="T19" fmla="*/ 2725 h 2980"/>
                  <a:gd name="T20" fmla="*/ 1688 w 4539"/>
                  <a:gd name="T21" fmla="*/ 2792 h 2980"/>
                  <a:gd name="T22" fmla="*/ 1391 w 4539"/>
                  <a:gd name="T23" fmla="*/ 2850 h 2980"/>
                  <a:gd name="T24" fmla="*/ 1091 w 4539"/>
                  <a:gd name="T25" fmla="*/ 2898 h 2980"/>
                  <a:gd name="T26" fmla="*/ 788 w 4539"/>
                  <a:gd name="T27" fmla="*/ 2935 h 2980"/>
                  <a:gd name="T28" fmla="*/ 480 w 4539"/>
                  <a:gd name="T29" fmla="*/ 2961 h 2980"/>
                  <a:gd name="T30" fmla="*/ 171 w 4539"/>
                  <a:gd name="T31" fmla="*/ 2977 h 2980"/>
                  <a:gd name="T32" fmla="*/ 15 w 4539"/>
                  <a:gd name="T33" fmla="*/ 2860 h 2980"/>
                  <a:gd name="T34" fmla="*/ 14 w 4539"/>
                  <a:gd name="T35" fmla="*/ 2620 h 2980"/>
                  <a:gd name="T36" fmla="*/ 11 w 4539"/>
                  <a:gd name="T37" fmla="*/ 2381 h 2980"/>
                  <a:gd name="T38" fmla="*/ 9 w 4539"/>
                  <a:gd name="T39" fmla="*/ 2141 h 2980"/>
                  <a:gd name="T40" fmla="*/ 6 w 4539"/>
                  <a:gd name="T41" fmla="*/ 1901 h 2980"/>
                  <a:gd name="T42" fmla="*/ 4 w 4539"/>
                  <a:gd name="T43" fmla="*/ 1661 h 2980"/>
                  <a:gd name="T44" fmla="*/ 2 w 4539"/>
                  <a:gd name="T45" fmla="*/ 1418 h 2980"/>
                  <a:gd name="T46" fmla="*/ 0 w 4539"/>
                  <a:gd name="T47" fmla="*/ 1175 h 2980"/>
                  <a:gd name="T48" fmla="*/ 119 w 4539"/>
                  <a:gd name="T49" fmla="*/ 1050 h 2980"/>
                  <a:gd name="T50" fmla="*/ 358 w 4539"/>
                  <a:gd name="T51" fmla="*/ 1037 h 2980"/>
                  <a:gd name="T52" fmla="*/ 594 w 4539"/>
                  <a:gd name="T53" fmla="*/ 1017 h 2980"/>
                  <a:gd name="T54" fmla="*/ 826 w 4539"/>
                  <a:gd name="T55" fmla="*/ 988 h 2980"/>
                  <a:gd name="T56" fmla="*/ 1057 w 4539"/>
                  <a:gd name="T57" fmla="*/ 951 h 2980"/>
                  <a:gd name="T58" fmla="*/ 1285 w 4539"/>
                  <a:gd name="T59" fmla="*/ 907 h 2980"/>
                  <a:gd name="T60" fmla="*/ 1510 w 4539"/>
                  <a:gd name="T61" fmla="*/ 854 h 2980"/>
                  <a:gd name="T62" fmla="*/ 1732 w 4539"/>
                  <a:gd name="T63" fmla="*/ 794 h 2980"/>
                  <a:gd name="T64" fmla="*/ 1951 w 4539"/>
                  <a:gd name="T65" fmla="*/ 727 h 2980"/>
                  <a:gd name="T66" fmla="*/ 2166 w 4539"/>
                  <a:gd name="T67" fmla="*/ 653 h 2980"/>
                  <a:gd name="T68" fmla="*/ 2378 w 4539"/>
                  <a:gd name="T69" fmla="*/ 571 h 2980"/>
                  <a:gd name="T70" fmla="*/ 2586 w 4539"/>
                  <a:gd name="T71" fmla="*/ 483 h 2980"/>
                  <a:gd name="T72" fmla="*/ 2791 w 4539"/>
                  <a:gd name="T73" fmla="*/ 387 h 2980"/>
                  <a:gd name="T74" fmla="*/ 2992 w 4539"/>
                  <a:gd name="T75" fmla="*/ 285 h 2980"/>
                  <a:gd name="T76" fmla="*/ 3189 w 4539"/>
                  <a:gd name="T77" fmla="*/ 176 h 2980"/>
                  <a:gd name="T78" fmla="*/ 3382 w 4539"/>
                  <a:gd name="T79" fmla="*/ 61 h 2980"/>
                  <a:gd name="T80" fmla="*/ 3545 w 4539"/>
                  <a:gd name="T81" fmla="*/ 102 h 2980"/>
                  <a:gd name="T82" fmla="*/ 3681 w 4539"/>
                  <a:gd name="T83" fmla="*/ 306 h 2980"/>
                  <a:gd name="T84" fmla="*/ 3815 w 4539"/>
                  <a:gd name="T85" fmla="*/ 508 h 2980"/>
                  <a:gd name="T86" fmla="*/ 3946 w 4539"/>
                  <a:gd name="T87" fmla="*/ 710 h 2980"/>
                  <a:gd name="T88" fmla="*/ 4077 w 4539"/>
                  <a:gd name="T89" fmla="*/ 911 h 2980"/>
                  <a:gd name="T90" fmla="*/ 4208 w 4539"/>
                  <a:gd name="T91" fmla="*/ 1111 h 2980"/>
                  <a:gd name="T92" fmla="*/ 4339 w 4539"/>
                  <a:gd name="T93" fmla="*/ 1310 h 2980"/>
                  <a:gd name="T94" fmla="*/ 4471 w 4539"/>
                  <a:gd name="T95" fmla="*/ 1509 h 29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539" h="2980">
                    <a:moveTo>
                      <a:pt x="4539" y="1608"/>
                    </a:moveTo>
                    <a:lnTo>
                      <a:pt x="4416" y="1687"/>
                    </a:lnTo>
                    <a:lnTo>
                      <a:pt x="4291" y="1763"/>
                    </a:lnTo>
                    <a:lnTo>
                      <a:pt x="4165" y="1838"/>
                    </a:lnTo>
                    <a:lnTo>
                      <a:pt x="4038" y="1910"/>
                    </a:lnTo>
                    <a:lnTo>
                      <a:pt x="3910" y="1980"/>
                    </a:lnTo>
                    <a:lnTo>
                      <a:pt x="3779" y="2049"/>
                    </a:lnTo>
                    <a:lnTo>
                      <a:pt x="3648" y="2114"/>
                    </a:lnTo>
                    <a:lnTo>
                      <a:pt x="3516" y="2178"/>
                    </a:lnTo>
                    <a:lnTo>
                      <a:pt x="3382" y="2239"/>
                    </a:lnTo>
                    <a:lnTo>
                      <a:pt x="3246" y="2297"/>
                    </a:lnTo>
                    <a:lnTo>
                      <a:pt x="3111" y="2354"/>
                    </a:lnTo>
                    <a:lnTo>
                      <a:pt x="2973" y="2409"/>
                    </a:lnTo>
                    <a:lnTo>
                      <a:pt x="2834" y="2461"/>
                    </a:lnTo>
                    <a:lnTo>
                      <a:pt x="2695" y="2511"/>
                    </a:lnTo>
                    <a:lnTo>
                      <a:pt x="2554" y="2558"/>
                    </a:lnTo>
                    <a:lnTo>
                      <a:pt x="2412" y="2604"/>
                    </a:lnTo>
                    <a:lnTo>
                      <a:pt x="2269" y="2647"/>
                    </a:lnTo>
                    <a:lnTo>
                      <a:pt x="2125" y="2686"/>
                    </a:lnTo>
                    <a:lnTo>
                      <a:pt x="1981" y="2725"/>
                    </a:lnTo>
                    <a:lnTo>
                      <a:pt x="1835" y="2760"/>
                    </a:lnTo>
                    <a:lnTo>
                      <a:pt x="1688" y="2792"/>
                    </a:lnTo>
                    <a:lnTo>
                      <a:pt x="1540" y="2822"/>
                    </a:lnTo>
                    <a:lnTo>
                      <a:pt x="1391" y="2850"/>
                    </a:lnTo>
                    <a:lnTo>
                      <a:pt x="1242" y="2875"/>
                    </a:lnTo>
                    <a:lnTo>
                      <a:pt x="1091" y="2898"/>
                    </a:lnTo>
                    <a:lnTo>
                      <a:pt x="940" y="2917"/>
                    </a:lnTo>
                    <a:lnTo>
                      <a:pt x="788" y="2935"/>
                    </a:lnTo>
                    <a:lnTo>
                      <a:pt x="634" y="2949"/>
                    </a:lnTo>
                    <a:lnTo>
                      <a:pt x="480" y="2961"/>
                    </a:lnTo>
                    <a:lnTo>
                      <a:pt x="327" y="2970"/>
                    </a:lnTo>
                    <a:lnTo>
                      <a:pt x="171" y="2977"/>
                    </a:lnTo>
                    <a:lnTo>
                      <a:pt x="16" y="2980"/>
                    </a:lnTo>
                    <a:lnTo>
                      <a:pt x="15" y="2860"/>
                    </a:lnTo>
                    <a:lnTo>
                      <a:pt x="15" y="2740"/>
                    </a:lnTo>
                    <a:lnTo>
                      <a:pt x="14" y="2620"/>
                    </a:lnTo>
                    <a:lnTo>
                      <a:pt x="13" y="2500"/>
                    </a:lnTo>
                    <a:lnTo>
                      <a:pt x="11" y="2381"/>
                    </a:lnTo>
                    <a:lnTo>
                      <a:pt x="10" y="2261"/>
                    </a:lnTo>
                    <a:lnTo>
                      <a:pt x="9" y="2141"/>
                    </a:lnTo>
                    <a:lnTo>
                      <a:pt x="7" y="2021"/>
                    </a:lnTo>
                    <a:lnTo>
                      <a:pt x="6" y="1901"/>
                    </a:lnTo>
                    <a:lnTo>
                      <a:pt x="5" y="1780"/>
                    </a:lnTo>
                    <a:lnTo>
                      <a:pt x="4" y="1661"/>
                    </a:lnTo>
                    <a:lnTo>
                      <a:pt x="3" y="1540"/>
                    </a:lnTo>
                    <a:lnTo>
                      <a:pt x="2" y="1418"/>
                    </a:lnTo>
                    <a:lnTo>
                      <a:pt x="1" y="1297"/>
                    </a:lnTo>
                    <a:lnTo>
                      <a:pt x="0" y="1175"/>
                    </a:lnTo>
                    <a:lnTo>
                      <a:pt x="0" y="1053"/>
                    </a:lnTo>
                    <a:lnTo>
                      <a:pt x="119" y="1050"/>
                    </a:lnTo>
                    <a:lnTo>
                      <a:pt x="239" y="1044"/>
                    </a:lnTo>
                    <a:lnTo>
                      <a:pt x="358" y="1037"/>
                    </a:lnTo>
                    <a:lnTo>
                      <a:pt x="476" y="1028"/>
                    </a:lnTo>
                    <a:lnTo>
                      <a:pt x="594" y="1017"/>
                    </a:lnTo>
                    <a:lnTo>
                      <a:pt x="710" y="1004"/>
                    </a:lnTo>
                    <a:lnTo>
                      <a:pt x="826" y="988"/>
                    </a:lnTo>
                    <a:lnTo>
                      <a:pt x="942" y="971"/>
                    </a:lnTo>
                    <a:lnTo>
                      <a:pt x="1057" y="951"/>
                    </a:lnTo>
                    <a:lnTo>
                      <a:pt x="1171" y="930"/>
                    </a:lnTo>
                    <a:lnTo>
                      <a:pt x="1285" y="907"/>
                    </a:lnTo>
                    <a:lnTo>
                      <a:pt x="1398" y="882"/>
                    </a:lnTo>
                    <a:lnTo>
                      <a:pt x="1510" y="854"/>
                    </a:lnTo>
                    <a:lnTo>
                      <a:pt x="1621" y="825"/>
                    </a:lnTo>
                    <a:lnTo>
                      <a:pt x="1732" y="794"/>
                    </a:lnTo>
                    <a:lnTo>
                      <a:pt x="1841" y="762"/>
                    </a:lnTo>
                    <a:lnTo>
                      <a:pt x="1951" y="727"/>
                    </a:lnTo>
                    <a:lnTo>
                      <a:pt x="2059" y="691"/>
                    </a:lnTo>
                    <a:lnTo>
                      <a:pt x="2166" y="653"/>
                    </a:lnTo>
                    <a:lnTo>
                      <a:pt x="2272" y="613"/>
                    </a:lnTo>
                    <a:lnTo>
                      <a:pt x="2378" y="571"/>
                    </a:lnTo>
                    <a:lnTo>
                      <a:pt x="2483" y="527"/>
                    </a:lnTo>
                    <a:lnTo>
                      <a:pt x="2586" y="483"/>
                    </a:lnTo>
                    <a:lnTo>
                      <a:pt x="2689" y="436"/>
                    </a:lnTo>
                    <a:lnTo>
                      <a:pt x="2791" y="387"/>
                    </a:lnTo>
                    <a:lnTo>
                      <a:pt x="2892" y="336"/>
                    </a:lnTo>
                    <a:lnTo>
                      <a:pt x="2992" y="285"/>
                    </a:lnTo>
                    <a:lnTo>
                      <a:pt x="3092" y="230"/>
                    </a:lnTo>
                    <a:lnTo>
                      <a:pt x="3189" y="176"/>
                    </a:lnTo>
                    <a:lnTo>
                      <a:pt x="3286" y="118"/>
                    </a:lnTo>
                    <a:lnTo>
                      <a:pt x="3382" y="61"/>
                    </a:lnTo>
                    <a:lnTo>
                      <a:pt x="3476" y="0"/>
                    </a:lnTo>
                    <a:lnTo>
                      <a:pt x="3545" y="102"/>
                    </a:lnTo>
                    <a:lnTo>
                      <a:pt x="3614" y="205"/>
                    </a:lnTo>
                    <a:lnTo>
                      <a:pt x="3681" y="306"/>
                    </a:lnTo>
                    <a:lnTo>
                      <a:pt x="3747" y="408"/>
                    </a:lnTo>
                    <a:lnTo>
                      <a:pt x="3815" y="508"/>
                    </a:lnTo>
                    <a:lnTo>
                      <a:pt x="3880" y="609"/>
                    </a:lnTo>
                    <a:lnTo>
                      <a:pt x="3946" y="710"/>
                    </a:lnTo>
                    <a:lnTo>
                      <a:pt x="4011" y="810"/>
                    </a:lnTo>
                    <a:lnTo>
                      <a:pt x="4077" y="911"/>
                    </a:lnTo>
                    <a:lnTo>
                      <a:pt x="4143" y="1010"/>
                    </a:lnTo>
                    <a:lnTo>
                      <a:pt x="4208" y="1111"/>
                    </a:lnTo>
                    <a:lnTo>
                      <a:pt x="4273" y="1210"/>
                    </a:lnTo>
                    <a:lnTo>
                      <a:pt x="4339" y="1310"/>
                    </a:lnTo>
                    <a:lnTo>
                      <a:pt x="4405" y="1410"/>
                    </a:lnTo>
                    <a:lnTo>
                      <a:pt x="4471" y="1509"/>
                    </a:lnTo>
                    <a:lnTo>
                      <a:pt x="4539" y="160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" name="Freeform 14">
                <a:extLst>
                  <a:ext uri="{FF2B5EF4-FFF2-40B4-BE49-F238E27FC236}">
                    <a16:creationId xmlns:a16="http://schemas.microsoft.com/office/drawing/2014/main" id="{566F83D5-DD39-2E42-9F60-47F7C9B5C9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57913" y="6372225"/>
                <a:ext cx="557213" cy="614362"/>
              </a:xfrm>
              <a:custGeom>
                <a:avLst/>
                <a:gdLst>
                  <a:gd name="T0" fmla="*/ 4150 w 4210"/>
                  <a:gd name="T1" fmla="*/ 818 h 4651"/>
                  <a:gd name="T2" fmla="*/ 4023 w 4210"/>
                  <a:gd name="T3" fmla="*/ 1116 h 4651"/>
                  <a:gd name="T4" fmla="*/ 3885 w 4210"/>
                  <a:gd name="T5" fmla="*/ 1409 h 4651"/>
                  <a:gd name="T6" fmla="*/ 3736 w 4210"/>
                  <a:gd name="T7" fmla="*/ 1696 h 4651"/>
                  <a:gd name="T8" fmla="*/ 3578 w 4210"/>
                  <a:gd name="T9" fmla="*/ 1976 h 4651"/>
                  <a:gd name="T10" fmla="*/ 3409 w 4210"/>
                  <a:gd name="T11" fmla="*/ 2249 h 4651"/>
                  <a:gd name="T12" fmla="*/ 3230 w 4210"/>
                  <a:gd name="T13" fmla="*/ 2516 h 4651"/>
                  <a:gd name="T14" fmla="*/ 3042 w 4210"/>
                  <a:gd name="T15" fmla="*/ 2774 h 4651"/>
                  <a:gd name="T16" fmla="*/ 2845 w 4210"/>
                  <a:gd name="T17" fmla="*/ 3026 h 4651"/>
                  <a:gd name="T18" fmla="*/ 2637 w 4210"/>
                  <a:gd name="T19" fmla="*/ 3270 h 4651"/>
                  <a:gd name="T20" fmla="*/ 2422 w 4210"/>
                  <a:gd name="T21" fmla="*/ 3506 h 4651"/>
                  <a:gd name="T22" fmla="*/ 2197 w 4210"/>
                  <a:gd name="T23" fmla="*/ 3734 h 4651"/>
                  <a:gd name="T24" fmla="*/ 1966 w 4210"/>
                  <a:gd name="T25" fmla="*/ 3953 h 4651"/>
                  <a:gd name="T26" fmla="*/ 1725 w 4210"/>
                  <a:gd name="T27" fmla="*/ 4164 h 4651"/>
                  <a:gd name="T28" fmla="*/ 1477 w 4210"/>
                  <a:gd name="T29" fmla="*/ 4366 h 4651"/>
                  <a:gd name="T30" fmla="*/ 1220 w 4210"/>
                  <a:gd name="T31" fmla="*/ 4558 h 4651"/>
                  <a:gd name="T32" fmla="*/ 1023 w 4210"/>
                  <a:gd name="T33" fmla="*/ 4550 h 4651"/>
                  <a:gd name="T34" fmla="*/ 887 w 4210"/>
                  <a:gd name="T35" fmla="*/ 4353 h 4651"/>
                  <a:gd name="T36" fmla="*/ 751 w 4210"/>
                  <a:gd name="T37" fmla="*/ 4155 h 4651"/>
                  <a:gd name="T38" fmla="*/ 616 w 4210"/>
                  <a:gd name="T39" fmla="*/ 3958 h 4651"/>
                  <a:gd name="T40" fmla="*/ 479 w 4210"/>
                  <a:gd name="T41" fmla="*/ 3760 h 4651"/>
                  <a:gd name="T42" fmla="*/ 342 w 4210"/>
                  <a:gd name="T43" fmla="*/ 3561 h 4651"/>
                  <a:gd name="T44" fmla="*/ 206 w 4210"/>
                  <a:gd name="T45" fmla="*/ 3363 h 4651"/>
                  <a:gd name="T46" fmla="*/ 69 w 4210"/>
                  <a:gd name="T47" fmla="*/ 3162 h 4651"/>
                  <a:gd name="T48" fmla="*/ 100 w 4210"/>
                  <a:gd name="T49" fmla="*/ 2990 h 4651"/>
                  <a:gd name="T50" fmla="*/ 296 w 4210"/>
                  <a:gd name="T51" fmla="*/ 2841 h 4651"/>
                  <a:gd name="T52" fmla="*/ 488 w 4210"/>
                  <a:gd name="T53" fmla="*/ 2686 h 4651"/>
                  <a:gd name="T54" fmla="*/ 672 w 4210"/>
                  <a:gd name="T55" fmla="*/ 2524 h 4651"/>
                  <a:gd name="T56" fmla="*/ 851 w 4210"/>
                  <a:gd name="T57" fmla="*/ 2355 h 4651"/>
                  <a:gd name="T58" fmla="*/ 1024 w 4210"/>
                  <a:gd name="T59" fmla="*/ 2180 h 4651"/>
                  <a:gd name="T60" fmla="*/ 1189 w 4210"/>
                  <a:gd name="T61" fmla="*/ 1999 h 4651"/>
                  <a:gd name="T62" fmla="*/ 1348 w 4210"/>
                  <a:gd name="T63" fmla="*/ 1812 h 4651"/>
                  <a:gd name="T64" fmla="*/ 1500 w 4210"/>
                  <a:gd name="T65" fmla="*/ 1618 h 4651"/>
                  <a:gd name="T66" fmla="*/ 1645 w 4210"/>
                  <a:gd name="T67" fmla="*/ 1419 h 4651"/>
                  <a:gd name="T68" fmla="*/ 1783 w 4210"/>
                  <a:gd name="T69" fmla="*/ 1214 h 4651"/>
                  <a:gd name="T70" fmla="*/ 1913 w 4210"/>
                  <a:gd name="T71" fmla="*/ 1005 h 4651"/>
                  <a:gd name="T72" fmla="*/ 2035 w 4210"/>
                  <a:gd name="T73" fmla="*/ 789 h 4651"/>
                  <a:gd name="T74" fmla="*/ 2149 w 4210"/>
                  <a:gd name="T75" fmla="*/ 569 h 4651"/>
                  <a:gd name="T76" fmla="*/ 2256 w 4210"/>
                  <a:gd name="T77" fmla="*/ 345 h 4651"/>
                  <a:gd name="T78" fmla="*/ 2354 w 4210"/>
                  <a:gd name="T79" fmla="*/ 116 h 4651"/>
                  <a:gd name="T80" fmla="*/ 2517 w 4210"/>
                  <a:gd name="T81" fmla="*/ 42 h 4651"/>
                  <a:gd name="T82" fmla="*/ 2747 w 4210"/>
                  <a:gd name="T83" fmla="*/ 125 h 4651"/>
                  <a:gd name="T84" fmla="*/ 2975 w 4210"/>
                  <a:gd name="T85" fmla="*/ 209 h 4651"/>
                  <a:gd name="T86" fmla="*/ 3200 w 4210"/>
                  <a:gd name="T87" fmla="*/ 294 h 4651"/>
                  <a:gd name="T88" fmla="*/ 3424 w 4210"/>
                  <a:gd name="T89" fmla="*/ 378 h 4651"/>
                  <a:gd name="T90" fmla="*/ 3648 w 4210"/>
                  <a:gd name="T91" fmla="*/ 461 h 4651"/>
                  <a:gd name="T92" fmla="*/ 3871 w 4210"/>
                  <a:gd name="T93" fmla="*/ 545 h 4651"/>
                  <a:gd name="T94" fmla="*/ 4096 w 4210"/>
                  <a:gd name="T95" fmla="*/ 626 h 4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210" h="4651">
                    <a:moveTo>
                      <a:pt x="4210" y="666"/>
                    </a:moveTo>
                    <a:lnTo>
                      <a:pt x="4150" y="818"/>
                    </a:lnTo>
                    <a:lnTo>
                      <a:pt x="4088" y="968"/>
                    </a:lnTo>
                    <a:lnTo>
                      <a:pt x="4023" y="1116"/>
                    </a:lnTo>
                    <a:lnTo>
                      <a:pt x="3955" y="1264"/>
                    </a:lnTo>
                    <a:lnTo>
                      <a:pt x="3885" y="1409"/>
                    </a:lnTo>
                    <a:lnTo>
                      <a:pt x="3812" y="1553"/>
                    </a:lnTo>
                    <a:lnTo>
                      <a:pt x="3736" y="1696"/>
                    </a:lnTo>
                    <a:lnTo>
                      <a:pt x="3658" y="1836"/>
                    </a:lnTo>
                    <a:lnTo>
                      <a:pt x="3578" y="1976"/>
                    </a:lnTo>
                    <a:lnTo>
                      <a:pt x="3495" y="2113"/>
                    </a:lnTo>
                    <a:lnTo>
                      <a:pt x="3409" y="2249"/>
                    </a:lnTo>
                    <a:lnTo>
                      <a:pt x="3321" y="2383"/>
                    </a:lnTo>
                    <a:lnTo>
                      <a:pt x="3230" y="2516"/>
                    </a:lnTo>
                    <a:lnTo>
                      <a:pt x="3137" y="2646"/>
                    </a:lnTo>
                    <a:lnTo>
                      <a:pt x="3042" y="2774"/>
                    </a:lnTo>
                    <a:lnTo>
                      <a:pt x="2944" y="2901"/>
                    </a:lnTo>
                    <a:lnTo>
                      <a:pt x="2845" y="3026"/>
                    </a:lnTo>
                    <a:lnTo>
                      <a:pt x="2742" y="3149"/>
                    </a:lnTo>
                    <a:lnTo>
                      <a:pt x="2637" y="3270"/>
                    </a:lnTo>
                    <a:lnTo>
                      <a:pt x="2531" y="3389"/>
                    </a:lnTo>
                    <a:lnTo>
                      <a:pt x="2422" y="3506"/>
                    </a:lnTo>
                    <a:lnTo>
                      <a:pt x="2311" y="3621"/>
                    </a:lnTo>
                    <a:lnTo>
                      <a:pt x="2197" y="3734"/>
                    </a:lnTo>
                    <a:lnTo>
                      <a:pt x="2083" y="3844"/>
                    </a:lnTo>
                    <a:lnTo>
                      <a:pt x="1966" y="3953"/>
                    </a:lnTo>
                    <a:lnTo>
                      <a:pt x="1846" y="4059"/>
                    </a:lnTo>
                    <a:lnTo>
                      <a:pt x="1725" y="4164"/>
                    </a:lnTo>
                    <a:lnTo>
                      <a:pt x="1602" y="4265"/>
                    </a:lnTo>
                    <a:lnTo>
                      <a:pt x="1477" y="4366"/>
                    </a:lnTo>
                    <a:lnTo>
                      <a:pt x="1349" y="4463"/>
                    </a:lnTo>
                    <a:lnTo>
                      <a:pt x="1220" y="4558"/>
                    </a:lnTo>
                    <a:lnTo>
                      <a:pt x="1090" y="4651"/>
                    </a:lnTo>
                    <a:lnTo>
                      <a:pt x="1023" y="4550"/>
                    </a:lnTo>
                    <a:lnTo>
                      <a:pt x="955" y="4452"/>
                    </a:lnTo>
                    <a:lnTo>
                      <a:pt x="887" y="4353"/>
                    </a:lnTo>
                    <a:lnTo>
                      <a:pt x="820" y="4254"/>
                    </a:lnTo>
                    <a:lnTo>
                      <a:pt x="751" y="4155"/>
                    </a:lnTo>
                    <a:lnTo>
                      <a:pt x="683" y="4056"/>
                    </a:lnTo>
                    <a:lnTo>
                      <a:pt x="616" y="3958"/>
                    </a:lnTo>
                    <a:lnTo>
                      <a:pt x="547" y="3859"/>
                    </a:lnTo>
                    <a:lnTo>
                      <a:pt x="479" y="3760"/>
                    </a:lnTo>
                    <a:lnTo>
                      <a:pt x="411" y="3661"/>
                    </a:lnTo>
                    <a:lnTo>
                      <a:pt x="342" y="3561"/>
                    </a:lnTo>
                    <a:lnTo>
                      <a:pt x="274" y="3462"/>
                    </a:lnTo>
                    <a:lnTo>
                      <a:pt x="206" y="3363"/>
                    </a:lnTo>
                    <a:lnTo>
                      <a:pt x="137" y="3262"/>
                    </a:lnTo>
                    <a:lnTo>
                      <a:pt x="69" y="3162"/>
                    </a:lnTo>
                    <a:lnTo>
                      <a:pt x="0" y="3060"/>
                    </a:lnTo>
                    <a:lnTo>
                      <a:pt x="100" y="2990"/>
                    </a:lnTo>
                    <a:lnTo>
                      <a:pt x="199" y="2916"/>
                    </a:lnTo>
                    <a:lnTo>
                      <a:pt x="296" y="2841"/>
                    </a:lnTo>
                    <a:lnTo>
                      <a:pt x="393" y="2764"/>
                    </a:lnTo>
                    <a:lnTo>
                      <a:pt x="488" y="2686"/>
                    </a:lnTo>
                    <a:lnTo>
                      <a:pt x="581" y="2606"/>
                    </a:lnTo>
                    <a:lnTo>
                      <a:pt x="672" y="2524"/>
                    </a:lnTo>
                    <a:lnTo>
                      <a:pt x="762" y="2441"/>
                    </a:lnTo>
                    <a:lnTo>
                      <a:pt x="851" y="2355"/>
                    </a:lnTo>
                    <a:lnTo>
                      <a:pt x="938" y="2269"/>
                    </a:lnTo>
                    <a:lnTo>
                      <a:pt x="1024" y="2180"/>
                    </a:lnTo>
                    <a:lnTo>
                      <a:pt x="1107" y="2090"/>
                    </a:lnTo>
                    <a:lnTo>
                      <a:pt x="1189" y="1999"/>
                    </a:lnTo>
                    <a:lnTo>
                      <a:pt x="1269" y="1906"/>
                    </a:lnTo>
                    <a:lnTo>
                      <a:pt x="1348" y="1812"/>
                    </a:lnTo>
                    <a:lnTo>
                      <a:pt x="1425" y="1715"/>
                    </a:lnTo>
                    <a:lnTo>
                      <a:pt x="1500" y="1618"/>
                    </a:lnTo>
                    <a:lnTo>
                      <a:pt x="1574" y="1519"/>
                    </a:lnTo>
                    <a:lnTo>
                      <a:pt x="1645" y="1419"/>
                    </a:lnTo>
                    <a:lnTo>
                      <a:pt x="1715" y="1317"/>
                    </a:lnTo>
                    <a:lnTo>
                      <a:pt x="1783" y="1214"/>
                    </a:lnTo>
                    <a:lnTo>
                      <a:pt x="1849" y="1110"/>
                    </a:lnTo>
                    <a:lnTo>
                      <a:pt x="1913" y="1005"/>
                    </a:lnTo>
                    <a:lnTo>
                      <a:pt x="1975" y="897"/>
                    </a:lnTo>
                    <a:lnTo>
                      <a:pt x="2035" y="789"/>
                    </a:lnTo>
                    <a:lnTo>
                      <a:pt x="2094" y="680"/>
                    </a:lnTo>
                    <a:lnTo>
                      <a:pt x="2149" y="569"/>
                    </a:lnTo>
                    <a:lnTo>
                      <a:pt x="2204" y="458"/>
                    </a:lnTo>
                    <a:lnTo>
                      <a:pt x="2256" y="345"/>
                    </a:lnTo>
                    <a:lnTo>
                      <a:pt x="2306" y="231"/>
                    </a:lnTo>
                    <a:lnTo>
                      <a:pt x="2354" y="116"/>
                    </a:lnTo>
                    <a:lnTo>
                      <a:pt x="2400" y="0"/>
                    </a:lnTo>
                    <a:lnTo>
                      <a:pt x="2517" y="42"/>
                    </a:lnTo>
                    <a:lnTo>
                      <a:pt x="2632" y="83"/>
                    </a:lnTo>
                    <a:lnTo>
                      <a:pt x="2747" y="125"/>
                    </a:lnTo>
                    <a:lnTo>
                      <a:pt x="2861" y="167"/>
                    </a:lnTo>
                    <a:lnTo>
                      <a:pt x="2975" y="209"/>
                    </a:lnTo>
                    <a:lnTo>
                      <a:pt x="3087" y="251"/>
                    </a:lnTo>
                    <a:lnTo>
                      <a:pt x="3200" y="294"/>
                    </a:lnTo>
                    <a:lnTo>
                      <a:pt x="3312" y="335"/>
                    </a:lnTo>
                    <a:lnTo>
                      <a:pt x="3424" y="378"/>
                    </a:lnTo>
                    <a:lnTo>
                      <a:pt x="3536" y="420"/>
                    </a:lnTo>
                    <a:lnTo>
                      <a:pt x="3648" y="461"/>
                    </a:lnTo>
                    <a:lnTo>
                      <a:pt x="3760" y="503"/>
                    </a:lnTo>
                    <a:lnTo>
                      <a:pt x="3871" y="545"/>
                    </a:lnTo>
                    <a:lnTo>
                      <a:pt x="3983" y="585"/>
                    </a:lnTo>
                    <a:lnTo>
                      <a:pt x="4096" y="626"/>
                    </a:lnTo>
                    <a:lnTo>
                      <a:pt x="4210" y="666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" name="Freeform 15">
                <a:extLst>
                  <a:ext uri="{FF2B5EF4-FFF2-40B4-BE49-F238E27FC236}">
                    <a16:creationId xmlns:a16="http://schemas.microsoft.com/office/drawing/2014/main" id="{859BDC12-166A-9AF6-4F7B-3BA378536C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86525" y="5740400"/>
                <a:ext cx="301625" cy="685800"/>
              </a:xfrm>
              <a:custGeom>
                <a:avLst/>
                <a:gdLst>
                  <a:gd name="T0" fmla="*/ 1986 w 2286"/>
                  <a:gd name="T1" fmla="*/ 143 h 5179"/>
                  <a:gd name="T2" fmla="*/ 2041 w 2286"/>
                  <a:gd name="T3" fmla="*/ 359 h 5179"/>
                  <a:gd name="T4" fmla="*/ 2092 w 2286"/>
                  <a:gd name="T5" fmla="*/ 578 h 5179"/>
                  <a:gd name="T6" fmla="*/ 2136 w 2286"/>
                  <a:gd name="T7" fmla="*/ 798 h 5179"/>
                  <a:gd name="T8" fmla="*/ 2176 w 2286"/>
                  <a:gd name="T9" fmla="*/ 1021 h 5179"/>
                  <a:gd name="T10" fmla="*/ 2209 w 2286"/>
                  <a:gd name="T11" fmla="*/ 1245 h 5179"/>
                  <a:gd name="T12" fmla="*/ 2237 w 2286"/>
                  <a:gd name="T13" fmla="*/ 1472 h 5179"/>
                  <a:gd name="T14" fmla="*/ 2258 w 2286"/>
                  <a:gd name="T15" fmla="*/ 1699 h 5179"/>
                  <a:gd name="T16" fmla="*/ 2273 w 2286"/>
                  <a:gd name="T17" fmla="*/ 1930 h 5179"/>
                  <a:gd name="T18" fmla="*/ 2283 w 2286"/>
                  <a:gd name="T19" fmla="*/ 2161 h 5179"/>
                  <a:gd name="T20" fmla="*/ 2286 w 2286"/>
                  <a:gd name="T21" fmla="*/ 2395 h 5179"/>
                  <a:gd name="T22" fmla="*/ 2282 w 2286"/>
                  <a:gd name="T23" fmla="*/ 2667 h 5179"/>
                  <a:gd name="T24" fmla="*/ 2269 w 2286"/>
                  <a:gd name="T25" fmla="*/ 2938 h 5179"/>
                  <a:gd name="T26" fmla="*/ 2248 w 2286"/>
                  <a:gd name="T27" fmla="*/ 3207 h 5179"/>
                  <a:gd name="T28" fmla="*/ 2219 w 2286"/>
                  <a:gd name="T29" fmla="*/ 3473 h 5179"/>
                  <a:gd name="T30" fmla="*/ 2180 w 2286"/>
                  <a:gd name="T31" fmla="*/ 3738 h 5179"/>
                  <a:gd name="T32" fmla="*/ 2135 w 2286"/>
                  <a:gd name="T33" fmla="*/ 3999 h 5179"/>
                  <a:gd name="T34" fmla="*/ 2082 w 2286"/>
                  <a:gd name="T35" fmla="*/ 4257 h 5179"/>
                  <a:gd name="T36" fmla="*/ 2021 w 2286"/>
                  <a:gd name="T37" fmla="*/ 4513 h 5179"/>
                  <a:gd name="T38" fmla="*/ 1952 w 2286"/>
                  <a:gd name="T39" fmla="*/ 4766 h 5179"/>
                  <a:gd name="T40" fmla="*/ 1876 w 2286"/>
                  <a:gd name="T41" fmla="*/ 5015 h 5179"/>
                  <a:gd name="T42" fmla="*/ 1707 w 2286"/>
                  <a:gd name="T43" fmla="*/ 5140 h 5179"/>
                  <a:gd name="T44" fmla="*/ 1368 w 2286"/>
                  <a:gd name="T45" fmla="*/ 5020 h 5179"/>
                  <a:gd name="T46" fmla="*/ 1027 w 2286"/>
                  <a:gd name="T47" fmla="*/ 4903 h 5179"/>
                  <a:gd name="T48" fmla="*/ 686 w 2286"/>
                  <a:gd name="T49" fmla="*/ 4784 h 5179"/>
                  <a:gd name="T50" fmla="*/ 344 w 2286"/>
                  <a:gd name="T51" fmla="*/ 4666 h 5179"/>
                  <a:gd name="T52" fmla="*/ 0 w 2286"/>
                  <a:gd name="T53" fmla="*/ 4545 h 5179"/>
                  <a:gd name="T54" fmla="*/ 63 w 2286"/>
                  <a:gd name="T55" fmla="*/ 4354 h 5179"/>
                  <a:gd name="T56" fmla="*/ 120 w 2286"/>
                  <a:gd name="T57" fmla="*/ 4160 h 5179"/>
                  <a:gd name="T58" fmla="*/ 171 w 2286"/>
                  <a:gd name="T59" fmla="*/ 3965 h 5179"/>
                  <a:gd name="T60" fmla="*/ 216 w 2286"/>
                  <a:gd name="T61" fmla="*/ 3766 h 5179"/>
                  <a:gd name="T62" fmla="*/ 255 w 2286"/>
                  <a:gd name="T63" fmla="*/ 3566 h 5179"/>
                  <a:gd name="T64" fmla="*/ 288 w 2286"/>
                  <a:gd name="T65" fmla="*/ 3363 h 5179"/>
                  <a:gd name="T66" fmla="*/ 314 w 2286"/>
                  <a:gd name="T67" fmla="*/ 3159 h 5179"/>
                  <a:gd name="T68" fmla="*/ 336 w 2286"/>
                  <a:gd name="T69" fmla="*/ 2953 h 5179"/>
                  <a:gd name="T70" fmla="*/ 350 w 2286"/>
                  <a:gd name="T71" fmla="*/ 2745 h 5179"/>
                  <a:gd name="T72" fmla="*/ 357 w 2286"/>
                  <a:gd name="T73" fmla="*/ 2534 h 5179"/>
                  <a:gd name="T74" fmla="*/ 357 w 2286"/>
                  <a:gd name="T75" fmla="*/ 2275 h 5179"/>
                  <a:gd name="T76" fmla="*/ 342 w 2286"/>
                  <a:gd name="T77" fmla="*/ 1919 h 5179"/>
                  <a:gd name="T78" fmla="*/ 308 w 2286"/>
                  <a:gd name="T79" fmla="*/ 1569 h 5179"/>
                  <a:gd name="T80" fmla="*/ 256 w 2286"/>
                  <a:gd name="T81" fmla="*/ 1224 h 5179"/>
                  <a:gd name="T82" fmla="*/ 185 w 2286"/>
                  <a:gd name="T83" fmla="*/ 885 h 5179"/>
                  <a:gd name="T84" fmla="*/ 99 w 2286"/>
                  <a:gd name="T85" fmla="*/ 553 h 5179"/>
                  <a:gd name="T86" fmla="*/ 446 w 2286"/>
                  <a:gd name="T87" fmla="*/ 447 h 5179"/>
                  <a:gd name="T88" fmla="*/ 794 w 2286"/>
                  <a:gd name="T89" fmla="*/ 344 h 5179"/>
                  <a:gd name="T90" fmla="*/ 1141 w 2286"/>
                  <a:gd name="T91" fmla="*/ 241 h 5179"/>
                  <a:gd name="T92" fmla="*/ 1487 w 2286"/>
                  <a:gd name="T93" fmla="*/ 138 h 5179"/>
                  <a:gd name="T94" fmla="*/ 1831 w 2286"/>
                  <a:gd name="T95" fmla="*/ 35 h 5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86" h="5179">
                    <a:moveTo>
                      <a:pt x="1945" y="0"/>
                    </a:moveTo>
                    <a:lnTo>
                      <a:pt x="1966" y="71"/>
                    </a:lnTo>
                    <a:lnTo>
                      <a:pt x="1986" y="143"/>
                    </a:lnTo>
                    <a:lnTo>
                      <a:pt x="2005" y="214"/>
                    </a:lnTo>
                    <a:lnTo>
                      <a:pt x="2023" y="286"/>
                    </a:lnTo>
                    <a:lnTo>
                      <a:pt x="2041" y="359"/>
                    </a:lnTo>
                    <a:lnTo>
                      <a:pt x="2059" y="431"/>
                    </a:lnTo>
                    <a:lnTo>
                      <a:pt x="2076" y="504"/>
                    </a:lnTo>
                    <a:lnTo>
                      <a:pt x="2092" y="578"/>
                    </a:lnTo>
                    <a:lnTo>
                      <a:pt x="2108" y="650"/>
                    </a:lnTo>
                    <a:lnTo>
                      <a:pt x="2123" y="724"/>
                    </a:lnTo>
                    <a:lnTo>
                      <a:pt x="2136" y="798"/>
                    </a:lnTo>
                    <a:lnTo>
                      <a:pt x="2150" y="871"/>
                    </a:lnTo>
                    <a:lnTo>
                      <a:pt x="2163" y="946"/>
                    </a:lnTo>
                    <a:lnTo>
                      <a:pt x="2176" y="1021"/>
                    </a:lnTo>
                    <a:lnTo>
                      <a:pt x="2188" y="1096"/>
                    </a:lnTo>
                    <a:lnTo>
                      <a:pt x="2198" y="1170"/>
                    </a:lnTo>
                    <a:lnTo>
                      <a:pt x="2209" y="1245"/>
                    </a:lnTo>
                    <a:lnTo>
                      <a:pt x="2219" y="1320"/>
                    </a:lnTo>
                    <a:lnTo>
                      <a:pt x="2228" y="1396"/>
                    </a:lnTo>
                    <a:lnTo>
                      <a:pt x="2237" y="1472"/>
                    </a:lnTo>
                    <a:lnTo>
                      <a:pt x="2244" y="1547"/>
                    </a:lnTo>
                    <a:lnTo>
                      <a:pt x="2252" y="1623"/>
                    </a:lnTo>
                    <a:lnTo>
                      <a:pt x="2258" y="1699"/>
                    </a:lnTo>
                    <a:lnTo>
                      <a:pt x="2264" y="1776"/>
                    </a:lnTo>
                    <a:lnTo>
                      <a:pt x="2269" y="1853"/>
                    </a:lnTo>
                    <a:lnTo>
                      <a:pt x="2273" y="1930"/>
                    </a:lnTo>
                    <a:lnTo>
                      <a:pt x="2277" y="2007"/>
                    </a:lnTo>
                    <a:lnTo>
                      <a:pt x="2281" y="2084"/>
                    </a:lnTo>
                    <a:lnTo>
                      <a:pt x="2283" y="2161"/>
                    </a:lnTo>
                    <a:lnTo>
                      <a:pt x="2285" y="2239"/>
                    </a:lnTo>
                    <a:lnTo>
                      <a:pt x="2286" y="2317"/>
                    </a:lnTo>
                    <a:lnTo>
                      <a:pt x="2286" y="2395"/>
                    </a:lnTo>
                    <a:lnTo>
                      <a:pt x="2286" y="2485"/>
                    </a:lnTo>
                    <a:lnTo>
                      <a:pt x="2284" y="2576"/>
                    </a:lnTo>
                    <a:lnTo>
                      <a:pt x="2282" y="2667"/>
                    </a:lnTo>
                    <a:lnTo>
                      <a:pt x="2279" y="2758"/>
                    </a:lnTo>
                    <a:lnTo>
                      <a:pt x="2274" y="2849"/>
                    </a:lnTo>
                    <a:lnTo>
                      <a:pt x="2269" y="2938"/>
                    </a:lnTo>
                    <a:lnTo>
                      <a:pt x="2263" y="3028"/>
                    </a:lnTo>
                    <a:lnTo>
                      <a:pt x="2256" y="3118"/>
                    </a:lnTo>
                    <a:lnTo>
                      <a:pt x="2248" y="3207"/>
                    </a:lnTo>
                    <a:lnTo>
                      <a:pt x="2239" y="3296"/>
                    </a:lnTo>
                    <a:lnTo>
                      <a:pt x="2229" y="3386"/>
                    </a:lnTo>
                    <a:lnTo>
                      <a:pt x="2219" y="3473"/>
                    </a:lnTo>
                    <a:lnTo>
                      <a:pt x="2207" y="3562"/>
                    </a:lnTo>
                    <a:lnTo>
                      <a:pt x="2194" y="3650"/>
                    </a:lnTo>
                    <a:lnTo>
                      <a:pt x="2180" y="3738"/>
                    </a:lnTo>
                    <a:lnTo>
                      <a:pt x="2166" y="3825"/>
                    </a:lnTo>
                    <a:lnTo>
                      <a:pt x="2151" y="3912"/>
                    </a:lnTo>
                    <a:lnTo>
                      <a:pt x="2135" y="3999"/>
                    </a:lnTo>
                    <a:lnTo>
                      <a:pt x="2118" y="4085"/>
                    </a:lnTo>
                    <a:lnTo>
                      <a:pt x="2100" y="4172"/>
                    </a:lnTo>
                    <a:lnTo>
                      <a:pt x="2082" y="4257"/>
                    </a:lnTo>
                    <a:lnTo>
                      <a:pt x="2062" y="4343"/>
                    </a:lnTo>
                    <a:lnTo>
                      <a:pt x="2041" y="4428"/>
                    </a:lnTo>
                    <a:lnTo>
                      <a:pt x="2021" y="4513"/>
                    </a:lnTo>
                    <a:lnTo>
                      <a:pt x="1999" y="4598"/>
                    </a:lnTo>
                    <a:lnTo>
                      <a:pt x="1975" y="4682"/>
                    </a:lnTo>
                    <a:lnTo>
                      <a:pt x="1952" y="4766"/>
                    </a:lnTo>
                    <a:lnTo>
                      <a:pt x="1927" y="4849"/>
                    </a:lnTo>
                    <a:lnTo>
                      <a:pt x="1902" y="4933"/>
                    </a:lnTo>
                    <a:lnTo>
                      <a:pt x="1876" y="5015"/>
                    </a:lnTo>
                    <a:lnTo>
                      <a:pt x="1849" y="5098"/>
                    </a:lnTo>
                    <a:lnTo>
                      <a:pt x="1821" y="5179"/>
                    </a:lnTo>
                    <a:lnTo>
                      <a:pt x="1707" y="5140"/>
                    </a:lnTo>
                    <a:lnTo>
                      <a:pt x="1594" y="5100"/>
                    </a:lnTo>
                    <a:lnTo>
                      <a:pt x="1481" y="5060"/>
                    </a:lnTo>
                    <a:lnTo>
                      <a:pt x="1368" y="5020"/>
                    </a:lnTo>
                    <a:lnTo>
                      <a:pt x="1254" y="4982"/>
                    </a:lnTo>
                    <a:lnTo>
                      <a:pt x="1141" y="4942"/>
                    </a:lnTo>
                    <a:lnTo>
                      <a:pt x="1027" y="4903"/>
                    </a:lnTo>
                    <a:lnTo>
                      <a:pt x="914" y="4863"/>
                    </a:lnTo>
                    <a:lnTo>
                      <a:pt x="800" y="4824"/>
                    </a:lnTo>
                    <a:lnTo>
                      <a:pt x="686" y="4784"/>
                    </a:lnTo>
                    <a:lnTo>
                      <a:pt x="573" y="4745"/>
                    </a:lnTo>
                    <a:lnTo>
                      <a:pt x="459" y="4705"/>
                    </a:lnTo>
                    <a:lnTo>
                      <a:pt x="344" y="4666"/>
                    </a:lnTo>
                    <a:lnTo>
                      <a:pt x="230" y="4625"/>
                    </a:lnTo>
                    <a:lnTo>
                      <a:pt x="116" y="4585"/>
                    </a:lnTo>
                    <a:lnTo>
                      <a:pt x="0" y="4545"/>
                    </a:lnTo>
                    <a:lnTo>
                      <a:pt x="22" y="4481"/>
                    </a:lnTo>
                    <a:lnTo>
                      <a:pt x="43" y="4418"/>
                    </a:lnTo>
                    <a:lnTo>
                      <a:pt x="63" y="4354"/>
                    </a:lnTo>
                    <a:lnTo>
                      <a:pt x="83" y="4290"/>
                    </a:lnTo>
                    <a:lnTo>
                      <a:pt x="102" y="4225"/>
                    </a:lnTo>
                    <a:lnTo>
                      <a:pt x="120" y="4160"/>
                    </a:lnTo>
                    <a:lnTo>
                      <a:pt x="137" y="4095"/>
                    </a:lnTo>
                    <a:lnTo>
                      <a:pt x="154" y="4030"/>
                    </a:lnTo>
                    <a:lnTo>
                      <a:pt x="171" y="3965"/>
                    </a:lnTo>
                    <a:lnTo>
                      <a:pt x="186" y="3899"/>
                    </a:lnTo>
                    <a:lnTo>
                      <a:pt x="201" y="3832"/>
                    </a:lnTo>
                    <a:lnTo>
                      <a:pt x="216" y="3766"/>
                    </a:lnTo>
                    <a:lnTo>
                      <a:pt x="230" y="3700"/>
                    </a:lnTo>
                    <a:lnTo>
                      <a:pt x="243" y="3633"/>
                    </a:lnTo>
                    <a:lnTo>
                      <a:pt x="255" y="3566"/>
                    </a:lnTo>
                    <a:lnTo>
                      <a:pt x="266" y="3499"/>
                    </a:lnTo>
                    <a:lnTo>
                      <a:pt x="278" y="3432"/>
                    </a:lnTo>
                    <a:lnTo>
                      <a:pt x="288" y="3363"/>
                    </a:lnTo>
                    <a:lnTo>
                      <a:pt x="297" y="3296"/>
                    </a:lnTo>
                    <a:lnTo>
                      <a:pt x="307" y="3228"/>
                    </a:lnTo>
                    <a:lnTo>
                      <a:pt x="314" y="3159"/>
                    </a:lnTo>
                    <a:lnTo>
                      <a:pt x="322" y="3091"/>
                    </a:lnTo>
                    <a:lnTo>
                      <a:pt x="329" y="3022"/>
                    </a:lnTo>
                    <a:lnTo>
                      <a:pt x="336" y="2953"/>
                    </a:lnTo>
                    <a:lnTo>
                      <a:pt x="341" y="2884"/>
                    </a:lnTo>
                    <a:lnTo>
                      <a:pt x="345" y="2814"/>
                    </a:lnTo>
                    <a:lnTo>
                      <a:pt x="350" y="2745"/>
                    </a:lnTo>
                    <a:lnTo>
                      <a:pt x="353" y="2674"/>
                    </a:lnTo>
                    <a:lnTo>
                      <a:pt x="355" y="2605"/>
                    </a:lnTo>
                    <a:lnTo>
                      <a:pt x="357" y="2534"/>
                    </a:lnTo>
                    <a:lnTo>
                      <a:pt x="358" y="2465"/>
                    </a:lnTo>
                    <a:lnTo>
                      <a:pt x="358" y="2395"/>
                    </a:lnTo>
                    <a:lnTo>
                      <a:pt x="357" y="2275"/>
                    </a:lnTo>
                    <a:lnTo>
                      <a:pt x="354" y="2155"/>
                    </a:lnTo>
                    <a:lnTo>
                      <a:pt x="350" y="2037"/>
                    </a:lnTo>
                    <a:lnTo>
                      <a:pt x="342" y="1919"/>
                    </a:lnTo>
                    <a:lnTo>
                      <a:pt x="333" y="1802"/>
                    </a:lnTo>
                    <a:lnTo>
                      <a:pt x="321" y="1685"/>
                    </a:lnTo>
                    <a:lnTo>
                      <a:pt x="308" y="1569"/>
                    </a:lnTo>
                    <a:lnTo>
                      <a:pt x="292" y="1453"/>
                    </a:lnTo>
                    <a:lnTo>
                      <a:pt x="275" y="1338"/>
                    </a:lnTo>
                    <a:lnTo>
                      <a:pt x="256" y="1224"/>
                    </a:lnTo>
                    <a:lnTo>
                      <a:pt x="234" y="1111"/>
                    </a:lnTo>
                    <a:lnTo>
                      <a:pt x="211" y="997"/>
                    </a:lnTo>
                    <a:lnTo>
                      <a:pt x="185" y="885"/>
                    </a:lnTo>
                    <a:lnTo>
                      <a:pt x="159" y="773"/>
                    </a:lnTo>
                    <a:lnTo>
                      <a:pt x="130" y="663"/>
                    </a:lnTo>
                    <a:lnTo>
                      <a:pt x="99" y="553"/>
                    </a:lnTo>
                    <a:lnTo>
                      <a:pt x="214" y="518"/>
                    </a:lnTo>
                    <a:lnTo>
                      <a:pt x="330" y="482"/>
                    </a:lnTo>
                    <a:lnTo>
                      <a:pt x="446" y="447"/>
                    </a:lnTo>
                    <a:lnTo>
                      <a:pt x="562" y="412"/>
                    </a:lnTo>
                    <a:lnTo>
                      <a:pt x="678" y="378"/>
                    </a:lnTo>
                    <a:lnTo>
                      <a:pt x="794" y="344"/>
                    </a:lnTo>
                    <a:lnTo>
                      <a:pt x="909" y="309"/>
                    </a:lnTo>
                    <a:lnTo>
                      <a:pt x="1026" y="275"/>
                    </a:lnTo>
                    <a:lnTo>
                      <a:pt x="1141" y="241"/>
                    </a:lnTo>
                    <a:lnTo>
                      <a:pt x="1256" y="207"/>
                    </a:lnTo>
                    <a:lnTo>
                      <a:pt x="1372" y="173"/>
                    </a:lnTo>
                    <a:lnTo>
                      <a:pt x="1487" y="138"/>
                    </a:lnTo>
                    <a:lnTo>
                      <a:pt x="1602" y="104"/>
                    </a:lnTo>
                    <a:lnTo>
                      <a:pt x="1717" y="69"/>
                    </a:lnTo>
                    <a:lnTo>
                      <a:pt x="1831" y="35"/>
                    </a:lnTo>
                    <a:lnTo>
                      <a:pt x="194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" name="Freeform 16">
                <a:extLst>
                  <a:ext uri="{FF2B5EF4-FFF2-40B4-BE49-F238E27FC236}">
                    <a16:creationId xmlns:a16="http://schemas.microsoft.com/office/drawing/2014/main" id="{3D8FA43C-9A99-CB70-B9F8-0ED7E32F96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76964" y="5145088"/>
                <a:ext cx="555625" cy="639763"/>
              </a:xfrm>
              <a:custGeom>
                <a:avLst/>
                <a:gdLst>
                  <a:gd name="T0" fmla="*/ 1255 w 4206"/>
                  <a:gd name="T1" fmla="*/ 99 h 4833"/>
                  <a:gd name="T2" fmla="*/ 1516 w 4206"/>
                  <a:gd name="T3" fmla="*/ 306 h 4833"/>
                  <a:gd name="T4" fmla="*/ 1767 w 4206"/>
                  <a:gd name="T5" fmla="*/ 521 h 4833"/>
                  <a:gd name="T6" fmla="*/ 2010 w 4206"/>
                  <a:gd name="T7" fmla="*/ 747 h 4833"/>
                  <a:gd name="T8" fmla="*/ 2244 w 4206"/>
                  <a:gd name="T9" fmla="*/ 982 h 4833"/>
                  <a:gd name="T10" fmla="*/ 2470 w 4206"/>
                  <a:gd name="T11" fmla="*/ 1225 h 4833"/>
                  <a:gd name="T12" fmla="*/ 2685 w 4206"/>
                  <a:gd name="T13" fmla="*/ 1477 h 4833"/>
                  <a:gd name="T14" fmla="*/ 2891 w 4206"/>
                  <a:gd name="T15" fmla="*/ 1738 h 4833"/>
                  <a:gd name="T16" fmla="*/ 3086 w 4206"/>
                  <a:gd name="T17" fmla="*/ 2006 h 4833"/>
                  <a:gd name="T18" fmla="*/ 3272 w 4206"/>
                  <a:gd name="T19" fmla="*/ 2283 h 4833"/>
                  <a:gd name="T20" fmla="*/ 3447 w 4206"/>
                  <a:gd name="T21" fmla="*/ 2566 h 4833"/>
                  <a:gd name="T22" fmla="*/ 3610 w 4206"/>
                  <a:gd name="T23" fmla="*/ 2857 h 4833"/>
                  <a:gd name="T24" fmla="*/ 3763 w 4206"/>
                  <a:gd name="T25" fmla="*/ 3154 h 4833"/>
                  <a:gd name="T26" fmla="*/ 3904 w 4206"/>
                  <a:gd name="T27" fmla="*/ 3459 h 4833"/>
                  <a:gd name="T28" fmla="*/ 4034 w 4206"/>
                  <a:gd name="T29" fmla="*/ 3770 h 4833"/>
                  <a:gd name="T30" fmla="*/ 4152 w 4206"/>
                  <a:gd name="T31" fmla="*/ 4087 h 4833"/>
                  <a:gd name="T32" fmla="*/ 4091 w 4206"/>
                  <a:gd name="T33" fmla="*/ 4284 h 4833"/>
                  <a:gd name="T34" fmla="*/ 3862 w 4206"/>
                  <a:gd name="T35" fmla="*/ 4355 h 4833"/>
                  <a:gd name="T36" fmla="*/ 3633 w 4206"/>
                  <a:gd name="T37" fmla="*/ 4429 h 4833"/>
                  <a:gd name="T38" fmla="*/ 3404 w 4206"/>
                  <a:gd name="T39" fmla="*/ 4502 h 4833"/>
                  <a:gd name="T40" fmla="*/ 3175 w 4206"/>
                  <a:gd name="T41" fmla="*/ 4577 h 4833"/>
                  <a:gd name="T42" fmla="*/ 2945 w 4206"/>
                  <a:gd name="T43" fmla="*/ 4651 h 4833"/>
                  <a:gd name="T44" fmla="*/ 2714 w 4206"/>
                  <a:gd name="T45" fmla="*/ 4725 h 4833"/>
                  <a:gd name="T46" fmla="*/ 2485 w 4206"/>
                  <a:gd name="T47" fmla="*/ 4797 h 4833"/>
                  <a:gd name="T48" fmla="*/ 2328 w 4206"/>
                  <a:gd name="T49" fmla="*/ 4710 h 4833"/>
                  <a:gd name="T50" fmla="*/ 2237 w 4206"/>
                  <a:gd name="T51" fmla="*/ 4466 h 4833"/>
                  <a:gd name="T52" fmla="*/ 2136 w 4206"/>
                  <a:gd name="T53" fmla="*/ 4228 h 4833"/>
                  <a:gd name="T54" fmla="*/ 2028 w 4206"/>
                  <a:gd name="T55" fmla="*/ 3994 h 4833"/>
                  <a:gd name="T56" fmla="*/ 1910 w 4206"/>
                  <a:gd name="T57" fmla="*/ 3765 h 4833"/>
                  <a:gd name="T58" fmla="*/ 1784 w 4206"/>
                  <a:gd name="T59" fmla="*/ 3541 h 4833"/>
                  <a:gd name="T60" fmla="*/ 1649 w 4206"/>
                  <a:gd name="T61" fmla="*/ 3323 h 4833"/>
                  <a:gd name="T62" fmla="*/ 1507 w 4206"/>
                  <a:gd name="T63" fmla="*/ 3111 h 4833"/>
                  <a:gd name="T64" fmla="*/ 1357 w 4206"/>
                  <a:gd name="T65" fmla="*/ 2904 h 4833"/>
                  <a:gd name="T66" fmla="*/ 1199 w 4206"/>
                  <a:gd name="T67" fmla="*/ 2705 h 4833"/>
                  <a:gd name="T68" fmla="*/ 1033 w 4206"/>
                  <a:gd name="T69" fmla="*/ 2510 h 4833"/>
                  <a:gd name="T70" fmla="*/ 861 w 4206"/>
                  <a:gd name="T71" fmla="*/ 2323 h 4833"/>
                  <a:gd name="T72" fmla="*/ 681 w 4206"/>
                  <a:gd name="T73" fmla="*/ 2142 h 4833"/>
                  <a:gd name="T74" fmla="*/ 495 w 4206"/>
                  <a:gd name="T75" fmla="*/ 1969 h 4833"/>
                  <a:gd name="T76" fmla="*/ 302 w 4206"/>
                  <a:gd name="T77" fmla="*/ 1802 h 4833"/>
                  <a:gd name="T78" fmla="*/ 102 w 4206"/>
                  <a:gd name="T79" fmla="*/ 1643 h 4833"/>
                  <a:gd name="T80" fmla="*/ 70 w 4206"/>
                  <a:gd name="T81" fmla="*/ 1468 h 4833"/>
                  <a:gd name="T82" fmla="*/ 209 w 4206"/>
                  <a:gd name="T83" fmla="*/ 1271 h 4833"/>
                  <a:gd name="T84" fmla="*/ 350 w 4206"/>
                  <a:gd name="T85" fmla="*/ 1076 h 4833"/>
                  <a:gd name="T86" fmla="*/ 491 w 4206"/>
                  <a:gd name="T87" fmla="*/ 880 h 4833"/>
                  <a:gd name="T88" fmla="*/ 632 w 4206"/>
                  <a:gd name="T89" fmla="*/ 686 h 4833"/>
                  <a:gd name="T90" fmla="*/ 773 w 4206"/>
                  <a:gd name="T91" fmla="*/ 491 h 4833"/>
                  <a:gd name="T92" fmla="*/ 913 w 4206"/>
                  <a:gd name="T93" fmla="*/ 296 h 4833"/>
                  <a:gd name="T94" fmla="*/ 1052 w 4206"/>
                  <a:gd name="T95" fmla="*/ 98 h 48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206" h="4833">
                    <a:moveTo>
                      <a:pt x="1123" y="0"/>
                    </a:moveTo>
                    <a:lnTo>
                      <a:pt x="1255" y="99"/>
                    </a:lnTo>
                    <a:lnTo>
                      <a:pt x="1387" y="201"/>
                    </a:lnTo>
                    <a:lnTo>
                      <a:pt x="1516" y="306"/>
                    </a:lnTo>
                    <a:lnTo>
                      <a:pt x="1642" y="412"/>
                    </a:lnTo>
                    <a:lnTo>
                      <a:pt x="1767" y="521"/>
                    </a:lnTo>
                    <a:lnTo>
                      <a:pt x="1890" y="632"/>
                    </a:lnTo>
                    <a:lnTo>
                      <a:pt x="2010" y="747"/>
                    </a:lnTo>
                    <a:lnTo>
                      <a:pt x="2129" y="863"/>
                    </a:lnTo>
                    <a:lnTo>
                      <a:pt x="2244" y="982"/>
                    </a:lnTo>
                    <a:lnTo>
                      <a:pt x="2359" y="1102"/>
                    </a:lnTo>
                    <a:lnTo>
                      <a:pt x="2470" y="1225"/>
                    </a:lnTo>
                    <a:lnTo>
                      <a:pt x="2579" y="1350"/>
                    </a:lnTo>
                    <a:lnTo>
                      <a:pt x="2685" y="1477"/>
                    </a:lnTo>
                    <a:lnTo>
                      <a:pt x="2789" y="1607"/>
                    </a:lnTo>
                    <a:lnTo>
                      <a:pt x="2891" y="1738"/>
                    </a:lnTo>
                    <a:lnTo>
                      <a:pt x="2990" y="1870"/>
                    </a:lnTo>
                    <a:lnTo>
                      <a:pt x="3086" y="2006"/>
                    </a:lnTo>
                    <a:lnTo>
                      <a:pt x="3180" y="2143"/>
                    </a:lnTo>
                    <a:lnTo>
                      <a:pt x="3272" y="2283"/>
                    </a:lnTo>
                    <a:lnTo>
                      <a:pt x="3360" y="2424"/>
                    </a:lnTo>
                    <a:lnTo>
                      <a:pt x="3447" y="2566"/>
                    </a:lnTo>
                    <a:lnTo>
                      <a:pt x="3530" y="2711"/>
                    </a:lnTo>
                    <a:lnTo>
                      <a:pt x="3610" y="2857"/>
                    </a:lnTo>
                    <a:lnTo>
                      <a:pt x="3688" y="3005"/>
                    </a:lnTo>
                    <a:lnTo>
                      <a:pt x="3763" y="3154"/>
                    </a:lnTo>
                    <a:lnTo>
                      <a:pt x="3836" y="3306"/>
                    </a:lnTo>
                    <a:lnTo>
                      <a:pt x="3904" y="3459"/>
                    </a:lnTo>
                    <a:lnTo>
                      <a:pt x="3971" y="3614"/>
                    </a:lnTo>
                    <a:lnTo>
                      <a:pt x="4034" y="3770"/>
                    </a:lnTo>
                    <a:lnTo>
                      <a:pt x="4094" y="3928"/>
                    </a:lnTo>
                    <a:lnTo>
                      <a:pt x="4152" y="4087"/>
                    </a:lnTo>
                    <a:lnTo>
                      <a:pt x="4206" y="4247"/>
                    </a:lnTo>
                    <a:lnTo>
                      <a:pt x="4091" y="4284"/>
                    </a:lnTo>
                    <a:lnTo>
                      <a:pt x="3977" y="4319"/>
                    </a:lnTo>
                    <a:lnTo>
                      <a:pt x="3862" y="4355"/>
                    </a:lnTo>
                    <a:lnTo>
                      <a:pt x="3748" y="4391"/>
                    </a:lnTo>
                    <a:lnTo>
                      <a:pt x="3633" y="4429"/>
                    </a:lnTo>
                    <a:lnTo>
                      <a:pt x="3518" y="4465"/>
                    </a:lnTo>
                    <a:lnTo>
                      <a:pt x="3404" y="4502"/>
                    </a:lnTo>
                    <a:lnTo>
                      <a:pt x="3289" y="4540"/>
                    </a:lnTo>
                    <a:lnTo>
                      <a:pt x="3175" y="4577"/>
                    </a:lnTo>
                    <a:lnTo>
                      <a:pt x="3059" y="4614"/>
                    </a:lnTo>
                    <a:lnTo>
                      <a:pt x="2945" y="4651"/>
                    </a:lnTo>
                    <a:lnTo>
                      <a:pt x="2830" y="4687"/>
                    </a:lnTo>
                    <a:lnTo>
                      <a:pt x="2714" y="4725"/>
                    </a:lnTo>
                    <a:lnTo>
                      <a:pt x="2600" y="4761"/>
                    </a:lnTo>
                    <a:lnTo>
                      <a:pt x="2485" y="4797"/>
                    </a:lnTo>
                    <a:lnTo>
                      <a:pt x="2369" y="4833"/>
                    </a:lnTo>
                    <a:lnTo>
                      <a:pt x="2328" y="4710"/>
                    </a:lnTo>
                    <a:lnTo>
                      <a:pt x="2283" y="4587"/>
                    </a:lnTo>
                    <a:lnTo>
                      <a:pt x="2237" y="4466"/>
                    </a:lnTo>
                    <a:lnTo>
                      <a:pt x="2188" y="4347"/>
                    </a:lnTo>
                    <a:lnTo>
                      <a:pt x="2136" y="4228"/>
                    </a:lnTo>
                    <a:lnTo>
                      <a:pt x="2083" y="4110"/>
                    </a:lnTo>
                    <a:lnTo>
                      <a:pt x="2028" y="3994"/>
                    </a:lnTo>
                    <a:lnTo>
                      <a:pt x="1970" y="3879"/>
                    </a:lnTo>
                    <a:lnTo>
                      <a:pt x="1910" y="3765"/>
                    </a:lnTo>
                    <a:lnTo>
                      <a:pt x="1848" y="3652"/>
                    </a:lnTo>
                    <a:lnTo>
                      <a:pt x="1784" y="3541"/>
                    </a:lnTo>
                    <a:lnTo>
                      <a:pt x="1718" y="3432"/>
                    </a:lnTo>
                    <a:lnTo>
                      <a:pt x="1649" y="3323"/>
                    </a:lnTo>
                    <a:lnTo>
                      <a:pt x="1580" y="3216"/>
                    </a:lnTo>
                    <a:lnTo>
                      <a:pt x="1507" y="3111"/>
                    </a:lnTo>
                    <a:lnTo>
                      <a:pt x="1433" y="3007"/>
                    </a:lnTo>
                    <a:lnTo>
                      <a:pt x="1357" y="2904"/>
                    </a:lnTo>
                    <a:lnTo>
                      <a:pt x="1279" y="2804"/>
                    </a:lnTo>
                    <a:lnTo>
                      <a:pt x="1199" y="2705"/>
                    </a:lnTo>
                    <a:lnTo>
                      <a:pt x="1118" y="2606"/>
                    </a:lnTo>
                    <a:lnTo>
                      <a:pt x="1033" y="2510"/>
                    </a:lnTo>
                    <a:lnTo>
                      <a:pt x="948" y="2416"/>
                    </a:lnTo>
                    <a:lnTo>
                      <a:pt x="861" y="2323"/>
                    </a:lnTo>
                    <a:lnTo>
                      <a:pt x="772" y="2231"/>
                    </a:lnTo>
                    <a:lnTo>
                      <a:pt x="681" y="2142"/>
                    </a:lnTo>
                    <a:lnTo>
                      <a:pt x="589" y="2054"/>
                    </a:lnTo>
                    <a:lnTo>
                      <a:pt x="495" y="1969"/>
                    </a:lnTo>
                    <a:lnTo>
                      <a:pt x="399" y="1884"/>
                    </a:lnTo>
                    <a:lnTo>
                      <a:pt x="302" y="1802"/>
                    </a:lnTo>
                    <a:lnTo>
                      <a:pt x="202" y="1722"/>
                    </a:lnTo>
                    <a:lnTo>
                      <a:pt x="102" y="1643"/>
                    </a:lnTo>
                    <a:lnTo>
                      <a:pt x="0" y="1566"/>
                    </a:lnTo>
                    <a:lnTo>
                      <a:pt x="70" y="1468"/>
                    </a:lnTo>
                    <a:lnTo>
                      <a:pt x="139" y="1369"/>
                    </a:lnTo>
                    <a:lnTo>
                      <a:pt x="209" y="1271"/>
                    </a:lnTo>
                    <a:lnTo>
                      <a:pt x="279" y="1173"/>
                    </a:lnTo>
                    <a:lnTo>
                      <a:pt x="350" y="1076"/>
                    </a:lnTo>
                    <a:lnTo>
                      <a:pt x="420" y="977"/>
                    </a:lnTo>
                    <a:lnTo>
                      <a:pt x="491" y="880"/>
                    </a:lnTo>
                    <a:lnTo>
                      <a:pt x="561" y="783"/>
                    </a:lnTo>
                    <a:lnTo>
                      <a:pt x="632" y="686"/>
                    </a:lnTo>
                    <a:lnTo>
                      <a:pt x="702" y="589"/>
                    </a:lnTo>
                    <a:lnTo>
                      <a:pt x="773" y="491"/>
                    </a:lnTo>
                    <a:lnTo>
                      <a:pt x="843" y="393"/>
                    </a:lnTo>
                    <a:lnTo>
                      <a:pt x="913" y="296"/>
                    </a:lnTo>
                    <a:lnTo>
                      <a:pt x="983" y="198"/>
                    </a:lnTo>
                    <a:lnTo>
                      <a:pt x="1052" y="98"/>
                    </a:lnTo>
                    <a:lnTo>
                      <a:pt x="112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" name="Freeform 17">
                <a:extLst>
                  <a:ext uri="{FF2B5EF4-FFF2-40B4-BE49-F238E27FC236}">
                    <a16:creationId xmlns:a16="http://schemas.microsoft.com/office/drawing/2014/main" id="{B8B73872-CA11-3035-1C28-B5ED7D233A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138" y="4927600"/>
                <a:ext cx="623888" cy="406400"/>
              </a:xfrm>
              <a:custGeom>
                <a:avLst/>
                <a:gdLst>
                  <a:gd name="T0" fmla="*/ 178 w 4715"/>
                  <a:gd name="T1" fmla="*/ 4 h 3075"/>
                  <a:gd name="T2" fmla="*/ 502 w 4715"/>
                  <a:gd name="T3" fmla="*/ 20 h 3075"/>
                  <a:gd name="T4" fmla="*/ 822 w 4715"/>
                  <a:gd name="T5" fmla="*/ 49 h 3075"/>
                  <a:gd name="T6" fmla="*/ 1139 w 4715"/>
                  <a:gd name="T7" fmla="*/ 90 h 3075"/>
                  <a:gd name="T8" fmla="*/ 1452 w 4715"/>
                  <a:gd name="T9" fmla="*/ 141 h 3075"/>
                  <a:gd name="T10" fmla="*/ 1761 w 4715"/>
                  <a:gd name="T11" fmla="*/ 204 h 3075"/>
                  <a:gd name="T12" fmla="*/ 2066 w 4715"/>
                  <a:gd name="T13" fmla="*/ 278 h 3075"/>
                  <a:gd name="T14" fmla="*/ 2366 w 4715"/>
                  <a:gd name="T15" fmla="*/ 363 h 3075"/>
                  <a:gd name="T16" fmla="*/ 2663 w 4715"/>
                  <a:gd name="T17" fmla="*/ 458 h 3075"/>
                  <a:gd name="T18" fmla="*/ 2954 w 4715"/>
                  <a:gd name="T19" fmla="*/ 564 h 3075"/>
                  <a:gd name="T20" fmla="*/ 3240 w 4715"/>
                  <a:gd name="T21" fmla="*/ 679 h 3075"/>
                  <a:gd name="T22" fmla="*/ 3522 w 4715"/>
                  <a:gd name="T23" fmla="*/ 805 h 3075"/>
                  <a:gd name="T24" fmla="*/ 3798 w 4715"/>
                  <a:gd name="T25" fmla="*/ 941 h 3075"/>
                  <a:gd name="T26" fmla="*/ 4067 w 4715"/>
                  <a:gd name="T27" fmla="*/ 1086 h 3075"/>
                  <a:gd name="T28" fmla="*/ 4330 w 4715"/>
                  <a:gd name="T29" fmla="*/ 1240 h 3075"/>
                  <a:gd name="T30" fmla="*/ 4589 w 4715"/>
                  <a:gd name="T31" fmla="*/ 1404 h 3075"/>
                  <a:gd name="T32" fmla="*/ 4647 w 4715"/>
                  <a:gd name="T33" fmla="*/ 1587 h 3075"/>
                  <a:gd name="T34" fmla="*/ 4510 w 4715"/>
                  <a:gd name="T35" fmla="*/ 1785 h 3075"/>
                  <a:gd name="T36" fmla="*/ 4373 w 4715"/>
                  <a:gd name="T37" fmla="*/ 1983 h 3075"/>
                  <a:gd name="T38" fmla="*/ 4238 w 4715"/>
                  <a:gd name="T39" fmla="*/ 2180 h 3075"/>
                  <a:gd name="T40" fmla="*/ 4102 w 4715"/>
                  <a:gd name="T41" fmla="*/ 2378 h 3075"/>
                  <a:gd name="T42" fmla="*/ 3965 w 4715"/>
                  <a:gd name="T43" fmla="*/ 2576 h 3075"/>
                  <a:gd name="T44" fmla="*/ 3829 w 4715"/>
                  <a:gd name="T45" fmla="*/ 2776 h 3075"/>
                  <a:gd name="T46" fmla="*/ 3690 w 4715"/>
                  <a:gd name="T47" fmla="*/ 2975 h 3075"/>
                  <a:gd name="T48" fmla="*/ 3523 w 4715"/>
                  <a:gd name="T49" fmla="*/ 3010 h 3075"/>
                  <a:gd name="T50" fmla="*/ 3323 w 4715"/>
                  <a:gd name="T51" fmla="*/ 2884 h 3075"/>
                  <a:gd name="T52" fmla="*/ 3120 w 4715"/>
                  <a:gd name="T53" fmla="*/ 2766 h 3075"/>
                  <a:gd name="T54" fmla="*/ 2912 w 4715"/>
                  <a:gd name="T55" fmla="*/ 2654 h 3075"/>
                  <a:gd name="T56" fmla="*/ 2700 w 4715"/>
                  <a:gd name="T57" fmla="*/ 2550 h 3075"/>
                  <a:gd name="T58" fmla="*/ 2484 w 4715"/>
                  <a:gd name="T59" fmla="*/ 2453 h 3075"/>
                  <a:gd name="T60" fmla="*/ 2263 w 4715"/>
                  <a:gd name="T61" fmla="*/ 2364 h 3075"/>
                  <a:gd name="T62" fmla="*/ 2039 w 4715"/>
                  <a:gd name="T63" fmla="*/ 2283 h 3075"/>
                  <a:gd name="T64" fmla="*/ 1811 w 4715"/>
                  <a:gd name="T65" fmla="*/ 2209 h 3075"/>
                  <a:gd name="T66" fmla="*/ 1579 w 4715"/>
                  <a:gd name="T67" fmla="*/ 2143 h 3075"/>
                  <a:gd name="T68" fmla="*/ 1344 w 4715"/>
                  <a:gd name="T69" fmla="*/ 2086 h 3075"/>
                  <a:gd name="T70" fmla="*/ 1106 w 4715"/>
                  <a:gd name="T71" fmla="*/ 2037 h 3075"/>
                  <a:gd name="T72" fmla="*/ 865 w 4715"/>
                  <a:gd name="T73" fmla="*/ 1998 h 3075"/>
                  <a:gd name="T74" fmla="*/ 621 w 4715"/>
                  <a:gd name="T75" fmla="*/ 1967 h 3075"/>
                  <a:gd name="T76" fmla="*/ 375 w 4715"/>
                  <a:gd name="T77" fmla="*/ 1944 h 3075"/>
                  <a:gd name="T78" fmla="*/ 126 w 4715"/>
                  <a:gd name="T79" fmla="*/ 1930 h 3075"/>
                  <a:gd name="T80" fmla="*/ 0 w 4715"/>
                  <a:gd name="T81" fmla="*/ 1805 h 3075"/>
                  <a:gd name="T82" fmla="*/ 1 w 4715"/>
                  <a:gd name="T83" fmla="*/ 1562 h 3075"/>
                  <a:gd name="T84" fmla="*/ 3 w 4715"/>
                  <a:gd name="T85" fmla="*/ 1320 h 3075"/>
                  <a:gd name="T86" fmla="*/ 6 w 4715"/>
                  <a:gd name="T87" fmla="*/ 1079 h 3075"/>
                  <a:gd name="T88" fmla="*/ 8 w 4715"/>
                  <a:gd name="T89" fmla="*/ 839 h 3075"/>
                  <a:gd name="T90" fmla="*/ 11 w 4715"/>
                  <a:gd name="T91" fmla="*/ 599 h 3075"/>
                  <a:gd name="T92" fmla="*/ 14 w 4715"/>
                  <a:gd name="T93" fmla="*/ 360 h 3075"/>
                  <a:gd name="T94" fmla="*/ 15 w 4715"/>
                  <a:gd name="T95" fmla="*/ 120 h 3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715" h="3075">
                    <a:moveTo>
                      <a:pt x="15" y="0"/>
                    </a:moveTo>
                    <a:lnTo>
                      <a:pt x="178" y="4"/>
                    </a:lnTo>
                    <a:lnTo>
                      <a:pt x="340" y="11"/>
                    </a:lnTo>
                    <a:lnTo>
                      <a:pt x="502" y="20"/>
                    </a:lnTo>
                    <a:lnTo>
                      <a:pt x="662" y="33"/>
                    </a:lnTo>
                    <a:lnTo>
                      <a:pt x="822" y="49"/>
                    </a:lnTo>
                    <a:lnTo>
                      <a:pt x="981" y="67"/>
                    </a:lnTo>
                    <a:lnTo>
                      <a:pt x="1139" y="90"/>
                    </a:lnTo>
                    <a:lnTo>
                      <a:pt x="1296" y="113"/>
                    </a:lnTo>
                    <a:lnTo>
                      <a:pt x="1452" y="141"/>
                    </a:lnTo>
                    <a:lnTo>
                      <a:pt x="1607" y="171"/>
                    </a:lnTo>
                    <a:lnTo>
                      <a:pt x="1761" y="204"/>
                    </a:lnTo>
                    <a:lnTo>
                      <a:pt x="1915" y="239"/>
                    </a:lnTo>
                    <a:lnTo>
                      <a:pt x="2066" y="278"/>
                    </a:lnTo>
                    <a:lnTo>
                      <a:pt x="2217" y="319"/>
                    </a:lnTo>
                    <a:lnTo>
                      <a:pt x="2366" y="363"/>
                    </a:lnTo>
                    <a:lnTo>
                      <a:pt x="2516" y="409"/>
                    </a:lnTo>
                    <a:lnTo>
                      <a:pt x="2663" y="458"/>
                    </a:lnTo>
                    <a:lnTo>
                      <a:pt x="2810" y="510"/>
                    </a:lnTo>
                    <a:lnTo>
                      <a:pt x="2954" y="564"/>
                    </a:lnTo>
                    <a:lnTo>
                      <a:pt x="3098" y="621"/>
                    </a:lnTo>
                    <a:lnTo>
                      <a:pt x="3240" y="679"/>
                    </a:lnTo>
                    <a:lnTo>
                      <a:pt x="3382" y="741"/>
                    </a:lnTo>
                    <a:lnTo>
                      <a:pt x="3522" y="805"/>
                    </a:lnTo>
                    <a:lnTo>
                      <a:pt x="3660" y="872"/>
                    </a:lnTo>
                    <a:lnTo>
                      <a:pt x="3798" y="941"/>
                    </a:lnTo>
                    <a:lnTo>
                      <a:pt x="3933" y="1013"/>
                    </a:lnTo>
                    <a:lnTo>
                      <a:pt x="4067" y="1086"/>
                    </a:lnTo>
                    <a:lnTo>
                      <a:pt x="4199" y="1162"/>
                    </a:lnTo>
                    <a:lnTo>
                      <a:pt x="4330" y="1240"/>
                    </a:lnTo>
                    <a:lnTo>
                      <a:pt x="4461" y="1321"/>
                    </a:lnTo>
                    <a:lnTo>
                      <a:pt x="4589" y="1404"/>
                    </a:lnTo>
                    <a:lnTo>
                      <a:pt x="4715" y="1489"/>
                    </a:lnTo>
                    <a:lnTo>
                      <a:pt x="4647" y="1587"/>
                    </a:lnTo>
                    <a:lnTo>
                      <a:pt x="4578" y="1687"/>
                    </a:lnTo>
                    <a:lnTo>
                      <a:pt x="4510" y="1785"/>
                    </a:lnTo>
                    <a:lnTo>
                      <a:pt x="4442" y="1883"/>
                    </a:lnTo>
                    <a:lnTo>
                      <a:pt x="4373" y="1983"/>
                    </a:lnTo>
                    <a:lnTo>
                      <a:pt x="4306" y="2081"/>
                    </a:lnTo>
                    <a:lnTo>
                      <a:pt x="4238" y="2180"/>
                    </a:lnTo>
                    <a:lnTo>
                      <a:pt x="4170" y="2280"/>
                    </a:lnTo>
                    <a:lnTo>
                      <a:pt x="4102" y="2378"/>
                    </a:lnTo>
                    <a:lnTo>
                      <a:pt x="4034" y="2477"/>
                    </a:lnTo>
                    <a:lnTo>
                      <a:pt x="3965" y="2576"/>
                    </a:lnTo>
                    <a:lnTo>
                      <a:pt x="3897" y="2676"/>
                    </a:lnTo>
                    <a:lnTo>
                      <a:pt x="3829" y="2776"/>
                    </a:lnTo>
                    <a:lnTo>
                      <a:pt x="3759" y="2876"/>
                    </a:lnTo>
                    <a:lnTo>
                      <a:pt x="3690" y="2975"/>
                    </a:lnTo>
                    <a:lnTo>
                      <a:pt x="3620" y="3075"/>
                    </a:lnTo>
                    <a:lnTo>
                      <a:pt x="3523" y="3010"/>
                    </a:lnTo>
                    <a:lnTo>
                      <a:pt x="3424" y="2946"/>
                    </a:lnTo>
                    <a:lnTo>
                      <a:pt x="3323" y="2884"/>
                    </a:lnTo>
                    <a:lnTo>
                      <a:pt x="3223" y="2824"/>
                    </a:lnTo>
                    <a:lnTo>
                      <a:pt x="3120" y="2766"/>
                    </a:lnTo>
                    <a:lnTo>
                      <a:pt x="3017" y="2709"/>
                    </a:lnTo>
                    <a:lnTo>
                      <a:pt x="2912" y="2654"/>
                    </a:lnTo>
                    <a:lnTo>
                      <a:pt x="2806" y="2601"/>
                    </a:lnTo>
                    <a:lnTo>
                      <a:pt x="2700" y="2550"/>
                    </a:lnTo>
                    <a:lnTo>
                      <a:pt x="2593" y="2501"/>
                    </a:lnTo>
                    <a:lnTo>
                      <a:pt x="2484" y="2453"/>
                    </a:lnTo>
                    <a:lnTo>
                      <a:pt x="2374" y="2408"/>
                    </a:lnTo>
                    <a:lnTo>
                      <a:pt x="2263" y="2364"/>
                    </a:lnTo>
                    <a:lnTo>
                      <a:pt x="2152" y="2322"/>
                    </a:lnTo>
                    <a:lnTo>
                      <a:pt x="2039" y="2283"/>
                    </a:lnTo>
                    <a:lnTo>
                      <a:pt x="1925" y="2244"/>
                    </a:lnTo>
                    <a:lnTo>
                      <a:pt x="1811" y="2209"/>
                    </a:lnTo>
                    <a:lnTo>
                      <a:pt x="1696" y="2175"/>
                    </a:lnTo>
                    <a:lnTo>
                      <a:pt x="1579" y="2143"/>
                    </a:lnTo>
                    <a:lnTo>
                      <a:pt x="1462" y="2114"/>
                    </a:lnTo>
                    <a:lnTo>
                      <a:pt x="1344" y="2086"/>
                    </a:lnTo>
                    <a:lnTo>
                      <a:pt x="1226" y="2061"/>
                    </a:lnTo>
                    <a:lnTo>
                      <a:pt x="1106" y="2037"/>
                    </a:lnTo>
                    <a:lnTo>
                      <a:pt x="985" y="2017"/>
                    </a:lnTo>
                    <a:lnTo>
                      <a:pt x="865" y="1998"/>
                    </a:lnTo>
                    <a:lnTo>
                      <a:pt x="743" y="1980"/>
                    </a:lnTo>
                    <a:lnTo>
                      <a:pt x="621" y="1967"/>
                    </a:lnTo>
                    <a:lnTo>
                      <a:pt x="498" y="1954"/>
                    </a:lnTo>
                    <a:lnTo>
                      <a:pt x="375" y="1944"/>
                    </a:lnTo>
                    <a:lnTo>
                      <a:pt x="250" y="1937"/>
                    </a:lnTo>
                    <a:lnTo>
                      <a:pt x="126" y="1930"/>
                    </a:lnTo>
                    <a:lnTo>
                      <a:pt x="0" y="1927"/>
                    </a:lnTo>
                    <a:lnTo>
                      <a:pt x="0" y="1805"/>
                    </a:lnTo>
                    <a:lnTo>
                      <a:pt x="1" y="1683"/>
                    </a:lnTo>
                    <a:lnTo>
                      <a:pt x="1" y="1562"/>
                    </a:lnTo>
                    <a:lnTo>
                      <a:pt x="2" y="1441"/>
                    </a:lnTo>
                    <a:lnTo>
                      <a:pt x="3" y="1320"/>
                    </a:lnTo>
                    <a:lnTo>
                      <a:pt x="5" y="1200"/>
                    </a:lnTo>
                    <a:lnTo>
                      <a:pt x="6" y="1079"/>
                    </a:lnTo>
                    <a:lnTo>
                      <a:pt x="7" y="959"/>
                    </a:lnTo>
                    <a:lnTo>
                      <a:pt x="8" y="839"/>
                    </a:lnTo>
                    <a:lnTo>
                      <a:pt x="10" y="719"/>
                    </a:lnTo>
                    <a:lnTo>
                      <a:pt x="11" y="599"/>
                    </a:lnTo>
                    <a:lnTo>
                      <a:pt x="13" y="480"/>
                    </a:lnTo>
                    <a:lnTo>
                      <a:pt x="14" y="360"/>
                    </a:lnTo>
                    <a:lnTo>
                      <a:pt x="15" y="240"/>
                    </a:lnTo>
                    <a:lnTo>
                      <a:pt x="15" y="12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" name="Freeform 18">
                <a:extLst>
                  <a:ext uri="{FF2B5EF4-FFF2-40B4-BE49-F238E27FC236}">
                    <a16:creationId xmlns:a16="http://schemas.microsoft.com/office/drawing/2014/main" id="{53AA8DD7-5579-9757-F4BB-14BE563602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5550" y="4927600"/>
                <a:ext cx="604838" cy="398463"/>
              </a:xfrm>
              <a:custGeom>
                <a:avLst/>
                <a:gdLst>
                  <a:gd name="T0" fmla="*/ 123 w 4578"/>
                  <a:gd name="T1" fmla="*/ 1332 h 3016"/>
                  <a:gd name="T2" fmla="*/ 375 w 4578"/>
                  <a:gd name="T3" fmla="*/ 1177 h 3016"/>
                  <a:gd name="T4" fmla="*/ 633 w 4578"/>
                  <a:gd name="T5" fmla="*/ 1032 h 3016"/>
                  <a:gd name="T6" fmla="*/ 895 w 4578"/>
                  <a:gd name="T7" fmla="*/ 895 h 3016"/>
                  <a:gd name="T8" fmla="*/ 1163 w 4578"/>
                  <a:gd name="T9" fmla="*/ 767 h 3016"/>
                  <a:gd name="T10" fmla="*/ 1437 w 4578"/>
                  <a:gd name="T11" fmla="*/ 647 h 3016"/>
                  <a:gd name="T12" fmla="*/ 1714 w 4578"/>
                  <a:gd name="T13" fmla="*/ 538 h 3016"/>
                  <a:gd name="T14" fmla="*/ 1997 w 4578"/>
                  <a:gd name="T15" fmla="*/ 438 h 3016"/>
                  <a:gd name="T16" fmla="*/ 2284 w 4578"/>
                  <a:gd name="T17" fmla="*/ 348 h 3016"/>
                  <a:gd name="T18" fmla="*/ 2575 w 4578"/>
                  <a:gd name="T19" fmla="*/ 267 h 3016"/>
                  <a:gd name="T20" fmla="*/ 2871 w 4578"/>
                  <a:gd name="T21" fmla="*/ 197 h 3016"/>
                  <a:gd name="T22" fmla="*/ 3170 w 4578"/>
                  <a:gd name="T23" fmla="*/ 137 h 3016"/>
                  <a:gd name="T24" fmla="*/ 3472 w 4578"/>
                  <a:gd name="T25" fmla="*/ 88 h 3016"/>
                  <a:gd name="T26" fmla="*/ 3779 w 4578"/>
                  <a:gd name="T27" fmla="*/ 49 h 3016"/>
                  <a:gd name="T28" fmla="*/ 4089 w 4578"/>
                  <a:gd name="T29" fmla="*/ 21 h 3016"/>
                  <a:gd name="T30" fmla="*/ 4402 w 4578"/>
                  <a:gd name="T31" fmla="*/ 4 h 3016"/>
                  <a:gd name="T32" fmla="*/ 4560 w 4578"/>
                  <a:gd name="T33" fmla="*/ 121 h 3016"/>
                  <a:gd name="T34" fmla="*/ 4561 w 4578"/>
                  <a:gd name="T35" fmla="*/ 360 h 3016"/>
                  <a:gd name="T36" fmla="*/ 4563 w 4578"/>
                  <a:gd name="T37" fmla="*/ 599 h 3016"/>
                  <a:gd name="T38" fmla="*/ 4566 w 4578"/>
                  <a:gd name="T39" fmla="*/ 839 h 3016"/>
                  <a:gd name="T40" fmla="*/ 4570 w 4578"/>
                  <a:gd name="T41" fmla="*/ 1078 h 3016"/>
                  <a:gd name="T42" fmla="*/ 4572 w 4578"/>
                  <a:gd name="T43" fmla="*/ 1319 h 3016"/>
                  <a:gd name="T44" fmla="*/ 4576 w 4578"/>
                  <a:gd name="T45" fmla="*/ 1561 h 3016"/>
                  <a:gd name="T46" fmla="*/ 4577 w 4578"/>
                  <a:gd name="T47" fmla="*/ 1805 h 3016"/>
                  <a:gd name="T48" fmla="*/ 4456 w 4578"/>
                  <a:gd name="T49" fmla="*/ 1931 h 3016"/>
                  <a:gd name="T50" fmla="*/ 4216 w 4578"/>
                  <a:gd name="T51" fmla="*/ 1944 h 3016"/>
                  <a:gd name="T52" fmla="*/ 3978 w 4578"/>
                  <a:gd name="T53" fmla="*/ 1967 h 3016"/>
                  <a:gd name="T54" fmla="*/ 3743 w 4578"/>
                  <a:gd name="T55" fmla="*/ 1996 h 3016"/>
                  <a:gd name="T56" fmla="*/ 3509 w 4578"/>
                  <a:gd name="T57" fmla="*/ 2035 h 3016"/>
                  <a:gd name="T58" fmla="*/ 3279 w 4578"/>
                  <a:gd name="T59" fmla="*/ 2081 h 3016"/>
                  <a:gd name="T60" fmla="*/ 3052 w 4578"/>
                  <a:gd name="T61" fmla="*/ 2135 h 3016"/>
                  <a:gd name="T62" fmla="*/ 2828 w 4578"/>
                  <a:gd name="T63" fmla="*/ 2197 h 3016"/>
                  <a:gd name="T64" fmla="*/ 2607 w 4578"/>
                  <a:gd name="T65" fmla="*/ 2267 h 3016"/>
                  <a:gd name="T66" fmla="*/ 2389 w 4578"/>
                  <a:gd name="T67" fmla="*/ 2344 h 3016"/>
                  <a:gd name="T68" fmla="*/ 2176 w 4578"/>
                  <a:gd name="T69" fmla="*/ 2428 h 3016"/>
                  <a:gd name="T70" fmla="*/ 1965 w 4578"/>
                  <a:gd name="T71" fmla="*/ 2520 h 3016"/>
                  <a:gd name="T72" fmla="*/ 1759 w 4578"/>
                  <a:gd name="T73" fmla="*/ 2618 h 3016"/>
                  <a:gd name="T74" fmla="*/ 1557 w 4578"/>
                  <a:gd name="T75" fmla="*/ 2724 h 3016"/>
                  <a:gd name="T76" fmla="*/ 1359 w 4578"/>
                  <a:gd name="T77" fmla="*/ 2835 h 3016"/>
                  <a:gd name="T78" fmla="*/ 1166 w 4578"/>
                  <a:gd name="T79" fmla="*/ 2954 h 3016"/>
                  <a:gd name="T80" fmla="*/ 1002 w 4578"/>
                  <a:gd name="T81" fmla="*/ 2915 h 3016"/>
                  <a:gd name="T82" fmla="*/ 868 w 4578"/>
                  <a:gd name="T83" fmla="*/ 2714 h 3016"/>
                  <a:gd name="T84" fmla="*/ 734 w 4578"/>
                  <a:gd name="T85" fmla="*/ 2513 h 3016"/>
                  <a:gd name="T86" fmla="*/ 601 w 4578"/>
                  <a:gd name="T87" fmla="*/ 2313 h 3016"/>
                  <a:gd name="T88" fmla="*/ 467 w 4578"/>
                  <a:gd name="T89" fmla="*/ 2112 h 3016"/>
                  <a:gd name="T90" fmla="*/ 334 w 4578"/>
                  <a:gd name="T91" fmla="*/ 1911 h 3016"/>
                  <a:gd name="T92" fmla="*/ 200 w 4578"/>
                  <a:gd name="T93" fmla="*/ 1710 h 3016"/>
                  <a:gd name="T94" fmla="*/ 67 w 4578"/>
                  <a:gd name="T95" fmla="*/ 1512 h 30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578" h="3016">
                    <a:moveTo>
                      <a:pt x="0" y="1412"/>
                    </a:moveTo>
                    <a:lnTo>
                      <a:pt x="123" y="1332"/>
                    </a:lnTo>
                    <a:lnTo>
                      <a:pt x="249" y="1254"/>
                    </a:lnTo>
                    <a:lnTo>
                      <a:pt x="375" y="1177"/>
                    </a:lnTo>
                    <a:lnTo>
                      <a:pt x="503" y="1103"/>
                    </a:lnTo>
                    <a:lnTo>
                      <a:pt x="633" y="1032"/>
                    </a:lnTo>
                    <a:lnTo>
                      <a:pt x="763" y="962"/>
                    </a:lnTo>
                    <a:lnTo>
                      <a:pt x="895" y="895"/>
                    </a:lnTo>
                    <a:lnTo>
                      <a:pt x="1029" y="830"/>
                    </a:lnTo>
                    <a:lnTo>
                      <a:pt x="1163" y="767"/>
                    </a:lnTo>
                    <a:lnTo>
                      <a:pt x="1299" y="706"/>
                    </a:lnTo>
                    <a:lnTo>
                      <a:pt x="1437" y="647"/>
                    </a:lnTo>
                    <a:lnTo>
                      <a:pt x="1575" y="592"/>
                    </a:lnTo>
                    <a:lnTo>
                      <a:pt x="1714" y="538"/>
                    </a:lnTo>
                    <a:lnTo>
                      <a:pt x="1855" y="487"/>
                    </a:lnTo>
                    <a:lnTo>
                      <a:pt x="1997" y="438"/>
                    </a:lnTo>
                    <a:lnTo>
                      <a:pt x="2141" y="392"/>
                    </a:lnTo>
                    <a:lnTo>
                      <a:pt x="2284" y="348"/>
                    </a:lnTo>
                    <a:lnTo>
                      <a:pt x="2429" y="307"/>
                    </a:lnTo>
                    <a:lnTo>
                      <a:pt x="2575" y="267"/>
                    </a:lnTo>
                    <a:lnTo>
                      <a:pt x="2723" y="231"/>
                    </a:lnTo>
                    <a:lnTo>
                      <a:pt x="2871" y="197"/>
                    </a:lnTo>
                    <a:lnTo>
                      <a:pt x="3020" y="166"/>
                    </a:lnTo>
                    <a:lnTo>
                      <a:pt x="3170" y="137"/>
                    </a:lnTo>
                    <a:lnTo>
                      <a:pt x="3321" y="111"/>
                    </a:lnTo>
                    <a:lnTo>
                      <a:pt x="3472" y="88"/>
                    </a:lnTo>
                    <a:lnTo>
                      <a:pt x="3625" y="67"/>
                    </a:lnTo>
                    <a:lnTo>
                      <a:pt x="3779" y="49"/>
                    </a:lnTo>
                    <a:lnTo>
                      <a:pt x="3934" y="34"/>
                    </a:lnTo>
                    <a:lnTo>
                      <a:pt x="4089" y="21"/>
                    </a:lnTo>
                    <a:lnTo>
                      <a:pt x="4245" y="12"/>
                    </a:lnTo>
                    <a:lnTo>
                      <a:pt x="4402" y="4"/>
                    </a:lnTo>
                    <a:lnTo>
                      <a:pt x="4559" y="0"/>
                    </a:lnTo>
                    <a:lnTo>
                      <a:pt x="4560" y="121"/>
                    </a:lnTo>
                    <a:lnTo>
                      <a:pt x="4560" y="240"/>
                    </a:lnTo>
                    <a:lnTo>
                      <a:pt x="4561" y="360"/>
                    </a:lnTo>
                    <a:lnTo>
                      <a:pt x="4562" y="480"/>
                    </a:lnTo>
                    <a:lnTo>
                      <a:pt x="4563" y="599"/>
                    </a:lnTo>
                    <a:lnTo>
                      <a:pt x="4565" y="719"/>
                    </a:lnTo>
                    <a:lnTo>
                      <a:pt x="4566" y="839"/>
                    </a:lnTo>
                    <a:lnTo>
                      <a:pt x="4568" y="958"/>
                    </a:lnTo>
                    <a:lnTo>
                      <a:pt x="4570" y="1078"/>
                    </a:lnTo>
                    <a:lnTo>
                      <a:pt x="4571" y="1199"/>
                    </a:lnTo>
                    <a:lnTo>
                      <a:pt x="4572" y="1319"/>
                    </a:lnTo>
                    <a:lnTo>
                      <a:pt x="4575" y="1440"/>
                    </a:lnTo>
                    <a:lnTo>
                      <a:pt x="4576" y="1561"/>
                    </a:lnTo>
                    <a:lnTo>
                      <a:pt x="4577" y="1682"/>
                    </a:lnTo>
                    <a:lnTo>
                      <a:pt x="4577" y="1805"/>
                    </a:lnTo>
                    <a:lnTo>
                      <a:pt x="4578" y="1928"/>
                    </a:lnTo>
                    <a:lnTo>
                      <a:pt x="4456" y="1931"/>
                    </a:lnTo>
                    <a:lnTo>
                      <a:pt x="4335" y="1937"/>
                    </a:lnTo>
                    <a:lnTo>
                      <a:pt x="4216" y="1944"/>
                    </a:lnTo>
                    <a:lnTo>
                      <a:pt x="4096" y="1955"/>
                    </a:lnTo>
                    <a:lnTo>
                      <a:pt x="3978" y="1967"/>
                    </a:lnTo>
                    <a:lnTo>
                      <a:pt x="3860" y="1980"/>
                    </a:lnTo>
                    <a:lnTo>
                      <a:pt x="3743" y="1996"/>
                    </a:lnTo>
                    <a:lnTo>
                      <a:pt x="3625" y="2015"/>
                    </a:lnTo>
                    <a:lnTo>
                      <a:pt x="3509" y="2035"/>
                    </a:lnTo>
                    <a:lnTo>
                      <a:pt x="3393" y="2057"/>
                    </a:lnTo>
                    <a:lnTo>
                      <a:pt x="3279" y="2081"/>
                    </a:lnTo>
                    <a:lnTo>
                      <a:pt x="3165" y="2108"/>
                    </a:lnTo>
                    <a:lnTo>
                      <a:pt x="3052" y="2135"/>
                    </a:lnTo>
                    <a:lnTo>
                      <a:pt x="2939" y="2165"/>
                    </a:lnTo>
                    <a:lnTo>
                      <a:pt x="2828" y="2197"/>
                    </a:lnTo>
                    <a:lnTo>
                      <a:pt x="2717" y="2231"/>
                    </a:lnTo>
                    <a:lnTo>
                      <a:pt x="2607" y="2267"/>
                    </a:lnTo>
                    <a:lnTo>
                      <a:pt x="2498" y="2304"/>
                    </a:lnTo>
                    <a:lnTo>
                      <a:pt x="2389" y="2344"/>
                    </a:lnTo>
                    <a:lnTo>
                      <a:pt x="2283" y="2385"/>
                    </a:lnTo>
                    <a:lnTo>
                      <a:pt x="2176" y="2428"/>
                    </a:lnTo>
                    <a:lnTo>
                      <a:pt x="2070" y="2473"/>
                    </a:lnTo>
                    <a:lnTo>
                      <a:pt x="1965" y="2520"/>
                    </a:lnTo>
                    <a:lnTo>
                      <a:pt x="1862" y="2568"/>
                    </a:lnTo>
                    <a:lnTo>
                      <a:pt x="1759" y="2618"/>
                    </a:lnTo>
                    <a:lnTo>
                      <a:pt x="1658" y="2671"/>
                    </a:lnTo>
                    <a:lnTo>
                      <a:pt x="1557" y="2724"/>
                    </a:lnTo>
                    <a:lnTo>
                      <a:pt x="1457" y="2778"/>
                    </a:lnTo>
                    <a:lnTo>
                      <a:pt x="1359" y="2835"/>
                    </a:lnTo>
                    <a:lnTo>
                      <a:pt x="1262" y="2894"/>
                    </a:lnTo>
                    <a:lnTo>
                      <a:pt x="1166" y="2954"/>
                    </a:lnTo>
                    <a:lnTo>
                      <a:pt x="1070" y="3016"/>
                    </a:lnTo>
                    <a:lnTo>
                      <a:pt x="1002" y="2915"/>
                    </a:lnTo>
                    <a:lnTo>
                      <a:pt x="935" y="2815"/>
                    </a:lnTo>
                    <a:lnTo>
                      <a:pt x="868" y="2714"/>
                    </a:lnTo>
                    <a:lnTo>
                      <a:pt x="800" y="2614"/>
                    </a:lnTo>
                    <a:lnTo>
                      <a:pt x="734" y="2513"/>
                    </a:lnTo>
                    <a:lnTo>
                      <a:pt x="667" y="2413"/>
                    </a:lnTo>
                    <a:lnTo>
                      <a:pt x="601" y="2313"/>
                    </a:lnTo>
                    <a:lnTo>
                      <a:pt x="533" y="2212"/>
                    </a:lnTo>
                    <a:lnTo>
                      <a:pt x="467" y="2112"/>
                    </a:lnTo>
                    <a:lnTo>
                      <a:pt x="400" y="2011"/>
                    </a:lnTo>
                    <a:lnTo>
                      <a:pt x="334" y="1911"/>
                    </a:lnTo>
                    <a:lnTo>
                      <a:pt x="267" y="1811"/>
                    </a:lnTo>
                    <a:lnTo>
                      <a:pt x="200" y="1710"/>
                    </a:lnTo>
                    <a:lnTo>
                      <a:pt x="134" y="1611"/>
                    </a:lnTo>
                    <a:lnTo>
                      <a:pt x="67" y="1512"/>
                    </a:lnTo>
                    <a:lnTo>
                      <a:pt x="0" y="1412"/>
                    </a:lnTo>
                    <a:close/>
                  </a:path>
                </a:pathLst>
              </a:custGeom>
              <a:solidFill>
                <a:schemeClr val="bg2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2" name="Shape 2976">
              <a:extLst>
                <a:ext uri="{FF2B5EF4-FFF2-40B4-BE49-F238E27FC236}">
                  <a16:creationId xmlns:a16="http://schemas.microsoft.com/office/drawing/2014/main" id="{B9CD2F4C-F860-AD66-8B3B-4E9BC766767C}"/>
                </a:ext>
              </a:extLst>
            </p:cNvPr>
            <p:cNvSpPr/>
            <p:nvPr/>
          </p:nvSpPr>
          <p:spPr>
            <a:xfrm>
              <a:off x="4264819" y="6496906"/>
              <a:ext cx="1433464" cy="14333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7"/>
                    <a:pt x="5377" y="982"/>
                    <a:pt x="10800" y="982"/>
                  </a:cubicBezTo>
                  <a:cubicBezTo>
                    <a:pt x="16223" y="982"/>
                    <a:pt x="20618" y="5377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6" y="0"/>
                    <a:pt x="0" y="4835"/>
                    <a:pt x="0" y="10800"/>
                  </a:cubicBezTo>
                  <a:cubicBezTo>
                    <a:pt x="0" y="16765"/>
                    <a:pt x="4836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</a:path>
              </a:pathLst>
            </a:custGeom>
            <a:solidFill>
              <a:schemeClr val="bg2"/>
            </a:solidFill>
            <a:ln w="12700">
              <a:noFill/>
              <a:miter lim="400000"/>
            </a:ln>
          </p:spPr>
          <p:txBody>
            <a:bodyPr lIns="28571" tIns="28571" rIns="28571" bIns="28571" anchor="ctr"/>
            <a:lstStyle/>
            <a:p>
              <a:pPr defTabSz="342843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00"/>
            </a:p>
          </p:txBody>
        </p:sp>
        <p:sp>
          <p:nvSpPr>
            <p:cNvPr id="15" name="Shape 2976">
              <a:extLst>
                <a:ext uri="{FF2B5EF4-FFF2-40B4-BE49-F238E27FC236}">
                  <a16:creationId xmlns:a16="http://schemas.microsoft.com/office/drawing/2014/main" id="{C413BE76-0B59-8CC3-6C17-7907388A95FC}"/>
                </a:ext>
              </a:extLst>
            </p:cNvPr>
            <p:cNvSpPr/>
            <p:nvPr/>
          </p:nvSpPr>
          <p:spPr>
            <a:xfrm>
              <a:off x="3987708" y="6219825"/>
              <a:ext cx="1987684" cy="1987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7"/>
                    <a:pt x="5377" y="982"/>
                    <a:pt x="10800" y="982"/>
                  </a:cubicBezTo>
                  <a:cubicBezTo>
                    <a:pt x="16223" y="982"/>
                    <a:pt x="20618" y="5377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6" y="0"/>
                    <a:pt x="0" y="4835"/>
                    <a:pt x="0" y="10800"/>
                  </a:cubicBezTo>
                  <a:cubicBezTo>
                    <a:pt x="0" y="16765"/>
                    <a:pt x="4836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</a:path>
              </a:pathLst>
            </a:custGeom>
            <a:solidFill>
              <a:schemeClr val="bg2"/>
            </a:solidFill>
            <a:ln w="12700">
              <a:noFill/>
              <a:miter lim="400000"/>
            </a:ln>
          </p:spPr>
          <p:txBody>
            <a:bodyPr lIns="28571" tIns="28571" rIns="28571" bIns="28571" anchor="ctr"/>
            <a:lstStyle/>
            <a:p>
              <a:pPr defTabSz="342843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00"/>
            </a:p>
          </p:txBody>
        </p:sp>
      </p:grpSp>
      <p:pic>
        <p:nvPicPr>
          <p:cNvPr id="28" name="Picture 27" descr="A person standing next to a pie chart&#10;&#10;Description automatically generated">
            <a:extLst>
              <a:ext uri="{FF2B5EF4-FFF2-40B4-BE49-F238E27FC236}">
                <a16:creationId xmlns:a16="http://schemas.microsoft.com/office/drawing/2014/main" id="{6FAF6F13-B17C-A472-29D1-8E68CBFE27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299" y="1312275"/>
            <a:ext cx="1132061" cy="113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329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639F8-9969-13AF-90CC-298FDC48A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Observations- Sustainability Reporting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7EFA557-EE82-960D-89B5-C262AB955E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089695"/>
              </p:ext>
            </p:extLst>
          </p:nvPr>
        </p:nvGraphicFramePr>
        <p:xfrm>
          <a:off x="813091" y="2480103"/>
          <a:ext cx="2496108" cy="2372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524797F-16D8-5E0F-92DB-E101A3339A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1665714"/>
              </p:ext>
            </p:extLst>
          </p:nvPr>
        </p:nvGraphicFramePr>
        <p:xfrm>
          <a:off x="3543592" y="2480103"/>
          <a:ext cx="2448356" cy="2365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A5128FD-7ED5-5FA7-B1FE-A45567B89C9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6205487"/>
              </p:ext>
            </p:extLst>
          </p:nvPr>
        </p:nvGraphicFramePr>
        <p:xfrm>
          <a:off x="6226341" y="2495598"/>
          <a:ext cx="2501990" cy="2377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24CBE52-7C81-6BDB-E07A-9783A731C2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1809642"/>
              </p:ext>
            </p:extLst>
          </p:nvPr>
        </p:nvGraphicFramePr>
        <p:xfrm>
          <a:off x="8961217" y="2501523"/>
          <a:ext cx="2501990" cy="2365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F0FF98F-7960-A591-37EB-5F8C0AFD9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A430-734C-4367-8F9E-F9265DD7945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45A5680-F8C9-2775-DA10-7BCBB6BB5887}"/>
              </a:ext>
            </a:extLst>
          </p:cNvPr>
          <p:cNvSpPr txBox="1">
            <a:spLocks/>
          </p:cNvSpPr>
          <p:nvPr/>
        </p:nvSpPr>
        <p:spPr>
          <a:xfrm>
            <a:off x="838200" y="1398264"/>
            <a:ext cx="8582025" cy="64468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lnSpc>
                <a:spcPct val="100000"/>
              </a:lnSpc>
              <a:buBlip>
                <a:blip r:embed="rId6"/>
              </a:buBlip>
            </a:pPr>
            <a:r>
              <a:rPr lang="en-US" sz="2000" dirty="0"/>
              <a:t>Majority of companies integrate or in the process of integrating sustainability into their business</a:t>
            </a:r>
          </a:p>
        </p:txBody>
      </p:sp>
    </p:spTree>
    <p:extLst>
      <p:ext uri="{BB962C8B-B14F-4D97-AF65-F5344CB8AC3E}">
        <p14:creationId xmlns:p14="http://schemas.microsoft.com/office/powerpoint/2010/main" val="1806568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70302-36ED-6074-B040-679102183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E924F5-4AD9-0CA5-936A-9D335D0271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B7A4E7-4673-008F-8BE2-9EFE65C5D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A430-734C-4367-8F9E-F9265DD79456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Content Placeholder 4" descr="A blue and yellow stripe&#10;&#10;Description automatically generated">
            <a:extLst>
              <a:ext uri="{FF2B5EF4-FFF2-40B4-BE49-F238E27FC236}">
                <a16:creationId xmlns:a16="http://schemas.microsoft.com/office/drawing/2014/main" id="{F40D72B1-969B-7D62-E8B7-30956E197F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43" y="-104162"/>
            <a:ext cx="12203886" cy="6968835"/>
          </a:xfrm>
          <a:prstGeom prst="rect">
            <a:avLst/>
          </a:prstGeom>
        </p:spPr>
      </p:pic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A381E02D-7786-91EA-ADE7-4D595AFBD8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3559819"/>
              </p:ext>
            </p:extLst>
          </p:nvPr>
        </p:nvGraphicFramePr>
        <p:xfrm>
          <a:off x="1713900" y="2664304"/>
          <a:ext cx="8764200" cy="2581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1400">
                  <a:extLst>
                    <a:ext uri="{9D8B030D-6E8A-4147-A177-3AD203B41FA5}">
                      <a16:colId xmlns:a16="http://schemas.microsoft.com/office/drawing/2014/main" val="4133326585"/>
                    </a:ext>
                  </a:extLst>
                </a:gridCol>
                <a:gridCol w="2921400">
                  <a:extLst>
                    <a:ext uri="{9D8B030D-6E8A-4147-A177-3AD203B41FA5}">
                      <a16:colId xmlns:a16="http://schemas.microsoft.com/office/drawing/2014/main" val="1216718771"/>
                    </a:ext>
                  </a:extLst>
                </a:gridCol>
                <a:gridCol w="2921400">
                  <a:extLst>
                    <a:ext uri="{9D8B030D-6E8A-4147-A177-3AD203B41FA5}">
                      <a16:colId xmlns:a16="http://schemas.microsoft.com/office/drawing/2014/main" val="2518487346"/>
                    </a:ext>
                  </a:extLst>
                </a:gridCol>
              </a:tblGrid>
              <a:tr h="48043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B0883C"/>
                          </a:solidFill>
                          <a:latin typeface="+mn-lt"/>
                        </a:rPr>
                        <a:t>Environmental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Social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23757"/>
                          </a:solidFill>
                          <a:latin typeface="+mn-lt"/>
                        </a:rPr>
                        <a:t>Governance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8523697"/>
                  </a:ext>
                </a:extLst>
              </a:tr>
              <a:tr h="34383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B0883C"/>
                          </a:solidFill>
                          <a:latin typeface="+mn-lt"/>
                        </a:rPr>
                        <a:t>Climate Change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Working Conditions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3B5A"/>
                          </a:solidFill>
                          <a:latin typeface="+mn-lt"/>
                        </a:rPr>
                        <a:t>Board Structure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9353699"/>
                  </a:ext>
                </a:extLst>
              </a:tr>
              <a:tr h="34383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B0883C"/>
                          </a:solidFill>
                          <a:latin typeface="+mn-lt"/>
                        </a:rPr>
                        <a:t>Stress on Natural Resources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Labor Rights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3B5A"/>
                          </a:solidFill>
                          <a:latin typeface="+mn-lt"/>
                        </a:rPr>
                        <a:t>Business Ethics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460769"/>
                  </a:ext>
                </a:extLst>
              </a:tr>
              <a:tr h="343837"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rgbClr val="B0883C"/>
                          </a:solidFill>
                          <a:latin typeface="+mn-lt"/>
                          <a:ea typeface="+mn-ea"/>
                          <a:cs typeface="+mn-cs"/>
                        </a:rPr>
                        <a:t>Pollution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Human Rights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3B5A"/>
                          </a:solidFill>
                          <a:latin typeface="+mn-lt"/>
                        </a:rPr>
                        <a:t>Executive Pay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5955976"/>
                  </a:ext>
                </a:extLst>
              </a:tr>
              <a:tr h="343837"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rgbClr val="B0883C"/>
                          </a:solidFill>
                          <a:latin typeface="+mn-lt"/>
                          <a:ea typeface="+mn-ea"/>
                          <a:cs typeface="+mn-cs"/>
                        </a:rPr>
                        <a:t>Waste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Human Capital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3B5A"/>
                          </a:solidFill>
                          <a:latin typeface="+mn-lt"/>
                        </a:rPr>
                        <a:t>Reporting &amp; Transparency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8675118"/>
                  </a:ext>
                </a:extLst>
              </a:tr>
              <a:tr h="343837">
                <a:tc>
                  <a:txBody>
                    <a:bodyPr/>
                    <a:lstStyle/>
                    <a:p>
                      <a:pPr algn="ctr"/>
                      <a:endParaRPr lang="en-US" sz="1600" kern="1200" dirty="0">
                        <a:solidFill>
                          <a:srgbClr val="B0883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Stakeholder Opposition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003B5A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4046509"/>
                  </a:ext>
                </a:extLst>
              </a:tr>
              <a:tr h="343837">
                <a:tc>
                  <a:txBody>
                    <a:bodyPr/>
                    <a:lstStyle/>
                    <a:p>
                      <a:pPr algn="ctr"/>
                      <a:endParaRPr lang="en-US" sz="1600" kern="1200" dirty="0">
                        <a:solidFill>
                          <a:srgbClr val="B0883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Product Liability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003B5A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19159"/>
                  </a:ext>
                </a:extLst>
              </a:tr>
            </a:tbl>
          </a:graphicData>
        </a:graphic>
      </p:graphicFrame>
      <p:pic>
        <p:nvPicPr>
          <p:cNvPr id="7" name="Graphic 6" descr="Open hand with plant with solid fill">
            <a:extLst>
              <a:ext uri="{FF2B5EF4-FFF2-40B4-BE49-F238E27FC236}">
                <a16:creationId xmlns:a16="http://schemas.microsoft.com/office/drawing/2014/main" id="{F3F0E3C2-C643-D161-8E66-FD6D8D070F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64305" y="1842477"/>
            <a:ext cx="914544" cy="914400"/>
          </a:xfrm>
          <a:prstGeom prst="rect">
            <a:avLst/>
          </a:prstGeom>
        </p:spPr>
      </p:pic>
      <p:pic>
        <p:nvPicPr>
          <p:cNvPr id="8" name="Graphic 7" descr="Social distancing with solid fill">
            <a:extLst>
              <a:ext uri="{FF2B5EF4-FFF2-40B4-BE49-F238E27FC236}">
                <a16:creationId xmlns:a16="http://schemas.microsoft.com/office/drawing/2014/main" id="{F954FEED-F177-8442-8F5B-7ACF08ECEC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30705" y="1842186"/>
            <a:ext cx="914544" cy="914400"/>
          </a:xfrm>
          <a:prstGeom prst="rect">
            <a:avLst/>
          </a:prstGeom>
        </p:spPr>
      </p:pic>
      <p:pic>
        <p:nvPicPr>
          <p:cNvPr id="9" name="Graphic 17" descr="Remote work with solid fill">
            <a:extLst>
              <a:ext uri="{FF2B5EF4-FFF2-40B4-BE49-F238E27FC236}">
                <a16:creationId xmlns:a16="http://schemas.microsoft.com/office/drawing/2014/main" id="{22C8CEF1-260D-90E9-24ED-E832B66AD1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697105" y="1765692"/>
            <a:ext cx="988822" cy="98866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4AE405D-4183-8CD7-73DB-6B64C76B4965}"/>
              </a:ext>
            </a:extLst>
          </p:cNvPr>
          <p:cNvSpPr txBox="1">
            <a:spLocks/>
          </p:cNvSpPr>
          <p:nvPr/>
        </p:nvSpPr>
        <p:spPr>
          <a:xfrm>
            <a:off x="838200" y="217588"/>
            <a:ext cx="10515600" cy="7280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200">
                <a:solidFill>
                  <a:schemeClr val="tx2"/>
                </a:solidFill>
                <a:latin typeface="Impact" panose="020B080603090205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Sustainability/ESG Issues</a:t>
            </a:r>
          </a:p>
        </p:txBody>
      </p:sp>
    </p:spTree>
    <p:extLst>
      <p:ext uri="{BB962C8B-B14F-4D97-AF65-F5344CB8AC3E}">
        <p14:creationId xmlns:p14="http://schemas.microsoft.com/office/powerpoint/2010/main" val="5832282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682AF50-3607-267C-38A4-42D2775EF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Observations- Sustainability Reporting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607394-AFBC-3DC5-1298-571686783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A430-734C-4367-8F9E-F9265DD7945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953F6-F75D-DCD4-52C0-2F72B80ED94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199" y="1031719"/>
            <a:ext cx="10812177" cy="644681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100000"/>
              </a:lnSpc>
              <a:buBlip>
                <a:blip r:embed="rId2"/>
              </a:buBlip>
            </a:pPr>
            <a:r>
              <a:rPr lang="en-US" sz="2000" dirty="0"/>
              <a:t>Although majority willing to integrate and disclose sustainability reports, there are some common challenges among companies.  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7D33A90D-797E-396B-C438-6BB41ED092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2384973"/>
              </p:ext>
            </p:extLst>
          </p:nvPr>
        </p:nvGraphicFramePr>
        <p:xfrm>
          <a:off x="1341182" y="2060299"/>
          <a:ext cx="9644775" cy="3603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585925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F8B8D-D1A3-7E7B-2573-6C241D601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Expectations – Sustainability Reporting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A23E98-9A62-2CB8-C95F-207122E6A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A430-734C-4367-8F9E-F9265DD7945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CCC5A-926C-C365-50AD-25F7FD7F09E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9074" y="3415601"/>
            <a:ext cx="2232259" cy="19671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100" b="1" dirty="0">
                <a:solidFill>
                  <a:schemeClr val="accent6"/>
                </a:solidFill>
              </a:rPr>
              <a:t>Gradual move from voluntary to mandatory schemes</a:t>
            </a:r>
          </a:p>
          <a:p>
            <a:pPr marL="365760" lvl="1"/>
            <a:r>
              <a:rPr lang="en-US" sz="1100" dirty="0">
                <a:solidFill>
                  <a:schemeClr val="tx2"/>
                </a:solidFill>
              </a:rPr>
              <a:t>Positive  survey results</a:t>
            </a:r>
          </a:p>
          <a:p>
            <a:pPr marL="0" indent="0">
              <a:buNone/>
            </a:pPr>
            <a:endParaRPr lang="en-US" sz="1100" b="1" dirty="0">
              <a:solidFill>
                <a:schemeClr val="tx2"/>
              </a:solidFill>
            </a:endParaRPr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C901BD3F-508B-E25B-0BF1-C921F05075D5}"/>
              </a:ext>
            </a:extLst>
          </p:cNvPr>
          <p:cNvSpPr>
            <a:spLocks/>
          </p:cNvSpPr>
          <p:nvPr/>
        </p:nvSpPr>
        <p:spPr bwMode="auto">
          <a:xfrm>
            <a:off x="8086425" y="1715161"/>
            <a:ext cx="2035955" cy="1210569"/>
          </a:xfrm>
          <a:custGeom>
            <a:avLst/>
            <a:gdLst>
              <a:gd name="T0" fmla="*/ 136 w 4440"/>
              <a:gd name="T1" fmla="*/ 131 h 2640"/>
              <a:gd name="T2" fmla="*/ 405 w 4440"/>
              <a:gd name="T3" fmla="*/ 328 h 2640"/>
              <a:gd name="T4" fmla="*/ 676 w 4440"/>
              <a:gd name="T5" fmla="*/ 497 h 2640"/>
              <a:gd name="T6" fmla="*/ 948 w 4440"/>
              <a:gd name="T7" fmla="*/ 638 h 2640"/>
              <a:gd name="T8" fmla="*/ 1221 w 4440"/>
              <a:gd name="T9" fmla="*/ 752 h 2640"/>
              <a:gd name="T10" fmla="*/ 1495 w 4440"/>
              <a:gd name="T11" fmla="*/ 837 h 2640"/>
              <a:gd name="T12" fmla="*/ 1770 w 4440"/>
              <a:gd name="T13" fmla="*/ 895 h 2640"/>
              <a:gd name="T14" fmla="*/ 2046 w 4440"/>
              <a:gd name="T15" fmla="*/ 923 h 2640"/>
              <a:gd name="T16" fmla="*/ 2324 w 4440"/>
              <a:gd name="T17" fmla="*/ 923 h 2640"/>
              <a:gd name="T18" fmla="*/ 2602 w 4440"/>
              <a:gd name="T19" fmla="*/ 895 h 2640"/>
              <a:gd name="T20" fmla="*/ 2882 w 4440"/>
              <a:gd name="T21" fmla="*/ 837 h 2640"/>
              <a:gd name="T22" fmla="*/ 3162 w 4440"/>
              <a:gd name="T23" fmla="*/ 752 h 2640"/>
              <a:gd name="T24" fmla="*/ 3445 w 4440"/>
              <a:gd name="T25" fmla="*/ 637 h 2640"/>
              <a:gd name="T26" fmla="*/ 3727 w 4440"/>
              <a:gd name="T27" fmla="*/ 491 h 2640"/>
              <a:gd name="T28" fmla="*/ 4011 w 4440"/>
              <a:gd name="T29" fmla="*/ 317 h 2640"/>
              <a:gd name="T30" fmla="*/ 4296 w 4440"/>
              <a:gd name="T31" fmla="*/ 114 h 2640"/>
              <a:gd name="T32" fmla="*/ 4440 w 4440"/>
              <a:gd name="T33" fmla="*/ 2640 h 2640"/>
              <a:gd name="T34" fmla="*/ 4170 w 4440"/>
              <a:gd name="T35" fmla="*/ 2426 h 2640"/>
              <a:gd name="T36" fmla="*/ 3900 w 4440"/>
              <a:gd name="T37" fmla="*/ 2242 h 2640"/>
              <a:gd name="T38" fmla="*/ 3628 w 4440"/>
              <a:gd name="T39" fmla="*/ 2085 h 2640"/>
              <a:gd name="T40" fmla="*/ 3355 w 4440"/>
              <a:gd name="T41" fmla="*/ 1955 h 2640"/>
              <a:gd name="T42" fmla="*/ 3082 w 4440"/>
              <a:gd name="T43" fmla="*/ 1854 h 2640"/>
              <a:gd name="T44" fmla="*/ 2807 w 4440"/>
              <a:gd name="T45" fmla="*/ 1781 h 2640"/>
              <a:gd name="T46" fmla="*/ 2532 w 4440"/>
              <a:gd name="T47" fmla="*/ 1736 h 2640"/>
              <a:gd name="T48" fmla="*/ 2254 w 4440"/>
              <a:gd name="T49" fmla="*/ 1720 h 2640"/>
              <a:gd name="T50" fmla="*/ 1976 w 4440"/>
              <a:gd name="T51" fmla="*/ 1732 h 2640"/>
              <a:gd name="T52" fmla="*/ 1698 w 4440"/>
              <a:gd name="T53" fmla="*/ 1774 h 2640"/>
              <a:gd name="T54" fmla="*/ 1417 w 4440"/>
              <a:gd name="T55" fmla="*/ 1843 h 2640"/>
              <a:gd name="T56" fmla="*/ 1136 w 4440"/>
              <a:gd name="T57" fmla="*/ 1942 h 2640"/>
              <a:gd name="T58" fmla="*/ 854 w 4440"/>
              <a:gd name="T59" fmla="*/ 2071 h 2640"/>
              <a:gd name="T60" fmla="*/ 570 w 4440"/>
              <a:gd name="T61" fmla="*/ 2228 h 2640"/>
              <a:gd name="T62" fmla="*/ 285 w 4440"/>
              <a:gd name="T63" fmla="*/ 2415 h 2640"/>
              <a:gd name="T64" fmla="*/ 0 w 4440"/>
              <a:gd name="T65" fmla="*/ 2631 h 26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440" h="2640">
                <a:moveTo>
                  <a:pt x="0" y="23"/>
                </a:moveTo>
                <a:lnTo>
                  <a:pt x="136" y="131"/>
                </a:lnTo>
                <a:lnTo>
                  <a:pt x="269" y="233"/>
                </a:lnTo>
                <a:lnTo>
                  <a:pt x="405" y="328"/>
                </a:lnTo>
                <a:lnTo>
                  <a:pt x="540" y="416"/>
                </a:lnTo>
                <a:lnTo>
                  <a:pt x="676" y="497"/>
                </a:lnTo>
                <a:lnTo>
                  <a:pt x="812" y="572"/>
                </a:lnTo>
                <a:lnTo>
                  <a:pt x="948" y="638"/>
                </a:lnTo>
                <a:lnTo>
                  <a:pt x="1084" y="699"/>
                </a:lnTo>
                <a:lnTo>
                  <a:pt x="1221" y="752"/>
                </a:lnTo>
                <a:lnTo>
                  <a:pt x="1358" y="798"/>
                </a:lnTo>
                <a:lnTo>
                  <a:pt x="1495" y="837"/>
                </a:lnTo>
                <a:lnTo>
                  <a:pt x="1633" y="869"/>
                </a:lnTo>
                <a:lnTo>
                  <a:pt x="1770" y="895"/>
                </a:lnTo>
                <a:lnTo>
                  <a:pt x="1908" y="912"/>
                </a:lnTo>
                <a:lnTo>
                  <a:pt x="2046" y="923"/>
                </a:lnTo>
                <a:lnTo>
                  <a:pt x="2185" y="926"/>
                </a:lnTo>
                <a:lnTo>
                  <a:pt x="2324" y="923"/>
                </a:lnTo>
                <a:lnTo>
                  <a:pt x="2463" y="913"/>
                </a:lnTo>
                <a:lnTo>
                  <a:pt x="2602" y="895"/>
                </a:lnTo>
                <a:lnTo>
                  <a:pt x="2742" y="870"/>
                </a:lnTo>
                <a:lnTo>
                  <a:pt x="2882" y="837"/>
                </a:lnTo>
                <a:lnTo>
                  <a:pt x="3023" y="798"/>
                </a:lnTo>
                <a:lnTo>
                  <a:pt x="3162" y="752"/>
                </a:lnTo>
                <a:lnTo>
                  <a:pt x="3304" y="697"/>
                </a:lnTo>
                <a:lnTo>
                  <a:pt x="3445" y="637"/>
                </a:lnTo>
                <a:lnTo>
                  <a:pt x="3586" y="568"/>
                </a:lnTo>
                <a:lnTo>
                  <a:pt x="3727" y="491"/>
                </a:lnTo>
                <a:lnTo>
                  <a:pt x="3869" y="408"/>
                </a:lnTo>
                <a:lnTo>
                  <a:pt x="4011" y="317"/>
                </a:lnTo>
                <a:lnTo>
                  <a:pt x="4153" y="219"/>
                </a:lnTo>
                <a:lnTo>
                  <a:pt x="4296" y="114"/>
                </a:lnTo>
                <a:lnTo>
                  <a:pt x="4440" y="0"/>
                </a:lnTo>
                <a:lnTo>
                  <a:pt x="4440" y="2640"/>
                </a:lnTo>
                <a:lnTo>
                  <a:pt x="4304" y="2530"/>
                </a:lnTo>
                <a:lnTo>
                  <a:pt x="4170" y="2426"/>
                </a:lnTo>
                <a:lnTo>
                  <a:pt x="4035" y="2331"/>
                </a:lnTo>
                <a:lnTo>
                  <a:pt x="3900" y="2242"/>
                </a:lnTo>
                <a:lnTo>
                  <a:pt x="3764" y="2160"/>
                </a:lnTo>
                <a:lnTo>
                  <a:pt x="3628" y="2085"/>
                </a:lnTo>
                <a:lnTo>
                  <a:pt x="3492" y="2017"/>
                </a:lnTo>
                <a:lnTo>
                  <a:pt x="3355" y="1955"/>
                </a:lnTo>
                <a:lnTo>
                  <a:pt x="3219" y="1902"/>
                </a:lnTo>
                <a:lnTo>
                  <a:pt x="3082" y="1854"/>
                </a:lnTo>
                <a:lnTo>
                  <a:pt x="2945" y="1814"/>
                </a:lnTo>
                <a:lnTo>
                  <a:pt x="2807" y="1781"/>
                </a:lnTo>
                <a:lnTo>
                  <a:pt x="2668" y="1755"/>
                </a:lnTo>
                <a:lnTo>
                  <a:pt x="2532" y="1736"/>
                </a:lnTo>
                <a:lnTo>
                  <a:pt x="2393" y="1725"/>
                </a:lnTo>
                <a:lnTo>
                  <a:pt x="2254" y="1720"/>
                </a:lnTo>
                <a:lnTo>
                  <a:pt x="2116" y="1722"/>
                </a:lnTo>
                <a:lnTo>
                  <a:pt x="1976" y="1732"/>
                </a:lnTo>
                <a:lnTo>
                  <a:pt x="1838" y="1749"/>
                </a:lnTo>
                <a:lnTo>
                  <a:pt x="1698" y="1774"/>
                </a:lnTo>
                <a:lnTo>
                  <a:pt x="1557" y="1804"/>
                </a:lnTo>
                <a:lnTo>
                  <a:pt x="1417" y="1843"/>
                </a:lnTo>
                <a:lnTo>
                  <a:pt x="1277" y="1889"/>
                </a:lnTo>
                <a:lnTo>
                  <a:pt x="1136" y="1942"/>
                </a:lnTo>
                <a:lnTo>
                  <a:pt x="995" y="2003"/>
                </a:lnTo>
                <a:lnTo>
                  <a:pt x="854" y="2071"/>
                </a:lnTo>
                <a:lnTo>
                  <a:pt x="713" y="2145"/>
                </a:lnTo>
                <a:lnTo>
                  <a:pt x="570" y="2228"/>
                </a:lnTo>
                <a:lnTo>
                  <a:pt x="428" y="2318"/>
                </a:lnTo>
                <a:lnTo>
                  <a:pt x="285" y="2415"/>
                </a:lnTo>
                <a:lnTo>
                  <a:pt x="143" y="2520"/>
                </a:lnTo>
                <a:lnTo>
                  <a:pt x="0" y="2631"/>
                </a:lnTo>
                <a:lnTo>
                  <a:pt x="0" y="23"/>
                </a:lnTo>
                <a:close/>
              </a:path>
            </a:pathLst>
          </a:custGeom>
          <a:solidFill>
            <a:srgbClr val="E8E8E8"/>
          </a:solidFill>
          <a:ln>
            <a:noFill/>
          </a:ln>
        </p:spPr>
        <p:txBody>
          <a:bodyPr vert="horz" wrap="square" lIns="60951" tIns="30475" rIns="60951" bIns="30475" numCol="1" anchor="t" anchorCtr="0" compatLnSpc="1">
            <a:prstTxWarp prst="textNoShape">
              <a:avLst/>
            </a:prstTxWarp>
          </a:bodyPr>
          <a:lstStyle/>
          <a:p>
            <a:endParaRPr lang="en-US" sz="1200"/>
          </a:p>
        </p:txBody>
      </p:sp>
      <p:sp>
        <p:nvSpPr>
          <p:cNvPr id="6" name="Freeform 7">
            <a:extLst>
              <a:ext uri="{FF2B5EF4-FFF2-40B4-BE49-F238E27FC236}">
                <a16:creationId xmlns:a16="http://schemas.microsoft.com/office/drawing/2014/main" id="{E84E7EEC-2B2F-7445-B9AB-6635552B7418}"/>
              </a:ext>
            </a:extLst>
          </p:cNvPr>
          <p:cNvSpPr>
            <a:spLocks/>
          </p:cNvSpPr>
          <p:nvPr/>
        </p:nvSpPr>
        <p:spPr bwMode="auto">
          <a:xfrm>
            <a:off x="5082933" y="1715161"/>
            <a:ext cx="2035955" cy="1210569"/>
          </a:xfrm>
          <a:custGeom>
            <a:avLst/>
            <a:gdLst>
              <a:gd name="T0" fmla="*/ 135 w 4439"/>
              <a:gd name="T1" fmla="*/ 131 h 2640"/>
              <a:gd name="T2" fmla="*/ 404 w 4439"/>
              <a:gd name="T3" fmla="*/ 328 h 2640"/>
              <a:gd name="T4" fmla="*/ 675 w 4439"/>
              <a:gd name="T5" fmla="*/ 497 h 2640"/>
              <a:gd name="T6" fmla="*/ 947 w 4439"/>
              <a:gd name="T7" fmla="*/ 638 h 2640"/>
              <a:gd name="T8" fmla="*/ 1221 w 4439"/>
              <a:gd name="T9" fmla="*/ 752 h 2640"/>
              <a:gd name="T10" fmla="*/ 1494 w 4439"/>
              <a:gd name="T11" fmla="*/ 837 h 2640"/>
              <a:gd name="T12" fmla="*/ 1769 w 4439"/>
              <a:gd name="T13" fmla="*/ 895 h 2640"/>
              <a:gd name="T14" fmla="*/ 2046 w 4439"/>
              <a:gd name="T15" fmla="*/ 923 h 2640"/>
              <a:gd name="T16" fmla="*/ 2324 w 4439"/>
              <a:gd name="T17" fmla="*/ 923 h 2640"/>
              <a:gd name="T18" fmla="*/ 2602 w 4439"/>
              <a:gd name="T19" fmla="*/ 895 h 2640"/>
              <a:gd name="T20" fmla="*/ 2881 w 4439"/>
              <a:gd name="T21" fmla="*/ 837 h 2640"/>
              <a:gd name="T22" fmla="*/ 3162 w 4439"/>
              <a:gd name="T23" fmla="*/ 752 h 2640"/>
              <a:gd name="T24" fmla="*/ 3444 w 4439"/>
              <a:gd name="T25" fmla="*/ 637 h 2640"/>
              <a:gd name="T26" fmla="*/ 3726 w 4439"/>
              <a:gd name="T27" fmla="*/ 491 h 2640"/>
              <a:gd name="T28" fmla="*/ 4010 w 4439"/>
              <a:gd name="T29" fmla="*/ 317 h 2640"/>
              <a:gd name="T30" fmla="*/ 4295 w 4439"/>
              <a:gd name="T31" fmla="*/ 114 h 2640"/>
              <a:gd name="T32" fmla="*/ 4439 w 4439"/>
              <a:gd name="T33" fmla="*/ 2640 h 2640"/>
              <a:gd name="T34" fmla="*/ 4170 w 4439"/>
              <a:gd name="T35" fmla="*/ 2426 h 2640"/>
              <a:gd name="T36" fmla="*/ 3899 w 4439"/>
              <a:gd name="T37" fmla="*/ 2242 h 2640"/>
              <a:gd name="T38" fmla="*/ 3627 w 4439"/>
              <a:gd name="T39" fmla="*/ 2085 h 2640"/>
              <a:gd name="T40" fmla="*/ 3355 w 4439"/>
              <a:gd name="T41" fmla="*/ 1955 h 2640"/>
              <a:gd name="T42" fmla="*/ 3081 w 4439"/>
              <a:gd name="T43" fmla="*/ 1854 h 2640"/>
              <a:gd name="T44" fmla="*/ 2806 w 4439"/>
              <a:gd name="T45" fmla="*/ 1781 h 2640"/>
              <a:gd name="T46" fmla="*/ 2531 w 4439"/>
              <a:gd name="T47" fmla="*/ 1736 h 2640"/>
              <a:gd name="T48" fmla="*/ 2253 w 4439"/>
              <a:gd name="T49" fmla="*/ 1720 h 2640"/>
              <a:gd name="T50" fmla="*/ 1975 w 4439"/>
              <a:gd name="T51" fmla="*/ 1732 h 2640"/>
              <a:gd name="T52" fmla="*/ 1697 w 4439"/>
              <a:gd name="T53" fmla="*/ 1774 h 2640"/>
              <a:gd name="T54" fmla="*/ 1417 w 4439"/>
              <a:gd name="T55" fmla="*/ 1843 h 2640"/>
              <a:gd name="T56" fmla="*/ 1136 w 4439"/>
              <a:gd name="T57" fmla="*/ 1942 h 2640"/>
              <a:gd name="T58" fmla="*/ 854 w 4439"/>
              <a:gd name="T59" fmla="*/ 2071 h 2640"/>
              <a:gd name="T60" fmla="*/ 570 w 4439"/>
              <a:gd name="T61" fmla="*/ 2228 h 2640"/>
              <a:gd name="T62" fmla="*/ 286 w 4439"/>
              <a:gd name="T63" fmla="*/ 2415 h 2640"/>
              <a:gd name="T64" fmla="*/ 0 w 4439"/>
              <a:gd name="T65" fmla="*/ 2631 h 26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439" h="2640">
                <a:moveTo>
                  <a:pt x="0" y="23"/>
                </a:moveTo>
                <a:lnTo>
                  <a:pt x="135" y="131"/>
                </a:lnTo>
                <a:lnTo>
                  <a:pt x="269" y="233"/>
                </a:lnTo>
                <a:lnTo>
                  <a:pt x="404" y="328"/>
                </a:lnTo>
                <a:lnTo>
                  <a:pt x="540" y="416"/>
                </a:lnTo>
                <a:lnTo>
                  <a:pt x="675" y="497"/>
                </a:lnTo>
                <a:lnTo>
                  <a:pt x="812" y="572"/>
                </a:lnTo>
                <a:lnTo>
                  <a:pt x="947" y="638"/>
                </a:lnTo>
                <a:lnTo>
                  <a:pt x="1084" y="699"/>
                </a:lnTo>
                <a:lnTo>
                  <a:pt x="1221" y="752"/>
                </a:lnTo>
                <a:lnTo>
                  <a:pt x="1358" y="798"/>
                </a:lnTo>
                <a:lnTo>
                  <a:pt x="1494" y="837"/>
                </a:lnTo>
                <a:lnTo>
                  <a:pt x="1633" y="869"/>
                </a:lnTo>
                <a:lnTo>
                  <a:pt x="1769" y="895"/>
                </a:lnTo>
                <a:lnTo>
                  <a:pt x="1908" y="912"/>
                </a:lnTo>
                <a:lnTo>
                  <a:pt x="2046" y="923"/>
                </a:lnTo>
                <a:lnTo>
                  <a:pt x="2186" y="926"/>
                </a:lnTo>
                <a:lnTo>
                  <a:pt x="2324" y="923"/>
                </a:lnTo>
                <a:lnTo>
                  <a:pt x="2462" y="913"/>
                </a:lnTo>
                <a:lnTo>
                  <a:pt x="2602" y="895"/>
                </a:lnTo>
                <a:lnTo>
                  <a:pt x="2741" y="870"/>
                </a:lnTo>
                <a:lnTo>
                  <a:pt x="2881" y="837"/>
                </a:lnTo>
                <a:lnTo>
                  <a:pt x="3022" y="798"/>
                </a:lnTo>
                <a:lnTo>
                  <a:pt x="3162" y="752"/>
                </a:lnTo>
                <a:lnTo>
                  <a:pt x="3303" y="697"/>
                </a:lnTo>
                <a:lnTo>
                  <a:pt x="3444" y="637"/>
                </a:lnTo>
                <a:lnTo>
                  <a:pt x="3585" y="568"/>
                </a:lnTo>
                <a:lnTo>
                  <a:pt x="3726" y="491"/>
                </a:lnTo>
                <a:lnTo>
                  <a:pt x="3869" y="408"/>
                </a:lnTo>
                <a:lnTo>
                  <a:pt x="4010" y="317"/>
                </a:lnTo>
                <a:lnTo>
                  <a:pt x="4153" y="219"/>
                </a:lnTo>
                <a:lnTo>
                  <a:pt x="4295" y="114"/>
                </a:lnTo>
                <a:lnTo>
                  <a:pt x="4439" y="0"/>
                </a:lnTo>
                <a:lnTo>
                  <a:pt x="4439" y="2640"/>
                </a:lnTo>
                <a:lnTo>
                  <a:pt x="4304" y="2530"/>
                </a:lnTo>
                <a:lnTo>
                  <a:pt x="4170" y="2426"/>
                </a:lnTo>
                <a:lnTo>
                  <a:pt x="4034" y="2331"/>
                </a:lnTo>
                <a:lnTo>
                  <a:pt x="3899" y="2242"/>
                </a:lnTo>
                <a:lnTo>
                  <a:pt x="3764" y="2160"/>
                </a:lnTo>
                <a:lnTo>
                  <a:pt x="3627" y="2085"/>
                </a:lnTo>
                <a:lnTo>
                  <a:pt x="3492" y="2017"/>
                </a:lnTo>
                <a:lnTo>
                  <a:pt x="3355" y="1955"/>
                </a:lnTo>
                <a:lnTo>
                  <a:pt x="3218" y="1902"/>
                </a:lnTo>
                <a:lnTo>
                  <a:pt x="3081" y="1854"/>
                </a:lnTo>
                <a:lnTo>
                  <a:pt x="2944" y="1814"/>
                </a:lnTo>
                <a:lnTo>
                  <a:pt x="2806" y="1781"/>
                </a:lnTo>
                <a:lnTo>
                  <a:pt x="2668" y="1755"/>
                </a:lnTo>
                <a:lnTo>
                  <a:pt x="2531" y="1736"/>
                </a:lnTo>
                <a:lnTo>
                  <a:pt x="2393" y="1725"/>
                </a:lnTo>
                <a:lnTo>
                  <a:pt x="2253" y="1720"/>
                </a:lnTo>
                <a:lnTo>
                  <a:pt x="2115" y="1722"/>
                </a:lnTo>
                <a:lnTo>
                  <a:pt x="1975" y="1732"/>
                </a:lnTo>
                <a:lnTo>
                  <a:pt x="1837" y="1749"/>
                </a:lnTo>
                <a:lnTo>
                  <a:pt x="1697" y="1774"/>
                </a:lnTo>
                <a:lnTo>
                  <a:pt x="1556" y="1804"/>
                </a:lnTo>
                <a:lnTo>
                  <a:pt x="1417" y="1843"/>
                </a:lnTo>
                <a:lnTo>
                  <a:pt x="1277" y="1889"/>
                </a:lnTo>
                <a:lnTo>
                  <a:pt x="1136" y="1942"/>
                </a:lnTo>
                <a:lnTo>
                  <a:pt x="995" y="2003"/>
                </a:lnTo>
                <a:lnTo>
                  <a:pt x="854" y="2071"/>
                </a:lnTo>
                <a:lnTo>
                  <a:pt x="712" y="2145"/>
                </a:lnTo>
                <a:lnTo>
                  <a:pt x="570" y="2228"/>
                </a:lnTo>
                <a:lnTo>
                  <a:pt x="427" y="2318"/>
                </a:lnTo>
                <a:lnTo>
                  <a:pt x="286" y="2415"/>
                </a:lnTo>
                <a:lnTo>
                  <a:pt x="142" y="2520"/>
                </a:lnTo>
                <a:lnTo>
                  <a:pt x="0" y="2631"/>
                </a:lnTo>
                <a:lnTo>
                  <a:pt x="0" y="23"/>
                </a:lnTo>
                <a:close/>
              </a:path>
            </a:pathLst>
          </a:custGeom>
          <a:solidFill>
            <a:srgbClr val="E8E8E8"/>
          </a:solidFill>
          <a:ln>
            <a:noFill/>
          </a:ln>
        </p:spPr>
        <p:txBody>
          <a:bodyPr vert="horz" wrap="square" lIns="60951" tIns="30475" rIns="60951" bIns="30475" numCol="1" anchor="t" anchorCtr="0" compatLnSpc="1">
            <a:prstTxWarp prst="textNoShape">
              <a:avLst/>
            </a:prstTxWarp>
          </a:bodyPr>
          <a:lstStyle/>
          <a:p>
            <a:endParaRPr lang="en-US" sz="1200"/>
          </a:p>
        </p:txBody>
      </p:sp>
      <p:sp>
        <p:nvSpPr>
          <p:cNvPr id="7" name="Freeform 8">
            <a:extLst>
              <a:ext uri="{FF2B5EF4-FFF2-40B4-BE49-F238E27FC236}">
                <a16:creationId xmlns:a16="http://schemas.microsoft.com/office/drawing/2014/main" id="{960CAE76-7D60-BF1D-97CA-A39C5923E761}"/>
              </a:ext>
            </a:extLst>
          </p:cNvPr>
          <p:cNvSpPr>
            <a:spLocks/>
          </p:cNvSpPr>
          <p:nvPr/>
        </p:nvSpPr>
        <p:spPr bwMode="auto">
          <a:xfrm>
            <a:off x="2079440" y="1715161"/>
            <a:ext cx="2035038" cy="1210569"/>
          </a:xfrm>
          <a:custGeom>
            <a:avLst/>
            <a:gdLst>
              <a:gd name="T0" fmla="*/ 134 w 4438"/>
              <a:gd name="T1" fmla="*/ 131 h 2640"/>
              <a:gd name="T2" fmla="*/ 405 w 4438"/>
              <a:gd name="T3" fmla="*/ 328 h 2640"/>
              <a:gd name="T4" fmla="*/ 675 w 4438"/>
              <a:gd name="T5" fmla="*/ 497 h 2640"/>
              <a:gd name="T6" fmla="*/ 948 w 4438"/>
              <a:gd name="T7" fmla="*/ 638 h 2640"/>
              <a:gd name="T8" fmla="*/ 1221 w 4438"/>
              <a:gd name="T9" fmla="*/ 752 h 2640"/>
              <a:gd name="T10" fmla="*/ 1495 w 4438"/>
              <a:gd name="T11" fmla="*/ 837 h 2640"/>
              <a:gd name="T12" fmla="*/ 1770 w 4438"/>
              <a:gd name="T13" fmla="*/ 895 h 2640"/>
              <a:gd name="T14" fmla="*/ 2046 w 4438"/>
              <a:gd name="T15" fmla="*/ 923 h 2640"/>
              <a:gd name="T16" fmla="*/ 2324 w 4438"/>
              <a:gd name="T17" fmla="*/ 923 h 2640"/>
              <a:gd name="T18" fmla="*/ 2602 w 4438"/>
              <a:gd name="T19" fmla="*/ 895 h 2640"/>
              <a:gd name="T20" fmla="*/ 2881 w 4438"/>
              <a:gd name="T21" fmla="*/ 837 h 2640"/>
              <a:gd name="T22" fmla="*/ 3162 w 4438"/>
              <a:gd name="T23" fmla="*/ 752 h 2640"/>
              <a:gd name="T24" fmla="*/ 3445 w 4438"/>
              <a:gd name="T25" fmla="*/ 637 h 2640"/>
              <a:gd name="T26" fmla="*/ 3727 w 4438"/>
              <a:gd name="T27" fmla="*/ 491 h 2640"/>
              <a:gd name="T28" fmla="*/ 4010 w 4438"/>
              <a:gd name="T29" fmla="*/ 317 h 2640"/>
              <a:gd name="T30" fmla="*/ 4296 w 4438"/>
              <a:gd name="T31" fmla="*/ 114 h 2640"/>
              <a:gd name="T32" fmla="*/ 4438 w 4438"/>
              <a:gd name="T33" fmla="*/ 2640 h 2640"/>
              <a:gd name="T34" fmla="*/ 4169 w 4438"/>
              <a:gd name="T35" fmla="*/ 2426 h 2640"/>
              <a:gd name="T36" fmla="*/ 3898 w 4438"/>
              <a:gd name="T37" fmla="*/ 2242 h 2640"/>
              <a:gd name="T38" fmla="*/ 3627 w 4438"/>
              <a:gd name="T39" fmla="*/ 2085 h 2640"/>
              <a:gd name="T40" fmla="*/ 3355 w 4438"/>
              <a:gd name="T41" fmla="*/ 1955 h 2640"/>
              <a:gd name="T42" fmla="*/ 3080 w 4438"/>
              <a:gd name="T43" fmla="*/ 1854 h 2640"/>
              <a:gd name="T44" fmla="*/ 2807 w 4438"/>
              <a:gd name="T45" fmla="*/ 1781 h 2640"/>
              <a:gd name="T46" fmla="*/ 2530 w 4438"/>
              <a:gd name="T47" fmla="*/ 1736 h 2640"/>
              <a:gd name="T48" fmla="*/ 2254 w 4438"/>
              <a:gd name="T49" fmla="*/ 1720 h 2640"/>
              <a:gd name="T50" fmla="*/ 1976 w 4438"/>
              <a:gd name="T51" fmla="*/ 1732 h 2640"/>
              <a:gd name="T52" fmla="*/ 1696 w 4438"/>
              <a:gd name="T53" fmla="*/ 1774 h 2640"/>
              <a:gd name="T54" fmla="*/ 1417 w 4438"/>
              <a:gd name="T55" fmla="*/ 1843 h 2640"/>
              <a:gd name="T56" fmla="*/ 1136 w 4438"/>
              <a:gd name="T57" fmla="*/ 1942 h 2640"/>
              <a:gd name="T58" fmla="*/ 853 w 4438"/>
              <a:gd name="T59" fmla="*/ 2071 h 2640"/>
              <a:gd name="T60" fmla="*/ 570 w 4438"/>
              <a:gd name="T61" fmla="*/ 2228 h 2640"/>
              <a:gd name="T62" fmla="*/ 285 w 4438"/>
              <a:gd name="T63" fmla="*/ 2415 h 2640"/>
              <a:gd name="T64" fmla="*/ 0 w 4438"/>
              <a:gd name="T65" fmla="*/ 2631 h 26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438" h="2640">
                <a:moveTo>
                  <a:pt x="0" y="23"/>
                </a:moveTo>
                <a:lnTo>
                  <a:pt x="134" y="131"/>
                </a:lnTo>
                <a:lnTo>
                  <a:pt x="269" y="233"/>
                </a:lnTo>
                <a:lnTo>
                  <a:pt x="405" y="328"/>
                </a:lnTo>
                <a:lnTo>
                  <a:pt x="540" y="416"/>
                </a:lnTo>
                <a:lnTo>
                  <a:pt x="675" y="497"/>
                </a:lnTo>
                <a:lnTo>
                  <a:pt x="811" y="572"/>
                </a:lnTo>
                <a:lnTo>
                  <a:pt x="948" y="638"/>
                </a:lnTo>
                <a:lnTo>
                  <a:pt x="1084" y="699"/>
                </a:lnTo>
                <a:lnTo>
                  <a:pt x="1221" y="752"/>
                </a:lnTo>
                <a:lnTo>
                  <a:pt x="1358" y="798"/>
                </a:lnTo>
                <a:lnTo>
                  <a:pt x="1495" y="837"/>
                </a:lnTo>
                <a:lnTo>
                  <a:pt x="1632" y="869"/>
                </a:lnTo>
                <a:lnTo>
                  <a:pt x="1770" y="895"/>
                </a:lnTo>
                <a:lnTo>
                  <a:pt x="1908" y="912"/>
                </a:lnTo>
                <a:lnTo>
                  <a:pt x="2046" y="923"/>
                </a:lnTo>
                <a:lnTo>
                  <a:pt x="2185" y="926"/>
                </a:lnTo>
                <a:lnTo>
                  <a:pt x="2324" y="923"/>
                </a:lnTo>
                <a:lnTo>
                  <a:pt x="2462" y="913"/>
                </a:lnTo>
                <a:lnTo>
                  <a:pt x="2602" y="895"/>
                </a:lnTo>
                <a:lnTo>
                  <a:pt x="2742" y="870"/>
                </a:lnTo>
                <a:lnTo>
                  <a:pt x="2881" y="837"/>
                </a:lnTo>
                <a:lnTo>
                  <a:pt x="3021" y="798"/>
                </a:lnTo>
                <a:lnTo>
                  <a:pt x="3162" y="752"/>
                </a:lnTo>
                <a:lnTo>
                  <a:pt x="3303" y="697"/>
                </a:lnTo>
                <a:lnTo>
                  <a:pt x="3445" y="637"/>
                </a:lnTo>
                <a:lnTo>
                  <a:pt x="3586" y="568"/>
                </a:lnTo>
                <a:lnTo>
                  <a:pt x="3727" y="491"/>
                </a:lnTo>
                <a:lnTo>
                  <a:pt x="3868" y="408"/>
                </a:lnTo>
                <a:lnTo>
                  <a:pt x="4010" y="317"/>
                </a:lnTo>
                <a:lnTo>
                  <a:pt x="4153" y="219"/>
                </a:lnTo>
                <a:lnTo>
                  <a:pt x="4296" y="114"/>
                </a:lnTo>
                <a:lnTo>
                  <a:pt x="4438" y="0"/>
                </a:lnTo>
                <a:lnTo>
                  <a:pt x="4438" y="2640"/>
                </a:lnTo>
                <a:lnTo>
                  <a:pt x="4304" y="2530"/>
                </a:lnTo>
                <a:lnTo>
                  <a:pt x="4169" y="2426"/>
                </a:lnTo>
                <a:lnTo>
                  <a:pt x="4033" y="2331"/>
                </a:lnTo>
                <a:lnTo>
                  <a:pt x="3898" y="2242"/>
                </a:lnTo>
                <a:lnTo>
                  <a:pt x="3763" y="2160"/>
                </a:lnTo>
                <a:lnTo>
                  <a:pt x="3627" y="2085"/>
                </a:lnTo>
                <a:lnTo>
                  <a:pt x="3491" y="2017"/>
                </a:lnTo>
                <a:lnTo>
                  <a:pt x="3355" y="1955"/>
                </a:lnTo>
                <a:lnTo>
                  <a:pt x="3218" y="1902"/>
                </a:lnTo>
                <a:lnTo>
                  <a:pt x="3080" y="1854"/>
                </a:lnTo>
                <a:lnTo>
                  <a:pt x="2943" y="1814"/>
                </a:lnTo>
                <a:lnTo>
                  <a:pt x="2807" y="1781"/>
                </a:lnTo>
                <a:lnTo>
                  <a:pt x="2668" y="1755"/>
                </a:lnTo>
                <a:lnTo>
                  <a:pt x="2530" y="1736"/>
                </a:lnTo>
                <a:lnTo>
                  <a:pt x="2392" y="1725"/>
                </a:lnTo>
                <a:lnTo>
                  <a:pt x="2254" y="1720"/>
                </a:lnTo>
                <a:lnTo>
                  <a:pt x="2115" y="1722"/>
                </a:lnTo>
                <a:lnTo>
                  <a:pt x="1976" y="1732"/>
                </a:lnTo>
                <a:lnTo>
                  <a:pt x="1836" y="1749"/>
                </a:lnTo>
                <a:lnTo>
                  <a:pt x="1696" y="1774"/>
                </a:lnTo>
                <a:lnTo>
                  <a:pt x="1557" y="1804"/>
                </a:lnTo>
                <a:lnTo>
                  <a:pt x="1417" y="1843"/>
                </a:lnTo>
                <a:lnTo>
                  <a:pt x="1276" y="1889"/>
                </a:lnTo>
                <a:lnTo>
                  <a:pt x="1136" y="1942"/>
                </a:lnTo>
                <a:lnTo>
                  <a:pt x="995" y="2003"/>
                </a:lnTo>
                <a:lnTo>
                  <a:pt x="853" y="2071"/>
                </a:lnTo>
                <a:lnTo>
                  <a:pt x="711" y="2145"/>
                </a:lnTo>
                <a:lnTo>
                  <a:pt x="570" y="2228"/>
                </a:lnTo>
                <a:lnTo>
                  <a:pt x="428" y="2318"/>
                </a:lnTo>
                <a:lnTo>
                  <a:pt x="285" y="2415"/>
                </a:lnTo>
                <a:lnTo>
                  <a:pt x="143" y="2520"/>
                </a:lnTo>
                <a:lnTo>
                  <a:pt x="0" y="2631"/>
                </a:lnTo>
                <a:lnTo>
                  <a:pt x="0" y="23"/>
                </a:lnTo>
                <a:close/>
              </a:path>
            </a:pathLst>
          </a:custGeom>
          <a:solidFill>
            <a:srgbClr val="E8E8E8"/>
          </a:solidFill>
          <a:ln>
            <a:noFill/>
          </a:ln>
        </p:spPr>
        <p:txBody>
          <a:bodyPr vert="horz" wrap="square" lIns="60951" tIns="30475" rIns="60951" bIns="30475" numCol="1" anchor="t" anchorCtr="0" compatLnSpc="1">
            <a:prstTxWarp prst="textNoShape">
              <a:avLst/>
            </a:prstTxWarp>
          </a:bodyPr>
          <a:lstStyle/>
          <a:p>
            <a:endParaRPr lang="en-US" sz="1200"/>
          </a:p>
        </p:txBody>
      </p:sp>
      <p:grpSp>
        <p:nvGrpSpPr>
          <p:cNvPr id="8" name="Группа 3">
            <a:extLst>
              <a:ext uri="{FF2B5EF4-FFF2-40B4-BE49-F238E27FC236}">
                <a16:creationId xmlns:a16="http://schemas.microsoft.com/office/drawing/2014/main" id="{9315E032-DE4A-6AB7-DC88-BC82F4ECC36A}"/>
              </a:ext>
            </a:extLst>
          </p:cNvPr>
          <p:cNvGrpSpPr/>
          <p:nvPr/>
        </p:nvGrpSpPr>
        <p:grpSpPr>
          <a:xfrm>
            <a:off x="3817340" y="1544580"/>
            <a:ext cx="1553561" cy="1554480"/>
            <a:chOff x="6207084" y="3966814"/>
            <a:chExt cx="2002067" cy="2003250"/>
          </a:xfrm>
        </p:grpSpPr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B9690152-34EB-442E-0F23-CCD5607E9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7084" y="3966814"/>
              <a:ext cx="2002067" cy="2003250"/>
            </a:xfrm>
            <a:custGeom>
              <a:avLst/>
              <a:gdLst>
                <a:gd name="T0" fmla="*/ 1866 w 3388"/>
                <a:gd name="T1" fmla="*/ 9 h 3391"/>
                <a:gd name="T2" fmla="*/ 2116 w 3388"/>
                <a:gd name="T3" fmla="*/ 53 h 3391"/>
                <a:gd name="T4" fmla="*/ 2353 w 3388"/>
                <a:gd name="T5" fmla="*/ 133 h 3391"/>
                <a:gd name="T6" fmla="*/ 2571 w 3388"/>
                <a:gd name="T7" fmla="*/ 245 h 3391"/>
                <a:gd name="T8" fmla="*/ 2770 w 3388"/>
                <a:gd name="T9" fmla="*/ 388 h 3391"/>
                <a:gd name="T10" fmla="*/ 2947 w 3388"/>
                <a:gd name="T11" fmla="*/ 555 h 3391"/>
                <a:gd name="T12" fmla="*/ 3098 w 3388"/>
                <a:gd name="T13" fmla="*/ 748 h 3391"/>
                <a:gd name="T14" fmla="*/ 3221 w 3388"/>
                <a:gd name="T15" fmla="*/ 960 h 3391"/>
                <a:gd name="T16" fmla="*/ 3312 w 3388"/>
                <a:gd name="T17" fmla="*/ 1192 h 3391"/>
                <a:gd name="T18" fmla="*/ 3368 w 3388"/>
                <a:gd name="T19" fmla="*/ 1437 h 3391"/>
                <a:gd name="T20" fmla="*/ 3388 w 3388"/>
                <a:gd name="T21" fmla="*/ 1695 h 3391"/>
                <a:gd name="T22" fmla="*/ 3368 w 3388"/>
                <a:gd name="T23" fmla="*/ 1954 h 3391"/>
                <a:gd name="T24" fmla="*/ 3312 w 3388"/>
                <a:gd name="T25" fmla="*/ 2199 h 3391"/>
                <a:gd name="T26" fmla="*/ 3221 w 3388"/>
                <a:gd name="T27" fmla="*/ 2431 h 3391"/>
                <a:gd name="T28" fmla="*/ 3098 w 3388"/>
                <a:gd name="T29" fmla="*/ 2643 h 3391"/>
                <a:gd name="T30" fmla="*/ 2947 w 3388"/>
                <a:gd name="T31" fmla="*/ 2836 h 3391"/>
                <a:gd name="T32" fmla="*/ 2770 w 3388"/>
                <a:gd name="T33" fmla="*/ 3003 h 3391"/>
                <a:gd name="T34" fmla="*/ 2571 w 3388"/>
                <a:gd name="T35" fmla="*/ 3146 h 3391"/>
                <a:gd name="T36" fmla="*/ 2353 w 3388"/>
                <a:gd name="T37" fmla="*/ 3258 h 3391"/>
                <a:gd name="T38" fmla="*/ 2116 w 3388"/>
                <a:gd name="T39" fmla="*/ 3337 h 3391"/>
                <a:gd name="T40" fmla="*/ 1866 w 3388"/>
                <a:gd name="T41" fmla="*/ 3382 h 3391"/>
                <a:gd name="T42" fmla="*/ 1607 w 3388"/>
                <a:gd name="T43" fmla="*/ 3388 h 3391"/>
                <a:gd name="T44" fmla="*/ 1352 w 3388"/>
                <a:gd name="T45" fmla="*/ 3356 h 3391"/>
                <a:gd name="T46" fmla="*/ 1111 w 3388"/>
                <a:gd name="T47" fmla="*/ 3288 h 3391"/>
                <a:gd name="T48" fmla="*/ 887 w 3388"/>
                <a:gd name="T49" fmla="*/ 3186 h 3391"/>
                <a:gd name="T50" fmla="*/ 679 w 3388"/>
                <a:gd name="T51" fmla="*/ 3053 h 3391"/>
                <a:gd name="T52" fmla="*/ 495 w 3388"/>
                <a:gd name="T53" fmla="*/ 2894 h 3391"/>
                <a:gd name="T54" fmla="*/ 337 w 3388"/>
                <a:gd name="T55" fmla="*/ 2709 h 3391"/>
                <a:gd name="T56" fmla="*/ 204 w 3388"/>
                <a:gd name="T57" fmla="*/ 2503 h 3391"/>
                <a:gd name="T58" fmla="*/ 102 w 3388"/>
                <a:gd name="T59" fmla="*/ 2278 h 3391"/>
                <a:gd name="T60" fmla="*/ 34 w 3388"/>
                <a:gd name="T61" fmla="*/ 2038 h 3391"/>
                <a:gd name="T62" fmla="*/ 1 w 3388"/>
                <a:gd name="T63" fmla="*/ 1783 h 3391"/>
                <a:gd name="T64" fmla="*/ 8 w 3388"/>
                <a:gd name="T65" fmla="*/ 1522 h 3391"/>
                <a:gd name="T66" fmla="*/ 53 w 3388"/>
                <a:gd name="T67" fmla="*/ 1272 h 3391"/>
                <a:gd name="T68" fmla="*/ 132 w 3388"/>
                <a:gd name="T69" fmla="*/ 1036 h 3391"/>
                <a:gd name="T70" fmla="*/ 244 w 3388"/>
                <a:gd name="T71" fmla="*/ 816 h 3391"/>
                <a:gd name="T72" fmla="*/ 385 w 3388"/>
                <a:gd name="T73" fmla="*/ 617 h 3391"/>
                <a:gd name="T74" fmla="*/ 554 w 3388"/>
                <a:gd name="T75" fmla="*/ 441 h 3391"/>
                <a:gd name="T76" fmla="*/ 747 w 3388"/>
                <a:gd name="T77" fmla="*/ 290 h 3391"/>
                <a:gd name="T78" fmla="*/ 959 w 3388"/>
                <a:gd name="T79" fmla="*/ 167 h 3391"/>
                <a:gd name="T80" fmla="*/ 1189 w 3388"/>
                <a:gd name="T81" fmla="*/ 76 h 3391"/>
                <a:gd name="T82" fmla="*/ 1435 w 3388"/>
                <a:gd name="T83" fmla="*/ 20 h 3391"/>
                <a:gd name="T84" fmla="*/ 1693 w 3388"/>
                <a:gd name="T85" fmla="*/ 0 h 3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388" h="3391">
                  <a:moveTo>
                    <a:pt x="1693" y="0"/>
                  </a:moveTo>
                  <a:lnTo>
                    <a:pt x="1781" y="3"/>
                  </a:lnTo>
                  <a:lnTo>
                    <a:pt x="1866" y="9"/>
                  </a:lnTo>
                  <a:lnTo>
                    <a:pt x="1951" y="20"/>
                  </a:lnTo>
                  <a:lnTo>
                    <a:pt x="2034" y="35"/>
                  </a:lnTo>
                  <a:lnTo>
                    <a:pt x="2116" y="53"/>
                  </a:lnTo>
                  <a:lnTo>
                    <a:pt x="2197" y="76"/>
                  </a:lnTo>
                  <a:lnTo>
                    <a:pt x="2276" y="102"/>
                  </a:lnTo>
                  <a:lnTo>
                    <a:pt x="2353" y="133"/>
                  </a:lnTo>
                  <a:lnTo>
                    <a:pt x="2427" y="167"/>
                  </a:lnTo>
                  <a:lnTo>
                    <a:pt x="2501" y="205"/>
                  </a:lnTo>
                  <a:lnTo>
                    <a:pt x="2571" y="245"/>
                  </a:lnTo>
                  <a:lnTo>
                    <a:pt x="2641" y="290"/>
                  </a:lnTo>
                  <a:lnTo>
                    <a:pt x="2707" y="337"/>
                  </a:lnTo>
                  <a:lnTo>
                    <a:pt x="2770" y="388"/>
                  </a:lnTo>
                  <a:lnTo>
                    <a:pt x="2832" y="441"/>
                  </a:lnTo>
                  <a:lnTo>
                    <a:pt x="2891" y="497"/>
                  </a:lnTo>
                  <a:lnTo>
                    <a:pt x="2947" y="555"/>
                  </a:lnTo>
                  <a:lnTo>
                    <a:pt x="3001" y="617"/>
                  </a:lnTo>
                  <a:lnTo>
                    <a:pt x="3051" y="682"/>
                  </a:lnTo>
                  <a:lnTo>
                    <a:pt x="3098" y="748"/>
                  </a:lnTo>
                  <a:lnTo>
                    <a:pt x="3142" y="816"/>
                  </a:lnTo>
                  <a:lnTo>
                    <a:pt x="3183" y="888"/>
                  </a:lnTo>
                  <a:lnTo>
                    <a:pt x="3221" y="960"/>
                  </a:lnTo>
                  <a:lnTo>
                    <a:pt x="3254" y="1036"/>
                  </a:lnTo>
                  <a:lnTo>
                    <a:pt x="3284" y="1112"/>
                  </a:lnTo>
                  <a:lnTo>
                    <a:pt x="3312" y="1192"/>
                  </a:lnTo>
                  <a:lnTo>
                    <a:pt x="3335" y="1272"/>
                  </a:lnTo>
                  <a:lnTo>
                    <a:pt x="3353" y="1353"/>
                  </a:lnTo>
                  <a:lnTo>
                    <a:pt x="3368" y="1437"/>
                  </a:lnTo>
                  <a:lnTo>
                    <a:pt x="3379" y="1522"/>
                  </a:lnTo>
                  <a:lnTo>
                    <a:pt x="3385" y="1608"/>
                  </a:lnTo>
                  <a:lnTo>
                    <a:pt x="3388" y="1695"/>
                  </a:lnTo>
                  <a:lnTo>
                    <a:pt x="3385" y="1783"/>
                  </a:lnTo>
                  <a:lnTo>
                    <a:pt x="3379" y="1869"/>
                  </a:lnTo>
                  <a:lnTo>
                    <a:pt x="3368" y="1954"/>
                  </a:lnTo>
                  <a:lnTo>
                    <a:pt x="3353" y="2038"/>
                  </a:lnTo>
                  <a:lnTo>
                    <a:pt x="3335" y="2118"/>
                  </a:lnTo>
                  <a:lnTo>
                    <a:pt x="3312" y="2199"/>
                  </a:lnTo>
                  <a:lnTo>
                    <a:pt x="3284" y="2278"/>
                  </a:lnTo>
                  <a:lnTo>
                    <a:pt x="3254" y="2355"/>
                  </a:lnTo>
                  <a:lnTo>
                    <a:pt x="3221" y="2431"/>
                  </a:lnTo>
                  <a:lnTo>
                    <a:pt x="3183" y="2503"/>
                  </a:lnTo>
                  <a:lnTo>
                    <a:pt x="3142" y="2575"/>
                  </a:lnTo>
                  <a:lnTo>
                    <a:pt x="3098" y="2643"/>
                  </a:lnTo>
                  <a:lnTo>
                    <a:pt x="3051" y="2709"/>
                  </a:lnTo>
                  <a:lnTo>
                    <a:pt x="3001" y="2774"/>
                  </a:lnTo>
                  <a:lnTo>
                    <a:pt x="2947" y="2836"/>
                  </a:lnTo>
                  <a:lnTo>
                    <a:pt x="2891" y="2894"/>
                  </a:lnTo>
                  <a:lnTo>
                    <a:pt x="2832" y="2950"/>
                  </a:lnTo>
                  <a:lnTo>
                    <a:pt x="2770" y="3003"/>
                  </a:lnTo>
                  <a:lnTo>
                    <a:pt x="2707" y="3053"/>
                  </a:lnTo>
                  <a:lnTo>
                    <a:pt x="2641" y="3101"/>
                  </a:lnTo>
                  <a:lnTo>
                    <a:pt x="2571" y="3146"/>
                  </a:lnTo>
                  <a:lnTo>
                    <a:pt x="2501" y="3186"/>
                  </a:lnTo>
                  <a:lnTo>
                    <a:pt x="2427" y="3224"/>
                  </a:lnTo>
                  <a:lnTo>
                    <a:pt x="2353" y="3258"/>
                  </a:lnTo>
                  <a:lnTo>
                    <a:pt x="2276" y="3288"/>
                  </a:lnTo>
                  <a:lnTo>
                    <a:pt x="2197" y="3314"/>
                  </a:lnTo>
                  <a:lnTo>
                    <a:pt x="2116" y="3337"/>
                  </a:lnTo>
                  <a:lnTo>
                    <a:pt x="2034" y="3356"/>
                  </a:lnTo>
                  <a:lnTo>
                    <a:pt x="1951" y="3371"/>
                  </a:lnTo>
                  <a:lnTo>
                    <a:pt x="1866" y="3382"/>
                  </a:lnTo>
                  <a:lnTo>
                    <a:pt x="1781" y="3388"/>
                  </a:lnTo>
                  <a:lnTo>
                    <a:pt x="1693" y="3391"/>
                  </a:lnTo>
                  <a:lnTo>
                    <a:pt x="1607" y="3388"/>
                  </a:lnTo>
                  <a:lnTo>
                    <a:pt x="1520" y="3382"/>
                  </a:lnTo>
                  <a:lnTo>
                    <a:pt x="1435" y="3371"/>
                  </a:lnTo>
                  <a:lnTo>
                    <a:pt x="1352" y="3356"/>
                  </a:lnTo>
                  <a:lnTo>
                    <a:pt x="1270" y="3337"/>
                  </a:lnTo>
                  <a:lnTo>
                    <a:pt x="1189" y="3314"/>
                  </a:lnTo>
                  <a:lnTo>
                    <a:pt x="1111" y="3288"/>
                  </a:lnTo>
                  <a:lnTo>
                    <a:pt x="1033" y="3258"/>
                  </a:lnTo>
                  <a:lnTo>
                    <a:pt x="959" y="3224"/>
                  </a:lnTo>
                  <a:lnTo>
                    <a:pt x="887" y="3186"/>
                  </a:lnTo>
                  <a:lnTo>
                    <a:pt x="815" y="3146"/>
                  </a:lnTo>
                  <a:lnTo>
                    <a:pt x="747" y="3101"/>
                  </a:lnTo>
                  <a:lnTo>
                    <a:pt x="679" y="3053"/>
                  </a:lnTo>
                  <a:lnTo>
                    <a:pt x="616" y="3003"/>
                  </a:lnTo>
                  <a:lnTo>
                    <a:pt x="554" y="2950"/>
                  </a:lnTo>
                  <a:lnTo>
                    <a:pt x="495" y="2894"/>
                  </a:lnTo>
                  <a:lnTo>
                    <a:pt x="439" y="2836"/>
                  </a:lnTo>
                  <a:lnTo>
                    <a:pt x="385" y="2774"/>
                  </a:lnTo>
                  <a:lnTo>
                    <a:pt x="337" y="2709"/>
                  </a:lnTo>
                  <a:lnTo>
                    <a:pt x="289" y="2643"/>
                  </a:lnTo>
                  <a:lnTo>
                    <a:pt x="244" y="2575"/>
                  </a:lnTo>
                  <a:lnTo>
                    <a:pt x="204" y="2503"/>
                  </a:lnTo>
                  <a:lnTo>
                    <a:pt x="167" y="2431"/>
                  </a:lnTo>
                  <a:lnTo>
                    <a:pt x="132" y="2355"/>
                  </a:lnTo>
                  <a:lnTo>
                    <a:pt x="102" y="2278"/>
                  </a:lnTo>
                  <a:lnTo>
                    <a:pt x="76" y="2199"/>
                  </a:lnTo>
                  <a:lnTo>
                    <a:pt x="53" y="2118"/>
                  </a:lnTo>
                  <a:lnTo>
                    <a:pt x="34" y="2038"/>
                  </a:lnTo>
                  <a:lnTo>
                    <a:pt x="18" y="1954"/>
                  </a:lnTo>
                  <a:lnTo>
                    <a:pt x="8" y="1869"/>
                  </a:lnTo>
                  <a:lnTo>
                    <a:pt x="1" y="1783"/>
                  </a:lnTo>
                  <a:lnTo>
                    <a:pt x="0" y="1695"/>
                  </a:lnTo>
                  <a:lnTo>
                    <a:pt x="1" y="1608"/>
                  </a:lnTo>
                  <a:lnTo>
                    <a:pt x="8" y="1522"/>
                  </a:lnTo>
                  <a:lnTo>
                    <a:pt x="18" y="1437"/>
                  </a:lnTo>
                  <a:lnTo>
                    <a:pt x="34" y="1353"/>
                  </a:lnTo>
                  <a:lnTo>
                    <a:pt x="53" y="1272"/>
                  </a:lnTo>
                  <a:lnTo>
                    <a:pt x="76" y="1192"/>
                  </a:lnTo>
                  <a:lnTo>
                    <a:pt x="102" y="1112"/>
                  </a:lnTo>
                  <a:lnTo>
                    <a:pt x="132" y="1036"/>
                  </a:lnTo>
                  <a:lnTo>
                    <a:pt x="167" y="960"/>
                  </a:lnTo>
                  <a:lnTo>
                    <a:pt x="204" y="888"/>
                  </a:lnTo>
                  <a:lnTo>
                    <a:pt x="244" y="816"/>
                  </a:lnTo>
                  <a:lnTo>
                    <a:pt x="289" y="748"/>
                  </a:lnTo>
                  <a:lnTo>
                    <a:pt x="337" y="682"/>
                  </a:lnTo>
                  <a:lnTo>
                    <a:pt x="385" y="617"/>
                  </a:lnTo>
                  <a:lnTo>
                    <a:pt x="439" y="555"/>
                  </a:lnTo>
                  <a:lnTo>
                    <a:pt x="495" y="497"/>
                  </a:lnTo>
                  <a:lnTo>
                    <a:pt x="554" y="441"/>
                  </a:lnTo>
                  <a:lnTo>
                    <a:pt x="616" y="388"/>
                  </a:lnTo>
                  <a:lnTo>
                    <a:pt x="679" y="337"/>
                  </a:lnTo>
                  <a:lnTo>
                    <a:pt x="747" y="290"/>
                  </a:lnTo>
                  <a:lnTo>
                    <a:pt x="815" y="245"/>
                  </a:lnTo>
                  <a:lnTo>
                    <a:pt x="887" y="205"/>
                  </a:lnTo>
                  <a:lnTo>
                    <a:pt x="959" y="167"/>
                  </a:lnTo>
                  <a:lnTo>
                    <a:pt x="1033" y="133"/>
                  </a:lnTo>
                  <a:lnTo>
                    <a:pt x="1111" y="102"/>
                  </a:lnTo>
                  <a:lnTo>
                    <a:pt x="1189" y="76"/>
                  </a:lnTo>
                  <a:lnTo>
                    <a:pt x="1270" y="53"/>
                  </a:lnTo>
                  <a:lnTo>
                    <a:pt x="1352" y="35"/>
                  </a:lnTo>
                  <a:lnTo>
                    <a:pt x="1435" y="20"/>
                  </a:lnTo>
                  <a:lnTo>
                    <a:pt x="1520" y="9"/>
                  </a:lnTo>
                  <a:lnTo>
                    <a:pt x="1607" y="3"/>
                  </a:lnTo>
                  <a:lnTo>
                    <a:pt x="1693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60951" tIns="30475" rIns="60951" bIns="30475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0" name="Овал 74">
              <a:extLst>
                <a:ext uri="{FF2B5EF4-FFF2-40B4-BE49-F238E27FC236}">
                  <a16:creationId xmlns:a16="http://schemas.microsoft.com/office/drawing/2014/main" id="{19FBB665-F55E-075A-C6AC-3A8E8DE64891}"/>
                </a:ext>
              </a:extLst>
            </p:cNvPr>
            <p:cNvSpPr/>
            <p:nvPr/>
          </p:nvSpPr>
          <p:spPr>
            <a:xfrm>
              <a:off x="6655242" y="4410246"/>
              <a:ext cx="1116386" cy="111638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grpSp>
        <p:nvGrpSpPr>
          <p:cNvPr id="11" name="Группа 1">
            <a:extLst>
              <a:ext uri="{FF2B5EF4-FFF2-40B4-BE49-F238E27FC236}">
                <a16:creationId xmlns:a16="http://schemas.microsoft.com/office/drawing/2014/main" id="{235D61EB-AF56-62C2-D19C-843E3C8CE8E9}"/>
              </a:ext>
            </a:extLst>
          </p:cNvPr>
          <p:cNvGrpSpPr/>
          <p:nvPr/>
        </p:nvGrpSpPr>
        <p:grpSpPr>
          <a:xfrm>
            <a:off x="813847" y="1544580"/>
            <a:ext cx="1553561" cy="1554480"/>
            <a:chOff x="2336499" y="3966814"/>
            <a:chExt cx="2002067" cy="2003250"/>
          </a:xfrm>
        </p:grpSpPr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7F20AA6F-0B88-D535-815E-3526245714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6499" y="3966814"/>
              <a:ext cx="2002067" cy="2003250"/>
            </a:xfrm>
            <a:custGeom>
              <a:avLst/>
              <a:gdLst>
                <a:gd name="T0" fmla="*/ 1868 w 3388"/>
                <a:gd name="T1" fmla="*/ 9 h 3391"/>
                <a:gd name="T2" fmla="*/ 2117 w 3388"/>
                <a:gd name="T3" fmla="*/ 53 h 3391"/>
                <a:gd name="T4" fmla="*/ 2353 w 3388"/>
                <a:gd name="T5" fmla="*/ 133 h 3391"/>
                <a:gd name="T6" fmla="*/ 2572 w 3388"/>
                <a:gd name="T7" fmla="*/ 245 h 3391"/>
                <a:gd name="T8" fmla="*/ 2772 w 3388"/>
                <a:gd name="T9" fmla="*/ 388 h 3391"/>
                <a:gd name="T10" fmla="*/ 2948 w 3388"/>
                <a:gd name="T11" fmla="*/ 555 h 3391"/>
                <a:gd name="T12" fmla="*/ 3099 w 3388"/>
                <a:gd name="T13" fmla="*/ 748 h 3391"/>
                <a:gd name="T14" fmla="*/ 3221 w 3388"/>
                <a:gd name="T15" fmla="*/ 960 h 3391"/>
                <a:gd name="T16" fmla="*/ 3312 w 3388"/>
                <a:gd name="T17" fmla="*/ 1192 h 3391"/>
                <a:gd name="T18" fmla="*/ 3368 w 3388"/>
                <a:gd name="T19" fmla="*/ 1437 h 3391"/>
                <a:gd name="T20" fmla="*/ 3388 w 3388"/>
                <a:gd name="T21" fmla="*/ 1695 h 3391"/>
                <a:gd name="T22" fmla="*/ 3368 w 3388"/>
                <a:gd name="T23" fmla="*/ 1954 h 3391"/>
                <a:gd name="T24" fmla="*/ 3312 w 3388"/>
                <a:gd name="T25" fmla="*/ 2199 h 3391"/>
                <a:gd name="T26" fmla="*/ 3221 w 3388"/>
                <a:gd name="T27" fmla="*/ 2431 h 3391"/>
                <a:gd name="T28" fmla="*/ 3099 w 3388"/>
                <a:gd name="T29" fmla="*/ 2643 h 3391"/>
                <a:gd name="T30" fmla="*/ 2948 w 3388"/>
                <a:gd name="T31" fmla="*/ 2836 h 3391"/>
                <a:gd name="T32" fmla="*/ 2772 w 3388"/>
                <a:gd name="T33" fmla="*/ 3003 h 3391"/>
                <a:gd name="T34" fmla="*/ 2572 w 3388"/>
                <a:gd name="T35" fmla="*/ 3146 h 3391"/>
                <a:gd name="T36" fmla="*/ 2353 w 3388"/>
                <a:gd name="T37" fmla="*/ 3258 h 3391"/>
                <a:gd name="T38" fmla="*/ 2117 w 3388"/>
                <a:gd name="T39" fmla="*/ 3337 h 3391"/>
                <a:gd name="T40" fmla="*/ 1868 w 3388"/>
                <a:gd name="T41" fmla="*/ 3382 h 3391"/>
                <a:gd name="T42" fmla="*/ 1607 w 3388"/>
                <a:gd name="T43" fmla="*/ 3388 h 3391"/>
                <a:gd name="T44" fmla="*/ 1352 w 3388"/>
                <a:gd name="T45" fmla="*/ 3356 h 3391"/>
                <a:gd name="T46" fmla="*/ 1112 w 3388"/>
                <a:gd name="T47" fmla="*/ 3288 h 3391"/>
                <a:gd name="T48" fmla="*/ 887 w 3388"/>
                <a:gd name="T49" fmla="*/ 3186 h 3391"/>
                <a:gd name="T50" fmla="*/ 681 w 3388"/>
                <a:gd name="T51" fmla="*/ 3053 h 3391"/>
                <a:gd name="T52" fmla="*/ 497 w 3388"/>
                <a:gd name="T53" fmla="*/ 2894 h 3391"/>
                <a:gd name="T54" fmla="*/ 337 w 3388"/>
                <a:gd name="T55" fmla="*/ 2709 h 3391"/>
                <a:gd name="T56" fmla="*/ 204 w 3388"/>
                <a:gd name="T57" fmla="*/ 2503 h 3391"/>
                <a:gd name="T58" fmla="*/ 102 w 3388"/>
                <a:gd name="T59" fmla="*/ 2278 h 3391"/>
                <a:gd name="T60" fmla="*/ 35 w 3388"/>
                <a:gd name="T61" fmla="*/ 2038 h 3391"/>
                <a:gd name="T62" fmla="*/ 3 w 3388"/>
                <a:gd name="T63" fmla="*/ 1783 h 3391"/>
                <a:gd name="T64" fmla="*/ 9 w 3388"/>
                <a:gd name="T65" fmla="*/ 1522 h 3391"/>
                <a:gd name="T66" fmla="*/ 53 w 3388"/>
                <a:gd name="T67" fmla="*/ 1272 h 3391"/>
                <a:gd name="T68" fmla="*/ 132 w 3388"/>
                <a:gd name="T69" fmla="*/ 1036 h 3391"/>
                <a:gd name="T70" fmla="*/ 245 w 3388"/>
                <a:gd name="T71" fmla="*/ 816 h 3391"/>
                <a:gd name="T72" fmla="*/ 387 w 3388"/>
                <a:gd name="T73" fmla="*/ 617 h 3391"/>
                <a:gd name="T74" fmla="*/ 554 w 3388"/>
                <a:gd name="T75" fmla="*/ 441 h 3391"/>
                <a:gd name="T76" fmla="*/ 747 w 3388"/>
                <a:gd name="T77" fmla="*/ 290 h 3391"/>
                <a:gd name="T78" fmla="*/ 959 w 3388"/>
                <a:gd name="T79" fmla="*/ 167 h 3391"/>
                <a:gd name="T80" fmla="*/ 1191 w 3388"/>
                <a:gd name="T81" fmla="*/ 76 h 3391"/>
                <a:gd name="T82" fmla="*/ 1436 w 3388"/>
                <a:gd name="T83" fmla="*/ 20 h 3391"/>
                <a:gd name="T84" fmla="*/ 1693 w 3388"/>
                <a:gd name="T85" fmla="*/ 0 h 3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388" h="3391">
                  <a:moveTo>
                    <a:pt x="1693" y="0"/>
                  </a:moveTo>
                  <a:lnTo>
                    <a:pt x="1781" y="3"/>
                  </a:lnTo>
                  <a:lnTo>
                    <a:pt x="1868" y="9"/>
                  </a:lnTo>
                  <a:lnTo>
                    <a:pt x="1953" y="20"/>
                  </a:lnTo>
                  <a:lnTo>
                    <a:pt x="2035" y="35"/>
                  </a:lnTo>
                  <a:lnTo>
                    <a:pt x="2117" y="53"/>
                  </a:lnTo>
                  <a:lnTo>
                    <a:pt x="2197" y="76"/>
                  </a:lnTo>
                  <a:lnTo>
                    <a:pt x="2277" y="102"/>
                  </a:lnTo>
                  <a:lnTo>
                    <a:pt x="2353" y="133"/>
                  </a:lnTo>
                  <a:lnTo>
                    <a:pt x="2428" y="167"/>
                  </a:lnTo>
                  <a:lnTo>
                    <a:pt x="2501" y="205"/>
                  </a:lnTo>
                  <a:lnTo>
                    <a:pt x="2572" y="245"/>
                  </a:lnTo>
                  <a:lnTo>
                    <a:pt x="2641" y="290"/>
                  </a:lnTo>
                  <a:lnTo>
                    <a:pt x="2707" y="337"/>
                  </a:lnTo>
                  <a:lnTo>
                    <a:pt x="2772" y="388"/>
                  </a:lnTo>
                  <a:lnTo>
                    <a:pt x="2832" y="441"/>
                  </a:lnTo>
                  <a:lnTo>
                    <a:pt x="2892" y="497"/>
                  </a:lnTo>
                  <a:lnTo>
                    <a:pt x="2948" y="555"/>
                  </a:lnTo>
                  <a:lnTo>
                    <a:pt x="3001" y="617"/>
                  </a:lnTo>
                  <a:lnTo>
                    <a:pt x="3051" y="682"/>
                  </a:lnTo>
                  <a:lnTo>
                    <a:pt x="3099" y="748"/>
                  </a:lnTo>
                  <a:lnTo>
                    <a:pt x="3142" y="816"/>
                  </a:lnTo>
                  <a:lnTo>
                    <a:pt x="3184" y="888"/>
                  </a:lnTo>
                  <a:lnTo>
                    <a:pt x="3221" y="960"/>
                  </a:lnTo>
                  <a:lnTo>
                    <a:pt x="3254" y="1036"/>
                  </a:lnTo>
                  <a:lnTo>
                    <a:pt x="3285" y="1112"/>
                  </a:lnTo>
                  <a:lnTo>
                    <a:pt x="3312" y="1192"/>
                  </a:lnTo>
                  <a:lnTo>
                    <a:pt x="3335" y="1272"/>
                  </a:lnTo>
                  <a:lnTo>
                    <a:pt x="3354" y="1353"/>
                  </a:lnTo>
                  <a:lnTo>
                    <a:pt x="3368" y="1437"/>
                  </a:lnTo>
                  <a:lnTo>
                    <a:pt x="3380" y="1522"/>
                  </a:lnTo>
                  <a:lnTo>
                    <a:pt x="3385" y="1608"/>
                  </a:lnTo>
                  <a:lnTo>
                    <a:pt x="3388" y="1695"/>
                  </a:lnTo>
                  <a:lnTo>
                    <a:pt x="3385" y="1783"/>
                  </a:lnTo>
                  <a:lnTo>
                    <a:pt x="3380" y="1869"/>
                  </a:lnTo>
                  <a:lnTo>
                    <a:pt x="3368" y="1954"/>
                  </a:lnTo>
                  <a:lnTo>
                    <a:pt x="3354" y="2038"/>
                  </a:lnTo>
                  <a:lnTo>
                    <a:pt x="3335" y="2118"/>
                  </a:lnTo>
                  <a:lnTo>
                    <a:pt x="3312" y="2199"/>
                  </a:lnTo>
                  <a:lnTo>
                    <a:pt x="3285" y="2278"/>
                  </a:lnTo>
                  <a:lnTo>
                    <a:pt x="3254" y="2355"/>
                  </a:lnTo>
                  <a:lnTo>
                    <a:pt x="3221" y="2431"/>
                  </a:lnTo>
                  <a:lnTo>
                    <a:pt x="3184" y="2503"/>
                  </a:lnTo>
                  <a:lnTo>
                    <a:pt x="3142" y="2575"/>
                  </a:lnTo>
                  <a:lnTo>
                    <a:pt x="3099" y="2643"/>
                  </a:lnTo>
                  <a:lnTo>
                    <a:pt x="3051" y="2709"/>
                  </a:lnTo>
                  <a:lnTo>
                    <a:pt x="3001" y="2774"/>
                  </a:lnTo>
                  <a:lnTo>
                    <a:pt x="2948" y="2836"/>
                  </a:lnTo>
                  <a:lnTo>
                    <a:pt x="2892" y="2894"/>
                  </a:lnTo>
                  <a:lnTo>
                    <a:pt x="2832" y="2950"/>
                  </a:lnTo>
                  <a:lnTo>
                    <a:pt x="2772" y="3003"/>
                  </a:lnTo>
                  <a:lnTo>
                    <a:pt x="2707" y="3053"/>
                  </a:lnTo>
                  <a:lnTo>
                    <a:pt x="2641" y="3101"/>
                  </a:lnTo>
                  <a:lnTo>
                    <a:pt x="2572" y="3146"/>
                  </a:lnTo>
                  <a:lnTo>
                    <a:pt x="2501" y="3186"/>
                  </a:lnTo>
                  <a:lnTo>
                    <a:pt x="2428" y="3224"/>
                  </a:lnTo>
                  <a:lnTo>
                    <a:pt x="2353" y="3258"/>
                  </a:lnTo>
                  <a:lnTo>
                    <a:pt x="2277" y="3288"/>
                  </a:lnTo>
                  <a:lnTo>
                    <a:pt x="2197" y="3314"/>
                  </a:lnTo>
                  <a:lnTo>
                    <a:pt x="2117" y="3337"/>
                  </a:lnTo>
                  <a:lnTo>
                    <a:pt x="2035" y="3356"/>
                  </a:lnTo>
                  <a:lnTo>
                    <a:pt x="1953" y="3371"/>
                  </a:lnTo>
                  <a:lnTo>
                    <a:pt x="1868" y="3382"/>
                  </a:lnTo>
                  <a:lnTo>
                    <a:pt x="1781" y="3388"/>
                  </a:lnTo>
                  <a:lnTo>
                    <a:pt x="1693" y="3391"/>
                  </a:lnTo>
                  <a:lnTo>
                    <a:pt x="1607" y="3388"/>
                  </a:lnTo>
                  <a:lnTo>
                    <a:pt x="1521" y="3382"/>
                  </a:lnTo>
                  <a:lnTo>
                    <a:pt x="1436" y="3371"/>
                  </a:lnTo>
                  <a:lnTo>
                    <a:pt x="1352" y="3356"/>
                  </a:lnTo>
                  <a:lnTo>
                    <a:pt x="1270" y="3337"/>
                  </a:lnTo>
                  <a:lnTo>
                    <a:pt x="1191" y="3314"/>
                  </a:lnTo>
                  <a:lnTo>
                    <a:pt x="1112" y="3288"/>
                  </a:lnTo>
                  <a:lnTo>
                    <a:pt x="1035" y="3258"/>
                  </a:lnTo>
                  <a:lnTo>
                    <a:pt x="959" y="3224"/>
                  </a:lnTo>
                  <a:lnTo>
                    <a:pt x="887" y="3186"/>
                  </a:lnTo>
                  <a:lnTo>
                    <a:pt x="815" y="3146"/>
                  </a:lnTo>
                  <a:lnTo>
                    <a:pt x="747" y="3101"/>
                  </a:lnTo>
                  <a:lnTo>
                    <a:pt x="681" y="3053"/>
                  </a:lnTo>
                  <a:lnTo>
                    <a:pt x="616" y="3003"/>
                  </a:lnTo>
                  <a:lnTo>
                    <a:pt x="554" y="2950"/>
                  </a:lnTo>
                  <a:lnTo>
                    <a:pt x="497" y="2894"/>
                  </a:lnTo>
                  <a:lnTo>
                    <a:pt x="441" y="2836"/>
                  </a:lnTo>
                  <a:lnTo>
                    <a:pt x="387" y="2774"/>
                  </a:lnTo>
                  <a:lnTo>
                    <a:pt x="337" y="2709"/>
                  </a:lnTo>
                  <a:lnTo>
                    <a:pt x="289" y="2643"/>
                  </a:lnTo>
                  <a:lnTo>
                    <a:pt x="245" y="2575"/>
                  </a:lnTo>
                  <a:lnTo>
                    <a:pt x="204" y="2503"/>
                  </a:lnTo>
                  <a:lnTo>
                    <a:pt x="167" y="2431"/>
                  </a:lnTo>
                  <a:lnTo>
                    <a:pt x="132" y="2355"/>
                  </a:lnTo>
                  <a:lnTo>
                    <a:pt x="102" y="2278"/>
                  </a:lnTo>
                  <a:lnTo>
                    <a:pt x="76" y="2199"/>
                  </a:lnTo>
                  <a:lnTo>
                    <a:pt x="53" y="2118"/>
                  </a:lnTo>
                  <a:lnTo>
                    <a:pt x="35" y="2038"/>
                  </a:lnTo>
                  <a:lnTo>
                    <a:pt x="20" y="1954"/>
                  </a:lnTo>
                  <a:lnTo>
                    <a:pt x="9" y="1869"/>
                  </a:lnTo>
                  <a:lnTo>
                    <a:pt x="3" y="1783"/>
                  </a:lnTo>
                  <a:lnTo>
                    <a:pt x="0" y="1695"/>
                  </a:lnTo>
                  <a:lnTo>
                    <a:pt x="3" y="1608"/>
                  </a:lnTo>
                  <a:lnTo>
                    <a:pt x="9" y="1522"/>
                  </a:lnTo>
                  <a:lnTo>
                    <a:pt x="20" y="1437"/>
                  </a:lnTo>
                  <a:lnTo>
                    <a:pt x="35" y="1353"/>
                  </a:lnTo>
                  <a:lnTo>
                    <a:pt x="53" y="1272"/>
                  </a:lnTo>
                  <a:lnTo>
                    <a:pt x="76" y="1192"/>
                  </a:lnTo>
                  <a:lnTo>
                    <a:pt x="102" y="1112"/>
                  </a:lnTo>
                  <a:lnTo>
                    <a:pt x="132" y="1036"/>
                  </a:lnTo>
                  <a:lnTo>
                    <a:pt x="167" y="960"/>
                  </a:lnTo>
                  <a:lnTo>
                    <a:pt x="204" y="888"/>
                  </a:lnTo>
                  <a:lnTo>
                    <a:pt x="245" y="816"/>
                  </a:lnTo>
                  <a:lnTo>
                    <a:pt x="289" y="748"/>
                  </a:lnTo>
                  <a:lnTo>
                    <a:pt x="337" y="682"/>
                  </a:lnTo>
                  <a:lnTo>
                    <a:pt x="387" y="617"/>
                  </a:lnTo>
                  <a:lnTo>
                    <a:pt x="441" y="555"/>
                  </a:lnTo>
                  <a:lnTo>
                    <a:pt x="497" y="497"/>
                  </a:lnTo>
                  <a:lnTo>
                    <a:pt x="554" y="441"/>
                  </a:lnTo>
                  <a:lnTo>
                    <a:pt x="616" y="388"/>
                  </a:lnTo>
                  <a:lnTo>
                    <a:pt x="681" y="337"/>
                  </a:lnTo>
                  <a:lnTo>
                    <a:pt x="747" y="290"/>
                  </a:lnTo>
                  <a:lnTo>
                    <a:pt x="815" y="245"/>
                  </a:lnTo>
                  <a:lnTo>
                    <a:pt x="887" y="205"/>
                  </a:lnTo>
                  <a:lnTo>
                    <a:pt x="959" y="167"/>
                  </a:lnTo>
                  <a:lnTo>
                    <a:pt x="1035" y="133"/>
                  </a:lnTo>
                  <a:lnTo>
                    <a:pt x="1112" y="102"/>
                  </a:lnTo>
                  <a:lnTo>
                    <a:pt x="1191" y="76"/>
                  </a:lnTo>
                  <a:lnTo>
                    <a:pt x="1270" y="53"/>
                  </a:lnTo>
                  <a:lnTo>
                    <a:pt x="1352" y="35"/>
                  </a:lnTo>
                  <a:lnTo>
                    <a:pt x="1436" y="20"/>
                  </a:lnTo>
                  <a:lnTo>
                    <a:pt x="1521" y="9"/>
                  </a:lnTo>
                  <a:lnTo>
                    <a:pt x="1607" y="3"/>
                  </a:lnTo>
                  <a:lnTo>
                    <a:pt x="1693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60951" tIns="30475" rIns="60951" bIns="30475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3" name="Овал 2">
              <a:extLst>
                <a:ext uri="{FF2B5EF4-FFF2-40B4-BE49-F238E27FC236}">
                  <a16:creationId xmlns:a16="http://schemas.microsoft.com/office/drawing/2014/main" id="{A9B68BE2-1EF6-7884-BB2B-330C5D31F721}"/>
                </a:ext>
              </a:extLst>
            </p:cNvPr>
            <p:cNvSpPr/>
            <p:nvPr/>
          </p:nvSpPr>
          <p:spPr>
            <a:xfrm>
              <a:off x="2779339" y="4410246"/>
              <a:ext cx="1116387" cy="111638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grpSp>
        <p:nvGrpSpPr>
          <p:cNvPr id="16" name="Группа 4">
            <a:extLst>
              <a:ext uri="{FF2B5EF4-FFF2-40B4-BE49-F238E27FC236}">
                <a16:creationId xmlns:a16="http://schemas.microsoft.com/office/drawing/2014/main" id="{371CA0BA-A150-7746-4345-D2B2E547BA96}"/>
              </a:ext>
            </a:extLst>
          </p:cNvPr>
          <p:cNvGrpSpPr/>
          <p:nvPr/>
        </p:nvGrpSpPr>
        <p:grpSpPr>
          <a:xfrm>
            <a:off x="6821749" y="1544580"/>
            <a:ext cx="1553561" cy="1554480"/>
            <a:chOff x="10078850" y="3966814"/>
            <a:chExt cx="2002067" cy="2003250"/>
          </a:xfrm>
        </p:grpSpPr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C3A37C30-44B7-0626-A901-80221E77EA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78850" y="3966814"/>
              <a:ext cx="2002067" cy="2003250"/>
            </a:xfrm>
            <a:custGeom>
              <a:avLst/>
              <a:gdLst>
                <a:gd name="T0" fmla="*/ 1868 w 3388"/>
                <a:gd name="T1" fmla="*/ 9 h 3391"/>
                <a:gd name="T2" fmla="*/ 2118 w 3388"/>
                <a:gd name="T3" fmla="*/ 53 h 3391"/>
                <a:gd name="T4" fmla="*/ 2353 w 3388"/>
                <a:gd name="T5" fmla="*/ 133 h 3391"/>
                <a:gd name="T6" fmla="*/ 2573 w 3388"/>
                <a:gd name="T7" fmla="*/ 245 h 3391"/>
                <a:gd name="T8" fmla="*/ 2772 w 3388"/>
                <a:gd name="T9" fmla="*/ 388 h 3391"/>
                <a:gd name="T10" fmla="*/ 2948 w 3388"/>
                <a:gd name="T11" fmla="*/ 555 h 3391"/>
                <a:gd name="T12" fmla="*/ 3099 w 3388"/>
                <a:gd name="T13" fmla="*/ 748 h 3391"/>
                <a:gd name="T14" fmla="*/ 3221 w 3388"/>
                <a:gd name="T15" fmla="*/ 960 h 3391"/>
                <a:gd name="T16" fmla="*/ 3312 w 3388"/>
                <a:gd name="T17" fmla="*/ 1192 h 3391"/>
                <a:gd name="T18" fmla="*/ 3368 w 3388"/>
                <a:gd name="T19" fmla="*/ 1437 h 3391"/>
                <a:gd name="T20" fmla="*/ 3388 w 3388"/>
                <a:gd name="T21" fmla="*/ 1695 h 3391"/>
                <a:gd name="T22" fmla="*/ 3368 w 3388"/>
                <a:gd name="T23" fmla="*/ 1954 h 3391"/>
                <a:gd name="T24" fmla="*/ 3312 w 3388"/>
                <a:gd name="T25" fmla="*/ 2199 h 3391"/>
                <a:gd name="T26" fmla="*/ 3221 w 3388"/>
                <a:gd name="T27" fmla="*/ 2431 h 3391"/>
                <a:gd name="T28" fmla="*/ 3099 w 3388"/>
                <a:gd name="T29" fmla="*/ 2643 h 3391"/>
                <a:gd name="T30" fmla="*/ 2948 w 3388"/>
                <a:gd name="T31" fmla="*/ 2836 h 3391"/>
                <a:gd name="T32" fmla="*/ 2772 w 3388"/>
                <a:gd name="T33" fmla="*/ 3003 h 3391"/>
                <a:gd name="T34" fmla="*/ 2573 w 3388"/>
                <a:gd name="T35" fmla="*/ 3146 h 3391"/>
                <a:gd name="T36" fmla="*/ 2353 w 3388"/>
                <a:gd name="T37" fmla="*/ 3258 h 3391"/>
                <a:gd name="T38" fmla="*/ 2118 w 3388"/>
                <a:gd name="T39" fmla="*/ 3337 h 3391"/>
                <a:gd name="T40" fmla="*/ 1868 w 3388"/>
                <a:gd name="T41" fmla="*/ 3382 h 3391"/>
                <a:gd name="T42" fmla="*/ 1607 w 3388"/>
                <a:gd name="T43" fmla="*/ 3388 h 3391"/>
                <a:gd name="T44" fmla="*/ 1354 w 3388"/>
                <a:gd name="T45" fmla="*/ 3356 h 3391"/>
                <a:gd name="T46" fmla="*/ 1112 w 3388"/>
                <a:gd name="T47" fmla="*/ 3288 h 3391"/>
                <a:gd name="T48" fmla="*/ 887 w 3388"/>
                <a:gd name="T49" fmla="*/ 3186 h 3391"/>
                <a:gd name="T50" fmla="*/ 681 w 3388"/>
                <a:gd name="T51" fmla="*/ 3053 h 3391"/>
                <a:gd name="T52" fmla="*/ 497 w 3388"/>
                <a:gd name="T53" fmla="*/ 2894 h 3391"/>
                <a:gd name="T54" fmla="*/ 337 w 3388"/>
                <a:gd name="T55" fmla="*/ 2709 h 3391"/>
                <a:gd name="T56" fmla="*/ 205 w 3388"/>
                <a:gd name="T57" fmla="*/ 2503 h 3391"/>
                <a:gd name="T58" fmla="*/ 104 w 3388"/>
                <a:gd name="T59" fmla="*/ 2278 h 3391"/>
                <a:gd name="T60" fmla="*/ 35 w 3388"/>
                <a:gd name="T61" fmla="*/ 2038 h 3391"/>
                <a:gd name="T62" fmla="*/ 3 w 3388"/>
                <a:gd name="T63" fmla="*/ 1783 h 3391"/>
                <a:gd name="T64" fmla="*/ 9 w 3388"/>
                <a:gd name="T65" fmla="*/ 1522 h 3391"/>
                <a:gd name="T66" fmla="*/ 53 w 3388"/>
                <a:gd name="T67" fmla="*/ 1272 h 3391"/>
                <a:gd name="T68" fmla="*/ 134 w 3388"/>
                <a:gd name="T69" fmla="*/ 1036 h 3391"/>
                <a:gd name="T70" fmla="*/ 246 w 3388"/>
                <a:gd name="T71" fmla="*/ 816 h 3391"/>
                <a:gd name="T72" fmla="*/ 387 w 3388"/>
                <a:gd name="T73" fmla="*/ 617 h 3391"/>
                <a:gd name="T74" fmla="*/ 556 w 3388"/>
                <a:gd name="T75" fmla="*/ 441 h 3391"/>
                <a:gd name="T76" fmla="*/ 747 w 3388"/>
                <a:gd name="T77" fmla="*/ 290 h 3391"/>
                <a:gd name="T78" fmla="*/ 961 w 3388"/>
                <a:gd name="T79" fmla="*/ 167 h 3391"/>
                <a:gd name="T80" fmla="*/ 1191 w 3388"/>
                <a:gd name="T81" fmla="*/ 76 h 3391"/>
                <a:gd name="T82" fmla="*/ 1436 w 3388"/>
                <a:gd name="T83" fmla="*/ 20 h 3391"/>
                <a:gd name="T84" fmla="*/ 1695 w 3388"/>
                <a:gd name="T85" fmla="*/ 0 h 3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388" h="3391">
                  <a:moveTo>
                    <a:pt x="1695" y="0"/>
                  </a:moveTo>
                  <a:lnTo>
                    <a:pt x="1781" y="3"/>
                  </a:lnTo>
                  <a:lnTo>
                    <a:pt x="1868" y="9"/>
                  </a:lnTo>
                  <a:lnTo>
                    <a:pt x="1953" y="20"/>
                  </a:lnTo>
                  <a:lnTo>
                    <a:pt x="2036" y="35"/>
                  </a:lnTo>
                  <a:lnTo>
                    <a:pt x="2118" y="53"/>
                  </a:lnTo>
                  <a:lnTo>
                    <a:pt x="2198" y="76"/>
                  </a:lnTo>
                  <a:lnTo>
                    <a:pt x="2277" y="102"/>
                  </a:lnTo>
                  <a:lnTo>
                    <a:pt x="2353" y="133"/>
                  </a:lnTo>
                  <a:lnTo>
                    <a:pt x="2429" y="167"/>
                  </a:lnTo>
                  <a:lnTo>
                    <a:pt x="2501" y="205"/>
                  </a:lnTo>
                  <a:lnTo>
                    <a:pt x="2573" y="245"/>
                  </a:lnTo>
                  <a:lnTo>
                    <a:pt x="2641" y="290"/>
                  </a:lnTo>
                  <a:lnTo>
                    <a:pt x="2707" y="337"/>
                  </a:lnTo>
                  <a:lnTo>
                    <a:pt x="2772" y="388"/>
                  </a:lnTo>
                  <a:lnTo>
                    <a:pt x="2834" y="441"/>
                  </a:lnTo>
                  <a:lnTo>
                    <a:pt x="2892" y="497"/>
                  </a:lnTo>
                  <a:lnTo>
                    <a:pt x="2948" y="555"/>
                  </a:lnTo>
                  <a:lnTo>
                    <a:pt x="3001" y="617"/>
                  </a:lnTo>
                  <a:lnTo>
                    <a:pt x="3051" y="682"/>
                  </a:lnTo>
                  <a:lnTo>
                    <a:pt x="3099" y="748"/>
                  </a:lnTo>
                  <a:lnTo>
                    <a:pt x="3144" y="816"/>
                  </a:lnTo>
                  <a:lnTo>
                    <a:pt x="3184" y="888"/>
                  </a:lnTo>
                  <a:lnTo>
                    <a:pt x="3221" y="960"/>
                  </a:lnTo>
                  <a:lnTo>
                    <a:pt x="3256" y="1036"/>
                  </a:lnTo>
                  <a:lnTo>
                    <a:pt x="3286" y="1112"/>
                  </a:lnTo>
                  <a:lnTo>
                    <a:pt x="3312" y="1192"/>
                  </a:lnTo>
                  <a:lnTo>
                    <a:pt x="3335" y="1272"/>
                  </a:lnTo>
                  <a:lnTo>
                    <a:pt x="3354" y="1353"/>
                  </a:lnTo>
                  <a:lnTo>
                    <a:pt x="3368" y="1437"/>
                  </a:lnTo>
                  <a:lnTo>
                    <a:pt x="3380" y="1522"/>
                  </a:lnTo>
                  <a:lnTo>
                    <a:pt x="3387" y="1608"/>
                  </a:lnTo>
                  <a:lnTo>
                    <a:pt x="3388" y="1695"/>
                  </a:lnTo>
                  <a:lnTo>
                    <a:pt x="3387" y="1783"/>
                  </a:lnTo>
                  <a:lnTo>
                    <a:pt x="3380" y="1869"/>
                  </a:lnTo>
                  <a:lnTo>
                    <a:pt x="3368" y="1954"/>
                  </a:lnTo>
                  <a:lnTo>
                    <a:pt x="3354" y="2038"/>
                  </a:lnTo>
                  <a:lnTo>
                    <a:pt x="3335" y="2118"/>
                  </a:lnTo>
                  <a:lnTo>
                    <a:pt x="3312" y="2199"/>
                  </a:lnTo>
                  <a:lnTo>
                    <a:pt x="3286" y="2278"/>
                  </a:lnTo>
                  <a:lnTo>
                    <a:pt x="3256" y="2355"/>
                  </a:lnTo>
                  <a:lnTo>
                    <a:pt x="3221" y="2431"/>
                  </a:lnTo>
                  <a:lnTo>
                    <a:pt x="3184" y="2503"/>
                  </a:lnTo>
                  <a:lnTo>
                    <a:pt x="3144" y="2575"/>
                  </a:lnTo>
                  <a:lnTo>
                    <a:pt x="3099" y="2643"/>
                  </a:lnTo>
                  <a:lnTo>
                    <a:pt x="3051" y="2709"/>
                  </a:lnTo>
                  <a:lnTo>
                    <a:pt x="3001" y="2774"/>
                  </a:lnTo>
                  <a:lnTo>
                    <a:pt x="2948" y="2836"/>
                  </a:lnTo>
                  <a:lnTo>
                    <a:pt x="2892" y="2894"/>
                  </a:lnTo>
                  <a:lnTo>
                    <a:pt x="2834" y="2950"/>
                  </a:lnTo>
                  <a:lnTo>
                    <a:pt x="2772" y="3003"/>
                  </a:lnTo>
                  <a:lnTo>
                    <a:pt x="2707" y="3053"/>
                  </a:lnTo>
                  <a:lnTo>
                    <a:pt x="2641" y="3101"/>
                  </a:lnTo>
                  <a:lnTo>
                    <a:pt x="2573" y="3146"/>
                  </a:lnTo>
                  <a:lnTo>
                    <a:pt x="2501" y="3186"/>
                  </a:lnTo>
                  <a:lnTo>
                    <a:pt x="2429" y="3224"/>
                  </a:lnTo>
                  <a:lnTo>
                    <a:pt x="2353" y="3258"/>
                  </a:lnTo>
                  <a:lnTo>
                    <a:pt x="2277" y="3288"/>
                  </a:lnTo>
                  <a:lnTo>
                    <a:pt x="2198" y="3314"/>
                  </a:lnTo>
                  <a:lnTo>
                    <a:pt x="2118" y="3337"/>
                  </a:lnTo>
                  <a:lnTo>
                    <a:pt x="2036" y="3356"/>
                  </a:lnTo>
                  <a:lnTo>
                    <a:pt x="1953" y="3371"/>
                  </a:lnTo>
                  <a:lnTo>
                    <a:pt x="1868" y="3382"/>
                  </a:lnTo>
                  <a:lnTo>
                    <a:pt x="1781" y="3388"/>
                  </a:lnTo>
                  <a:lnTo>
                    <a:pt x="1695" y="3391"/>
                  </a:lnTo>
                  <a:lnTo>
                    <a:pt x="1607" y="3388"/>
                  </a:lnTo>
                  <a:lnTo>
                    <a:pt x="1521" y="3382"/>
                  </a:lnTo>
                  <a:lnTo>
                    <a:pt x="1436" y="3371"/>
                  </a:lnTo>
                  <a:lnTo>
                    <a:pt x="1354" y="3356"/>
                  </a:lnTo>
                  <a:lnTo>
                    <a:pt x="1272" y="3337"/>
                  </a:lnTo>
                  <a:lnTo>
                    <a:pt x="1191" y="3314"/>
                  </a:lnTo>
                  <a:lnTo>
                    <a:pt x="1112" y="3288"/>
                  </a:lnTo>
                  <a:lnTo>
                    <a:pt x="1035" y="3258"/>
                  </a:lnTo>
                  <a:lnTo>
                    <a:pt x="961" y="3224"/>
                  </a:lnTo>
                  <a:lnTo>
                    <a:pt x="887" y="3186"/>
                  </a:lnTo>
                  <a:lnTo>
                    <a:pt x="817" y="3146"/>
                  </a:lnTo>
                  <a:lnTo>
                    <a:pt x="747" y="3101"/>
                  </a:lnTo>
                  <a:lnTo>
                    <a:pt x="681" y="3053"/>
                  </a:lnTo>
                  <a:lnTo>
                    <a:pt x="616" y="3003"/>
                  </a:lnTo>
                  <a:lnTo>
                    <a:pt x="556" y="2950"/>
                  </a:lnTo>
                  <a:lnTo>
                    <a:pt x="497" y="2894"/>
                  </a:lnTo>
                  <a:lnTo>
                    <a:pt x="441" y="2836"/>
                  </a:lnTo>
                  <a:lnTo>
                    <a:pt x="387" y="2774"/>
                  </a:lnTo>
                  <a:lnTo>
                    <a:pt x="337" y="2709"/>
                  </a:lnTo>
                  <a:lnTo>
                    <a:pt x="290" y="2643"/>
                  </a:lnTo>
                  <a:lnTo>
                    <a:pt x="246" y="2575"/>
                  </a:lnTo>
                  <a:lnTo>
                    <a:pt x="205" y="2503"/>
                  </a:lnTo>
                  <a:lnTo>
                    <a:pt x="167" y="2431"/>
                  </a:lnTo>
                  <a:lnTo>
                    <a:pt x="134" y="2355"/>
                  </a:lnTo>
                  <a:lnTo>
                    <a:pt x="104" y="2278"/>
                  </a:lnTo>
                  <a:lnTo>
                    <a:pt x="76" y="2199"/>
                  </a:lnTo>
                  <a:lnTo>
                    <a:pt x="53" y="2118"/>
                  </a:lnTo>
                  <a:lnTo>
                    <a:pt x="35" y="2038"/>
                  </a:lnTo>
                  <a:lnTo>
                    <a:pt x="20" y="1954"/>
                  </a:lnTo>
                  <a:lnTo>
                    <a:pt x="9" y="1869"/>
                  </a:lnTo>
                  <a:lnTo>
                    <a:pt x="3" y="1783"/>
                  </a:lnTo>
                  <a:lnTo>
                    <a:pt x="0" y="1695"/>
                  </a:lnTo>
                  <a:lnTo>
                    <a:pt x="3" y="1608"/>
                  </a:lnTo>
                  <a:lnTo>
                    <a:pt x="9" y="1522"/>
                  </a:lnTo>
                  <a:lnTo>
                    <a:pt x="20" y="1437"/>
                  </a:lnTo>
                  <a:lnTo>
                    <a:pt x="35" y="1353"/>
                  </a:lnTo>
                  <a:lnTo>
                    <a:pt x="53" y="1272"/>
                  </a:lnTo>
                  <a:lnTo>
                    <a:pt x="76" y="1192"/>
                  </a:lnTo>
                  <a:lnTo>
                    <a:pt x="104" y="1112"/>
                  </a:lnTo>
                  <a:lnTo>
                    <a:pt x="134" y="1036"/>
                  </a:lnTo>
                  <a:lnTo>
                    <a:pt x="167" y="960"/>
                  </a:lnTo>
                  <a:lnTo>
                    <a:pt x="205" y="888"/>
                  </a:lnTo>
                  <a:lnTo>
                    <a:pt x="246" y="816"/>
                  </a:lnTo>
                  <a:lnTo>
                    <a:pt x="290" y="748"/>
                  </a:lnTo>
                  <a:lnTo>
                    <a:pt x="337" y="682"/>
                  </a:lnTo>
                  <a:lnTo>
                    <a:pt x="387" y="617"/>
                  </a:lnTo>
                  <a:lnTo>
                    <a:pt x="441" y="555"/>
                  </a:lnTo>
                  <a:lnTo>
                    <a:pt x="497" y="497"/>
                  </a:lnTo>
                  <a:lnTo>
                    <a:pt x="556" y="441"/>
                  </a:lnTo>
                  <a:lnTo>
                    <a:pt x="616" y="388"/>
                  </a:lnTo>
                  <a:lnTo>
                    <a:pt x="681" y="337"/>
                  </a:lnTo>
                  <a:lnTo>
                    <a:pt x="747" y="290"/>
                  </a:lnTo>
                  <a:lnTo>
                    <a:pt x="817" y="245"/>
                  </a:lnTo>
                  <a:lnTo>
                    <a:pt x="887" y="205"/>
                  </a:lnTo>
                  <a:lnTo>
                    <a:pt x="961" y="167"/>
                  </a:lnTo>
                  <a:lnTo>
                    <a:pt x="1035" y="133"/>
                  </a:lnTo>
                  <a:lnTo>
                    <a:pt x="1112" y="102"/>
                  </a:lnTo>
                  <a:lnTo>
                    <a:pt x="1191" y="76"/>
                  </a:lnTo>
                  <a:lnTo>
                    <a:pt x="1272" y="53"/>
                  </a:lnTo>
                  <a:lnTo>
                    <a:pt x="1354" y="35"/>
                  </a:lnTo>
                  <a:lnTo>
                    <a:pt x="1436" y="20"/>
                  </a:lnTo>
                  <a:lnTo>
                    <a:pt x="1521" y="9"/>
                  </a:lnTo>
                  <a:lnTo>
                    <a:pt x="1607" y="3"/>
                  </a:lnTo>
                  <a:lnTo>
                    <a:pt x="1695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60951" tIns="30475" rIns="60951" bIns="30475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8" name="Овал 75">
              <a:extLst>
                <a:ext uri="{FF2B5EF4-FFF2-40B4-BE49-F238E27FC236}">
                  <a16:creationId xmlns:a16="http://schemas.microsoft.com/office/drawing/2014/main" id="{5B14CBA4-FDDC-3616-2C29-EA56014994E1}"/>
                </a:ext>
              </a:extLst>
            </p:cNvPr>
            <p:cNvSpPr/>
            <p:nvPr/>
          </p:nvSpPr>
          <p:spPr>
            <a:xfrm>
              <a:off x="10521690" y="4410246"/>
              <a:ext cx="1116386" cy="111638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grpSp>
        <p:nvGrpSpPr>
          <p:cNvPr id="19" name="Группа 5">
            <a:extLst>
              <a:ext uri="{FF2B5EF4-FFF2-40B4-BE49-F238E27FC236}">
                <a16:creationId xmlns:a16="http://schemas.microsoft.com/office/drawing/2014/main" id="{32656D42-DC12-63A0-7ACB-5FA578BC6EBD}"/>
              </a:ext>
            </a:extLst>
          </p:cNvPr>
          <p:cNvGrpSpPr/>
          <p:nvPr/>
        </p:nvGrpSpPr>
        <p:grpSpPr>
          <a:xfrm>
            <a:off x="9825242" y="1544580"/>
            <a:ext cx="1553561" cy="1554480"/>
            <a:chOff x="13949435" y="3966814"/>
            <a:chExt cx="2002067" cy="2003250"/>
          </a:xfrm>
        </p:grpSpPr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56A12272-CEAE-4091-EF8F-28F4FF32E8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49435" y="3966814"/>
              <a:ext cx="2002067" cy="2003250"/>
            </a:xfrm>
            <a:custGeom>
              <a:avLst/>
              <a:gdLst>
                <a:gd name="T0" fmla="*/ 1867 w 3388"/>
                <a:gd name="T1" fmla="*/ 9 h 3391"/>
                <a:gd name="T2" fmla="*/ 2118 w 3388"/>
                <a:gd name="T3" fmla="*/ 53 h 3391"/>
                <a:gd name="T4" fmla="*/ 2353 w 3388"/>
                <a:gd name="T5" fmla="*/ 133 h 3391"/>
                <a:gd name="T6" fmla="*/ 2573 w 3388"/>
                <a:gd name="T7" fmla="*/ 245 h 3391"/>
                <a:gd name="T8" fmla="*/ 2772 w 3388"/>
                <a:gd name="T9" fmla="*/ 388 h 3391"/>
                <a:gd name="T10" fmla="*/ 2947 w 3388"/>
                <a:gd name="T11" fmla="*/ 555 h 3391"/>
                <a:gd name="T12" fmla="*/ 3099 w 3388"/>
                <a:gd name="T13" fmla="*/ 748 h 3391"/>
                <a:gd name="T14" fmla="*/ 3221 w 3388"/>
                <a:gd name="T15" fmla="*/ 960 h 3391"/>
                <a:gd name="T16" fmla="*/ 3312 w 3388"/>
                <a:gd name="T17" fmla="*/ 1192 h 3391"/>
                <a:gd name="T18" fmla="*/ 3368 w 3388"/>
                <a:gd name="T19" fmla="*/ 1437 h 3391"/>
                <a:gd name="T20" fmla="*/ 3388 w 3388"/>
                <a:gd name="T21" fmla="*/ 1695 h 3391"/>
                <a:gd name="T22" fmla="*/ 3368 w 3388"/>
                <a:gd name="T23" fmla="*/ 1954 h 3391"/>
                <a:gd name="T24" fmla="*/ 3312 w 3388"/>
                <a:gd name="T25" fmla="*/ 2199 h 3391"/>
                <a:gd name="T26" fmla="*/ 3221 w 3388"/>
                <a:gd name="T27" fmla="*/ 2431 h 3391"/>
                <a:gd name="T28" fmla="*/ 3099 w 3388"/>
                <a:gd name="T29" fmla="*/ 2643 h 3391"/>
                <a:gd name="T30" fmla="*/ 2947 w 3388"/>
                <a:gd name="T31" fmla="*/ 2836 h 3391"/>
                <a:gd name="T32" fmla="*/ 2772 w 3388"/>
                <a:gd name="T33" fmla="*/ 3003 h 3391"/>
                <a:gd name="T34" fmla="*/ 2573 w 3388"/>
                <a:gd name="T35" fmla="*/ 3146 h 3391"/>
                <a:gd name="T36" fmla="*/ 2353 w 3388"/>
                <a:gd name="T37" fmla="*/ 3258 h 3391"/>
                <a:gd name="T38" fmla="*/ 2118 w 3388"/>
                <a:gd name="T39" fmla="*/ 3337 h 3391"/>
                <a:gd name="T40" fmla="*/ 1867 w 3388"/>
                <a:gd name="T41" fmla="*/ 3382 h 3391"/>
                <a:gd name="T42" fmla="*/ 1607 w 3388"/>
                <a:gd name="T43" fmla="*/ 3388 h 3391"/>
                <a:gd name="T44" fmla="*/ 1353 w 3388"/>
                <a:gd name="T45" fmla="*/ 3356 h 3391"/>
                <a:gd name="T46" fmla="*/ 1111 w 3388"/>
                <a:gd name="T47" fmla="*/ 3288 h 3391"/>
                <a:gd name="T48" fmla="*/ 887 w 3388"/>
                <a:gd name="T49" fmla="*/ 3186 h 3391"/>
                <a:gd name="T50" fmla="*/ 681 w 3388"/>
                <a:gd name="T51" fmla="*/ 3053 h 3391"/>
                <a:gd name="T52" fmla="*/ 496 w 3388"/>
                <a:gd name="T53" fmla="*/ 2894 h 3391"/>
                <a:gd name="T54" fmla="*/ 337 w 3388"/>
                <a:gd name="T55" fmla="*/ 2709 h 3391"/>
                <a:gd name="T56" fmla="*/ 204 w 3388"/>
                <a:gd name="T57" fmla="*/ 2503 h 3391"/>
                <a:gd name="T58" fmla="*/ 103 w 3388"/>
                <a:gd name="T59" fmla="*/ 2278 h 3391"/>
                <a:gd name="T60" fmla="*/ 34 w 3388"/>
                <a:gd name="T61" fmla="*/ 2038 h 3391"/>
                <a:gd name="T62" fmla="*/ 3 w 3388"/>
                <a:gd name="T63" fmla="*/ 1783 h 3391"/>
                <a:gd name="T64" fmla="*/ 8 w 3388"/>
                <a:gd name="T65" fmla="*/ 1522 h 3391"/>
                <a:gd name="T66" fmla="*/ 53 w 3388"/>
                <a:gd name="T67" fmla="*/ 1272 h 3391"/>
                <a:gd name="T68" fmla="*/ 134 w 3388"/>
                <a:gd name="T69" fmla="*/ 1036 h 3391"/>
                <a:gd name="T70" fmla="*/ 244 w 3388"/>
                <a:gd name="T71" fmla="*/ 816 h 3391"/>
                <a:gd name="T72" fmla="*/ 387 w 3388"/>
                <a:gd name="T73" fmla="*/ 617 h 3391"/>
                <a:gd name="T74" fmla="*/ 556 w 3388"/>
                <a:gd name="T75" fmla="*/ 441 h 3391"/>
                <a:gd name="T76" fmla="*/ 747 w 3388"/>
                <a:gd name="T77" fmla="*/ 290 h 3391"/>
                <a:gd name="T78" fmla="*/ 960 w 3388"/>
                <a:gd name="T79" fmla="*/ 167 h 3391"/>
                <a:gd name="T80" fmla="*/ 1191 w 3388"/>
                <a:gd name="T81" fmla="*/ 76 h 3391"/>
                <a:gd name="T82" fmla="*/ 1435 w 3388"/>
                <a:gd name="T83" fmla="*/ 20 h 3391"/>
                <a:gd name="T84" fmla="*/ 1695 w 3388"/>
                <a:gd name="T85" fmla="*/ 0 h 3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388" h="3391">
                  <a:moveTo>
                    <a:pt x="1695" y="0"/>
                  </a:moveTo>
                  <a:lnTo>
                    <a:pt x="1781" y="3"/>
                  </a:lnTo>
                  <a:lnTo>
                    <a:pt x="1867" y="9"/>
                  </a:lnTo>
                  <a:lnTo>
                    <a:pt x="1952" y="20"/>
                  </a:lnTo>
                  <a:lnTo>
                    <a:pt x="2036" y="35"/>
                  </a:lnTo>
                  <a:lnTo>
                    <a:pt x="2118" y="53"/>
                  </a:lnTo>
                  <a:lnTo>
                    <a:pt x="2197" y="76"/>
                  </a:lnTo>
                  <a:lnTo>
                    <a:pt x="2276" y="102"/>
                  </a:lnTo>
                  <a:lnTo>
                    <a:pt x="2353" y="133"/>
                  </a:lnTo>
                  <a:lnTo>
                    <a:pt x="2429" y="167"/>
                  </a:lnTo>
                  <a:lnTo>
                    <a:pt x="2501" y="205"/>
                  </a:lnTo>
                  <a:lnTo>
                    <a:pt x="2573" y="245"/>
                  </a:lnTo>
                  <a:lnTo>
                    <a:pt x="2641" y="290"/>
                  </a:lnTo>
                  <a:lnTo>
                    <a:pt x="2707" y="337"/>
                  </a:lnTo>
                  <a:lnTo>
                    <a:pt x="2772" y="388"/>
                  </a:lnTo>
                  <a:lnTo>
                    <a:pt x="2834" y="441"/>
                  </a:lnTo>
                  <a:lnTo>
                    <a:pt x="2891" y="497"/>
                  </a:lnTo>
                  <a:lnTo>
                    <a:pt x="2947" y="555"/>
                  </a:lnTo>
                  <a:lnTo>
                    <a:pt x="3001" y="617"/>
                  </a:lnTo>
                  <a:lnTo>
                    <a:pt x="3051" y="682"/>
                  </a:lnTo>
                  <a:lnTo>
                    <a:pt x="3099" y="748"/>
                  </a:lnTo>
                  <a:lnTo>
                    <a:pt x="3143" y="816"/>
                  </a:lnTo>
                  <a:lnTo>
                    <a:pt x="3184" y="888"/>
                  </a:lnTo>
                  <a:lnTo>
                    <a:pt x="3221" y="960"/>
                  </a:lnTo>
                  <a:lnTo>
                    <a:pt x="3256" y="1036"/>
                  </a:lnTo>
                  <a:lnTo>
                    <a:pt x="3286" y="1112"/>
                  </a:lnTo>
                  <a:lnTo>
                    <a:pt x="3312" y="1192"/>
                  </a:lnTo>
                  <a:lnTo>
                    <a:pt x="3335" y="1272"/>
                  </a:lnTo>
                  <a:lnTo>
                    <a:pt x="3353" y="1353"/>
                  </a:lnTo>
                  <a:lnTo>
                    <a:pt x="3368" y="1437"/>
                  </a:lnTo>
                  <a:lnTo>
                    <a:pt x="3379" y="1522"/>
                  </a:lnTo>
                  <a:lnTo>
                    <a:pt x="3385" y="1608"/>
                  </a:lnTo>
                  <a:lnTo>
                    <a:pt x="3388" y="1695"/>
                  </a:lnTo>
                  <a:lnTo>
                    <a:pt x="3385" y="1783"/>
                  </a:lnTo>
                  <a:lnTo>
                    <a:pt x="3379" y="1869"/>
                  </a:lnTo>
                  <a:lnTo>
                    <a:pt x="3368" y="1954"/>
                  </a:lnTo>
                  <a:lnTo>
                    <a:pt x="3353" y="2038"/>
                  </a:lnTo>
                  <a:lnTo>
                    <a:pt x="3335" y="2118"/>
                  </a:lnTo>
                  <a:lnTo>
                    <a:pt x="3312" y="2199"/>
                  </a:lnTo>
                  <a:lnTo>
                    <a:pt x="3286" y="2278"/>
                  </a:lnTo>
                  <a:lnTo>
                    <a:pt x="3256" y="2355"/>
                  </a:lnTo>
                  <a:lnTo>
                    <a:pt x="3221" y="2431"/>
                  </a:lnTo>
                  <a:lnTo>
                    <a:pt x="3184" y="2503"/>
                  </a:lnTo>
                  <a:lnTo>
                    <a:pt x="3143" y="2575"/>
                  </a:lnTo>
                  <a:lnTo>
                    <a:pt x="3099" y="2643"/>
                  </a:lnTo>
                  <a:lnTo>
                    <a:pt x="3051" y="2709"/>
                  </a:lnTo>
                  <a:lnTo>
                    <a:pt x="3001" y="2774"/>
                  </a:lnTo>
                  <a:lnTo>
                    <a:pt x="2947" y="2836"/>
                  </a:lnTo>
                  <a:lnTo>
                    <a:pt x="2891" y="2894"/>
                  </a:lnTo>
                  <a:lnTo>
                    <a:pt x="2834" y="2950"/>
                  </a:lnTo>
                  <a:lnTo>
                    <a:pt x="2772" y="3003"/>
                  </a:lnTo>
                  <a:lnTo>
                    <a:pt x="2707" y="3053"/>
                  </a:lnTo>
                  <a:lnTo>
                    <a:pt x="2641" y="3101"/>
                  </a:lnTo>
                  <a:lnTo>
                    <a:pt x="2573" y="3146"/>
                  </a:lnTo>
                  <a:lnTo>
                    <a:pt x="2501" y="3186"/>
                  </a:lnTo>
                  <a:lnTo>
                    <a:pt x="2429" y="3224"/>
                  </a:lnTo>
                  <a:lnTo>
                    <a:pt x="2353" y="3258"/>
                  </a:lnTo>
                  <a:lnTo>
                    <a:pt x="2276" y="3288"/>
                  </a:lnTo>
                  <a:lnTo>
                    <a:pt x="2197" y="3314"/>
                  </a:lnTo>
                  <a:lnTo>
                    <a:pt x="2118" y="3337"/>
                  </a:lnTo>
                  <a:lnTo>
                    <a:pt x="2036" y="3356"/>
                  </a:lnTo>
                  <a:lnTo>
                    <a:pt x="1952" y="3371"/>
                  </a:lnTo>
                  <a:lnTo>
                    <a:pt x="1867" y="3382"/>
                  </a:lnTo>
                  <a:lnTo>
                    <a:pt x="1781" y="3388"/>
                  </a:lnTo>
                  <a:lnTo>
                    <a:pt x="1695" y="3391"/>
                  </a:lnTo>
                  <a:lnTo>
                    <a:pt x="1607" y="3388"/>
                  </a:lnTo>
                  <a:lnTo>
                    <a:pt x="1520" y="3382"/>
                  </a:lnTo>
                  <a:lnTo>
                    <a:pt x="1435" y="3371"/>
                  </a:lnTo>
                  <a:lnTo>
                    <a:pt x="1353" y="3356"/>
                  </a:lnTo>
                  <a:lnTo>
                    <a:pt x="1271" y="3337"/>
                  </a:lnTo>
                  <a:lnTo>
                    <a:pt x="1191" y="3314"/>
                  </a:lnTo>
                  <a:lnTo>
                    <a:pt x="1111" y="3288"/>
                  </a:lnTo>
                  <a:lnTo>
                    <a:pt x="1035" y="3258"/>
                  </a:lnTo>
                  <a:lnTo>
                    <a:pt x="960" y="3224"/>
                  </a:lnTo>
                  <a:lnTo>
                    <a:pt x="887" y="3186"/>
                  </a:lnTo>
                  <a:lnTo>
                    <a:pt x="816" y="3146"/>
                  </a:lnTo>
                  <a:lnTo>
                    <a:pt x="747" y="3101"/>
                  </a:lnTo>
                  <a:lnTo>
                    <a:pt x="681" y="3053"/>
                  </a:lnTo>
                  <a:lnTo>
                    <a:pt x="616" y="3003"/>
                  </a:lnTo>
                  <a:lnTo>
                    <a:pt x="556" y="2950"/>
                  </a:lnTo>
                  <a:lnTo>
                    <a:pt x="496" y="2894"/>
                  </a:lnTo>
                  <a:lnTo>
                    <a:pt x="440" y="2836"/>
                  </a:lnTo>
                  <a:lnTo>
                    <a:pt x="387" y="2774"/>
                  </a:lnTo>
                  <a:lnTo>
                    <a:pt x="337" y="2709"/>
                  </a:lnTo>
                  <a:lnTo>
                    <a:pt x="289" y="2643"/>
                  </a:lnTo>
                  <a:lnTo>
                    <a:pt x="244" y="2575"/>
                  </a:lnTo>
                  <a:lnTo>
                    <a:pt x="204" y="2503"/>
                  </a:lnTo>
                  <a:lnTo>
                    <a:pt x="167" y="2431"/>
                  </a:lnTo>
                  <a:lnTo>
                    <a:pt x="134" y="2355"/>
                  </a:lnTo>
                  <a:lnTo>
                    <a:pt x="103" y="2278"/>
                  </a:lnTo>
                  <a:lnTo>
                    <a:pt x="76" y="2199"/>
                  </a:lnTo>
                  <a:lnTo>
                    <a:pt x="53" y="2118"/>
                  </a:lnTo>
                  <a:lnTo>
                    <a:pt x="34" y="2038"/>
                  </a:lnTo>
                  <a:lnTo>
                    <a:pt x="20" y="1954"/>
                  </a:lnTo>
                  <a:lnTo>
                    <a:pt x="8" y="1869"/>
                  </a:lnTo>
                  <a:lnTo>
                    <a:pt x="3" y="1783"/>
                  </a:lnTo>
                  <a:lnTo>
                    <a:pt x="0" y="1695"/>
                  </a:lnTo>
                  <a:lnTo>
                    <a:pt x="3" y="1608"/>
                  </a:lnTo>
                  <a:lnTo>
                    <a:pt x="8" y="1522"/>
                  </a:lnTo>
                  <a:lnTo>
                    <a:pt x="20" y="1437"/>
                  </a:lnTo>
                  <a:lnTo>
                    <a:pt x="34" y="1353"/>
                  </a:lnTo>
                  <a:lnTo>
                    <a:pt x="53" y="1272"/>
                  </a:lnTo>
                  <a:lnTo>
                    <a:pt x="76" y="1192"/>
                  </a:lnTo>
                  <a:lnTo>
                    <a:pt x="103" y="1112"/>
                  </a:lnTo>
                  <a:lnTo>
                    <a:pt x="134" y="1036"/>
                  </a:lnTo>
                  <a:lnTo>
                    <a:pt x="167" y="960"/>
                  </a:lnTo>
                  <a:lnTo>
                    <a:pt x="204" y="888"/>
                  </a:lnTo>
                  <a:lnTo>
                    <a:pt x="244" y="816"/>
                  </a:lnTo>
                  <a:lnTo>
                    <a:pt x="289" y="748"/>
                  </a:lnTo>
                  <a:lnTo>
                    <a:pt x="337" y="682"/>
                  </a:lnTo>
                  <a:lnTo>
                    <a:pt x="387" y="617"/>
                  </a:lnTo>
                  <a:lnTo>
                    <a:pt x="440" y="555"/>
                  </a:lnTo>
                  <a:lnTo>
                    <a:pt x="496" y="497"/>
                  </a:lnTo>
                  <a:lnTo>
                    <a:pt x="556" y="441"/>
                  </a:lnTo>
                  <a:lnTo>
                    <a:pt x="616" y="388"/>
                  </a:lnTo>
                  <a:lnTo>
                    <a:pt x="681" y="337"/>
                  </a:lnTo>
                  <a:lnTo>
                    <a:pt x="747" y="290"/>
                  </a:lnTo>
                  <a:lnTo>
                    <a:pt x="816" y="245"/>
                  </a:lnTo>
                  <a:lnTo>
                    <a:pt x="887" y="205"/>
                  </a:lnTo>
                  <a:lnTo>
                    <a:pt x="960" y="167"/>
                  </a:lnTo>
                  <a:lnTo>
                    <a:pt x="1035" y="133"/>
                  </a:lnTo>
                  <a:lnTo>
                    <a:pt x="1111" y="102"/>
                  </a:lnTo>
                  <a:lnTo>
                    <a:pt x="1191" y="76"/>
                  </a:lnTo>
                  <a:lnTo>
                    <a:pt x="1271" y="53"/>
                  </a:lnTo>
                  <a:lnTo>
                    <a:pt x="1353" y="35"/>
                  </a:lnTo>
                  <a:lnTo>
                    <a:pt x="1435" y="20"/>
                  </a:lnTo>
                  <a:lnTo>
                    <a:pt x="1520" y="9"/>
                  </a:lnTo>
                  <a:lnTo>
                    <a:pt x="1607" y="3"/>
                  </a:lnTo>
                  <a:lnTo>
                    <a:pt x="1695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60951" tIns="30475" rIns="60951" bIns="30475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1" name="Овал 76">
              <a:extLst>
                <a:ext uri="{FF2B5EF4-FFF2-40B4-BE49-F238E27FC236}">
                  <a16:creationId xmlns:a16="http://schemas.microsoft.com/office/drawing/2014/main" id="{C7A3F9D1-84C7-FEAD-E214-7D902CFD676A}"/>
                </a:ext>
              </a:extLst>
            </p:cNvPr>
            <p:cNvSpPr/>
            <p:nvPr/>
          </p:nvSpPr>
          <p:spPr>
            <a:xfrm>
              <a:off x="14392275" y="4410246"/>
              <a:ext cx="1116386" cy="111638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8B8356AD-FFF0-CE25-FECA-14C5C466D01B}"/>
              </a:ext>
            </a:extLst>
          </p:cNvPr>
          <p:cNvSpPr txBox="1">
            <a:spLocks/>
          </p:cNvSpPr>
          <p:nvPr/>
        </p:nvSpPr>
        <p:spPr>
          <a:xfrm>
            <a:off x="3477990" y="3415601"/>
            <a:ext cx="2232259" cy="19671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 b="1" dirty="0">
                <a:solidFill>
                  <a:schemeClr val="accent6"/>
                </a:solidFill>
              </a:rPr>
              <a:t>Unifying reporting period</a:t>
            </a:r>
          </a:p>
          <a:p>
            <a:pPr marL="365760" lvl="1"/>
            <a:r>
              <a:rPr lang="en-US" sz="1100" dirty="0">
                <a:solidFill>
                  <a:schemeClr val="tx2"/>
                </a:solidFill>
              </a:rPr>
              <a:t>Relevance of information declines with time</a:t>
            </a:r>
          </a:p>
          <a:p>
            <a:pPr marL="365760" lvl="1"/>
            <a:r>
              <a:rPr lang="en-US" sz="1100" dirty="0">
                <a:solidFill>
                  <a:schemeClr val="tx2"/>
                </a:solidFill>
              </a:rPr>
              <a:t>Investors look for timely, consistent disclosures</a:t>
            </a:r>
          </a:p>
          <a:p>
            <a:pPr marL="365760" lvl="1">
              <a:spcAft>
                <a:spcPts val="1200"/>
              </a:spcAft>
            </a:pPr>
            <a:r>
              <a:rPr lang="en-US" sz="1100" dirty="0">
                <a:solidFill>
                  <a:schemeClr val="tx2"/>
                </a:solidFill>
              </a:rPr>
              <a:t>Ideally coincides financial reporting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100" b="1" dirty="0">
              <a:solidFill>
                <a:schemeClr val="tx2"/>
              </a:solidFill>
            </a:endParaRP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24BB2493-2900-2B9F-CDF6-D49E5E923AC9}"/>
              </a:ext>
            </a:extLst>
          </p:cNvPr>
          <p:cNvSpPr txBox="1">
            <a:spLocks/>
          </p:cNvSpPr>
          <p:nvPr/>
        </p:nvSpPr>
        <p:spPr>
          <a:xfrm>
            <a:off x="6476671" y="3415601"/>
            <a:ext cx="2232259" cy="25798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 b="1" dirty="0">
                <a:solidFill>
                  <a:schemeClr val="accent6"/>
                </a:solidFill>
              </a:rPr>
              <a:t>ISSB Standards Adoption</a:t>
            </a:r>
          </a:p>
          <a:p>
            <a:pPr marL="365760" lvl="1"/>
            <a:r>
              <a:rPr lang="en-US" sz="1100" dirty="0">
                <a:solidFill>
                  <a:schemeClr val="tx2"/>
                </a:solidFill>
              </a:rPr>
              <a:t>CMA joined IOSCO’s GEMC ISSB Adoption Network (31 jurisdictions in total) </a:t>
            </a:r>
          </a:p>
          <a:p>
            <a:pPr marL="365760" lvl="1"/>
            <a:r>
              <a:rPr lang="en-US" sz="1100" dirty="0">
                <a:solidFill>
                  <a:schemeClr val="tx2"/>
                </a:solidFill>
              </a:rPr>
              <a:t>Currently developing a roadmap to adopt the standards.</a:t>
            </a:r>
          </a:p>
          <a:p>
            <a:pPr marL="365760" lvl="1">
              <a:spcAft>
                <a:spcPts val="1200"/>
              </a:spcAft>
            </a:pPr>
            <a:r>
              <a:rPr lang="en-US" sz="1100" dirty="0">
                <a:solidFill>
                  <a:schemeClr val="tx2"/>
                </a:solidFill>
              </a:rPr>
              <a:t>Mandating other well recognized standards (GRI, SASB, TCFD) should facilitate implementation of ISSB standards.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100" b="1" dirty="0">
              <a:solidFill>
                <a:schemeClr val="tx2"/>
              </a:solidFill>
            </a:endParaRP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CAC8AF68-21E6-E402-2B4A-B99F4FFBD3F4}"/>
              </a:ext>
            </a:extLst>
          </p:cNvPr>
          <p:cNvSpPr txBox="1">
            <a:spLocks/>
          </p:cNvSpPr>
          <p:nvPr/>
        </p:nvSpPr>
        <p:spPr>
          <a:xfrm>
            <a:off x="9490667" y="3415600"/>
            <a:ext cx="2232259" cy="15658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 b="1" dirty="0">
                <a:solidFill>
                  <a:schemeClr val="accent6"/>
                </a:solidFill>
              </a:rPr>
              <a:t>Assurance for Sustainability Reporting</a:t>
            </a:r>
          </a:p>
          <a:p>
            <a:pPr marL="365760" lvl="1"/>
            <a:r>
              <a:rPr lang="en-US" sz="1100" dirty="0">
                <a:solidFill>
                  <a:schemeClr val="tx2"/>
                </a:solidFill>
              </a:rPr>
              <a:t>Heightened attention on reliability and credibility by investors (and other stakeholders)</a:t>
            </a:r>
          </a:p>
          <a:p>
            <a:pPr marL="365760" lvl="1"/>
            <a:r>
              <a:rPr lang="en-US" sz="1100" dirty="0">
                <a:solidFill>
                  <a:schemeClr val="tx2"/>
                </a:solidFill>
              </a:rPr>
              <a:t>If mandated, might also be implemented in a phased approach (premier vs main, limited vs reasonable)</a:t>
            </a:r>
          </a:p>
          <a:p>
            <a:pPr marL="365760" lvl="1"/>
            <a:r>
              <a:rPr lang="en-US" sz="1100" dirty="0">
                <a:solidFill>
                  <a:schemeClr val="tx2"/>
                </a:solidFill>
              </a:rPr>
              <a:t>International Ethics Standards for Sustainability Assurance (IESSA).</a:t>
            </a:r>
          </a:p>
          <a:p>
            <a:pPr marL="457200" lvl="1" indent="0">
              <a:buNone/>
            </a:pPr>
            <a:endParaRPr lang="en-US" sz="1100" dirty="0">
              <a:solidFill>
                <a:schemeClr val="tx2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100" b="1" dirty="0">
              <a:solidFill>
                <a:schemeClr val="tx2"/>
              </a:solidFill>
            </a:endParaRPr>
          </a:p>
        </p:txBody>
      </p:sp>
      <p:pic>
        <p:nvPicPr>
          <p:cNvPr id="33" name="Picture 32" descr="A person standing next to check marks&#10;&#10;Description automatically generated">
            <a:extLst>
              <a:ext uri="{FF2B5EF4-FFF2-40B4-BE49-F238E27FC236}">
                <a16:creationId xmlns:a16="http://schemas.microsoft.com/office/drawing/2014/main" id="{DF9B660A-D509-96E3-2011-85FEFA51D5FE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883" y="2037527"/>
            <a:ext cx="565834" cy="565834"/>
          </a:xfrm>
          <a:prstGeom prst="rect">
            <a:avLst/>
          </a:prstGeom>
        </p:spPr>
      </p:pic>
      <p:pic>
        <p:nvPicPr>
          <p:cNvPr id="23" name="Graphic 22" descr="Daily calendar with solid fill">
            <a:extLst>
              <a:ext uri="{FF2B5EF4-FFF2-40B4-BE49-F238E27FC236}">
                <a16:creationId xmlns:a16="http://schemas.microsoft.com/office/drawing/2014/main" id="{601FA75E-5121-BD91-A98E-E1B8D732CA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80973" y="1888674"/>
            <a:ext cx="834546" cy="834546"/>
          </a:xfrm>
          <a:prstGeom prst="rect">
            <a:avLst/>
          </a:prstGeom>
        </p:spPr>
      </p:pic>
      <p:pic>
        <p:nvPicPr>
          <p:cNvPr id="28" name="Graphic 27" descr="Gavel with solid fill">
            <a:extLst>
              <a:ext uri="{FF2B5EF4-FFF2-40B4-BE49-F238E27FC236}">
                <a16:creationId xmlns:a16="http://schemas.microsoft.com/office/drawing/2014/main" id="{51E4EED2-23A6-93B3-EDD4-4C23CBD779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91404" y="1897698"/>
            <a:ext cx="787598" cy="787598"/>
          </a:xfrm>
          <a:prstGeom prst="rect">
            <a:avLst/>
          </a:prstGeom>
        </p:spPr>
      </p:pic>
      <p:pic>
        <p:nvPicPr>
          <p:cNvPr id="32" name="Graphic 31" descr="Diploma roll with solid fill">
            <a:extLst>
              <a:ext uri="{FF2B5EF4-FFF2-40B4-BE49-F238E27FC236}">
                <a16:creationId xmlns:a16="http://schemas.microsoft.com/office/drawing/2014/main" id="{68B65CF2-65BE-C6D4-E3C8-CF62D3D517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144822" y="192723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2706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DDC94-7082-1BD2-33B8-BBEF31679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3B0D29-C8C9-2146-D53A-F8E45524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A430-734C-4367-8F9E-F9265DD7945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F513D8B-85A1-E5FC-7CE7-F852B308F475}"/>
              </a:ext>
            </a:extLst>
          </p:cNvPr>
          <p:cNvSpPr txBox="1">
            <a:spLocks/>
          </p:cNvSpPr>
          <p:nvPr/>
        </p:nvSpPr>
        <p:spPr>
          <a:xfrm>
            <a:off x="541913" y="945614"/>
            <a:ext cx="3722527" cy="47167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Impact" panose="020B0806030902050204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en-US" sz="6000" dirty="0">
                <a:solidFill>
                  <a:schemeClr val="tx1"/>
                </a:solidFill>
              </a:rPr>
              <a:t>Closing Thoughts and Key Takeaways</a:t>
            </a:r>
          </a:p>
        </p:txBody>
      </p:sp>
      <p:graphicFrame>
        <p:nvGraphicFramePr>
          <p:cNvPr id="5" name="TextBox 4">
            <a:extLst>
              <a:ext uri="{FF2B5EF4-FFF2-40B4-BE49-F238E27FC236}">
                <a16:creationId xmlns:a16="http://schemas.microsoft.com/office/drawing/2014/main" id="{9F3AB37D-1795-662C-1692-2CD64A29E8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9624828"/>
              </p:ext>
            </p:extLst>
          </p:nvPr>
        </p:nvGraphicFramePr>
        <p:xfrm>
          <a:off x="5452782" y="738706"/>
          <a:ext cx="5901018" cy="47219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30404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733FB6-30BF-5AD7-6A32-BA8CD59B2B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23F69E5-4F8E-CC81-0CE2-975DD25BB8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" r="12241"/>
          <a:stretch/>
        </p:blipFill>
        <p:spPr>
          <a:xfrm>
            <a:off x="10510" y="0"/>
            <a:ext cx="12181490" cy="685799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DC2E89C-1D1F-3811-FA91-D20738A0FDB0}"/>
              </a:ext>
            </a:extLst>
          </p:cNvPr>
          <p:cNvSpPr/>
          <p:nvPr/>
        </p:nvSpPr>
        <p:spPr>
          <a:xfrm>
            <a:off x="-5255" y="0"/>
            <a:ext cx="12192000" cy="6858000"/>
          </a:xfrm>
          <a:prstGeom prst="rect">
            <a:avLst/>
          </a:prstGeom>
          <a:solidFill>
            <a:schemeClr val="accent1">
              <a:lumMod val="50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2834F0-79A0-BD04-6D36-9744501E02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r>
              <a:rPr lang="en-US" sz="7200" b="1" dirty="0">
                <a:solidFill>
                  <a:schemeClr val="bg1"/>
                </a:solidFill>
              </a:rPr>
              <a:t>THANK YOU!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ADD12C-839D-F144-1D12-FFDA5F5544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714" y="2999301"/>
            <a:ext cx="4114572" cy="1327155"/>
          </a:xfrm>
          <a:prstGeom prst="rect">
            <a:avLst/>
          </a:prstGeom>
          <a:solidFill>
            <a:schemeClr val="bg1">
              <a:alpha val="14000"/>
            </a:scheme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801036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2BA27-33BA-378A-3175-C5E7A8AD0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65BBF5-F995-26BB-F765-1A1672D696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AE0473-BE41-FBBF-4946-B2CF64BC4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A430-734C-4367-8F9E-F9265DD7945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95F2508-2BD5-BC83-219F-2507073E1401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Impact" panose="020B080603090205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Deep Dive: Environmental Issues </a:t>
            </a:r>
            <a:endParaRPr lang="en-US" dirty="0"/>
          </a:p>
        </p:txBody>
      </p:sp>
      <p:pic>
        <p:nvPicPr>
          <p:cNvPr id="16" name="Graphic 15" descr="Garbage with solid fill">
            <a:extLst>
              <a:ext uri="{FF2B5EF4-FFF2-40B4-BE49-F238E27FC236}">
                <a16:creationId xmlns:a16="http://schemas.microsoft.com/office/drawing/2014/main" id="{B7A5A83C-7957-A87F-052D-03DDCB2ED9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47074" y="3978167"/>
            <a:ext cx="1169240" cy="1169056"/>
          </a:xfrm>
          <a:prstGeom prst="rect">
            <a:avLst/>
          </a:prstGeom>
        </p:spPr>
      </p:pic>
      <p:pic>
        <p:nvPicPr>
          <p:cNvPr id="17" name="Graphic 16" descr="Homeopathy with solid fill">
            <a:extLst>
              <a:ext uri="{FF2B5EF4-FFF2-40B4-BE49-F238E27FC236}">
                <a16:creationId xmlns:a16="http://schemas.microsoft.com/office/drawing/2014/main" id="{4CC5B23C-61AC-14BB-48CD-A4948A92AF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39568" y="1711204"/>
            <a:ext cx="1300893" cy="1300688"/>
          </a:xfrm>
          <a:prstGeom prst="rect">
            <a:avLst/>
          </a:prstGeom>
        </p:spPr>
      </p:pic>
      <p:pic>
        <p:nvPicPr>
          <p:cNvPr id="18" name="Graphic 17" descr="Thermometer with solid fill">
            <a:extLst>
              <a:ext uri="{FF2B5EF4-FFF2-40B4-BE49-F238E27FC236}">
                <a16:creationId xmlns:a16="http://schemas.microsoft.com/office/drawing/2014/main" id="{0CF7BA73-3041-10AE-902F-648609BFCE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53778" y="1907440"/>
            <a:ext cx="914544" cy="914400"/>
          </a:xfrm>
          <a:prstGeom prst="rect">
            <a:avLst/>
          </a:prstGeom>
        </p:spPr>
      </p:pic>
      <p:pic>
        <p:nvPicPr>
          <p:cNvPr id="19" name="Graphic 18" descr="Power Plant with solid fill">
            <a:extLst>
              <a:ext uri="{FF2B5EF4-FFF2-40B4-BE49-F238E27FC236}">
                <a16:creationId xmlns:a16="http://schemas.microsoft.com/office/drawing/2014/main" id="{B65CBAF9-620B-2ACE-5ABA-78CA6F41D33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039289" y="3978167"/>
            <a:ext cx="1110663" cy="111048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B089CA7-AFF0-DE6C-7B95-B838C44E3B12}"/>
              </a:ext>
            </a:extLst>
          </p:cNvPr>
          <p:cNvSpPr txBox="1"/>
          <p:nvPr/>
        </p:nvSpPr>
        <p:spPr>
          <a:xfrm>
            <a:off x="2533051" y="1819851"/>
            <a:ext cx="2125155" cy="427979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algn="ctr"/>
            <a:r>
              <a:rPr lang="en-US" sz="1600" b="1" dirty="0">
                <a:solidFill>
                  <a:srgbClr val="B0883C"/>
                </a:solidFill>
                <a:latin typeface="Arial" pitchFamily="34" charset="0"/>
                <a:cs typeface="Arial" pitchFamily="34" charset="0"/>
              </a:rPr>
              <a:t>Climate Change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10B7E73-47DB-E41B-8D38-48520B445994}"/>
              </a:ext>
            </a:extLst>
          </p:cNvPr>
          <p:cNvSpPr txBox="1"/>
          <p:nvPr/>
        </p:nvSpPr>
        <p:spPr>
          <a:xfrm>
            <a:off x="5764888" y="1728584"/>
            <a:ext cx="2125155" cy="674200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r>
              <a:rPr lang="en-US" sz="1600" b="1" dirty="0">
                <a:solidFill>
                  <a:srgbClr val="B0883C"/>
                </a:solidFill>
                <a:latin typeface="Arial" pitchFamily="34" charset="0"/>
                <a:cs typeface="Arial" pitchFamily="34" charset="0"/>
              </a:rPr>
              <a:t>Pressure on </a:t>
            </a:r>
          </a:p>
          <a:p>
            <a:r>
              <a:rPr lang="en-US" sz="1600" b="1" dirty="0">
                <a:solidFill>
                  <a:srgbClr val="B0883C"/>
                </a:solidFill>
                <a:latin typeface="Arial" pitchFamily="34" charset="0"/>
                <a:cs typeface="Arial" pitchFamily="34" charset="0"/>
              </a:rPr>
              <a:t>Natural Resources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5D63DEB-5A48-98E5-677D-BC48B0BC2ADF}"/>
              </a:ext>
            </a:extLst>
          </p:cNvPr>
          <p:cNvSpPr txBox="1"/>
          <p:nvPr/>
        </p:nvSpPr>
        <p:spPr>
          <a:xfrm>
            <a:off x="5764888" y="3983438"/>
            <a:ext cx="2125155" cy="427979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r>
              <a:rPr lang="en-US" sz="1600" b="1" dirty="0">
                <a:solidFill>
                  <a:srgbClr val="B0883C"/>
                </a:solidFill>
                <a:latin typeface="Arial" pitchFamily="34" charset="0"/>
                <a:cs typeface="Arial" pitchFamily="34" charset="0"/>
              </a:rPr>
              <a:t>Waste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BD6DFE5-EA1A-1C61-CAAF-B00FAF9E1975}"/>
              </a:ext>
            </a:extLst>
          </p:cNvPr>
          <p:cNvSpPr txBox="1"/>
          <p:nvPr/>
        </p:nvSpPr>
        <p:spPr>
          <a:xfrm>
            <a:off x="2794000" y="4016417"/>
            <a:ext cx="2125155" cy="427979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r>
              <a:rPr lang="en-US" sz="1600" b="1" dirty="0">
                <a:solidFill>
                  <a:srgbClr val="B0883C"/>
                </a:solidFill>
                <a:latin typeface="Arial" pitchFamily="34" charset="0"/>
                <a:cs typeface="Arial" pitchFamily="34" charset="0"/>
              </a:rPr>
              <a:t>Pollution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BB4AFB0-D9BE-A280-3142-C52DCADCEDC5}"/>
              </a:ext>
            </a:extLst>
          </p:cNvPr>
          <p:cNvGrpSpPr/>
          <p:nvPr/>
        </p:nvGrpSpPr>
        <p:grpSpPr>
          <a:xfrm>
            <a:off x="2794001" y="2206975"/>
            <a:ext cx="1629359" cy="867105"/>
            <a:chOff x="0" y="434676"/>
            <a:chExt cx="6604000" cy="867105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35E6027-8474-218A-91FF-B15BA5AC370B}"/>
                </a:ext>
              </a:extLst>
            </p:cNvPr>
            <p:cNvSpPr/>
            <p:nvPr/>
          </p:nvSpPr>
          <p:spPr>
            <a:xfrm>
              <a:off x="0" y="434676"/>
              <a:ext cx="6604000" cy="86710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34F3597-934C-E5C0-E072-6DFFC55FBED3}"/>
                </a:ext>
              </a:extLst>
            </p:cNvPr>
            <p:cNvSpPr txBox="1"/>
            <p:nvPr/>
          </p:nvSpPr>
          <p:spPr>
            <a:xfrm>
              <a:off x="0" y="434676"/>
              <a:ext cx="6604000" cy="8671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" tIns="24765" rIns="24765" bIns="24765" numCol="1" spcCol="1270" anchor="t" anchorCtr="0">
              <a:noAutofit/>
            </a:bodyPr>
            <a:lstStyle/>
            <a:p>
              <a:pPr marL="57150" lvl="1" indent="-57150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000" dirty="0"/>
                <a:t>Extreme weather events </a:t>
              </a:r>
            </a:p>
            <a:p>
              <a:pPr marL="57150" lvl="1" indent="-57150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000" dirty="0"/>
                <a:t>Global warming (main driver is gas emissions </a:t>
              </a:r>
              <a:r>
                <a:rPr lang="en-US" sz="1000" dirty="0" err="1"/>
                <a:t>i.e</a:t>
              </a:r>
              <a:r>
                <a:rPr lang="en-US" sz="1000" dirty="0"/>
                <a:t> CO2)</a:t>
              </a:r>
            </a:p>
            <a:p>
              <a:pPr marL="57150" lvl="1" indent="-57150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000" dirty="0"/>
                <a:t>Costly to mitigate or adapt with (Paris Agreement) 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7A08145B-A999-F21C-3966-870A10E9BA49}"/>
              </a:ext>
            </a:extLst>
          </p:cNvPr>
          <p:cNvSpPr txBox="1"/>
          <p:nvPr/>
        </p:nvSpPr>
        <p:spPr>
          <a:xfrm>
            <a:off x="5816715" y="2347114"/>
            <a:ext cx="1629359" cy="86710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" tIns="24765" rIns="24765" bIns="24765" numCol="1" spcCol="1270" anchor="t" anchorCtr="0">
            <a:noAutofit/>
          </a:bodyPr>
          <a:lstStyle/>
          <a:p>
            <a:pPr marL="57150" lvl="1" indent="-57150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000" dirty="0"/>
              <a:t>Plants and animals (biodiversity)</a:t>
            </a:r>
          </a:p>
          <a:p>
            <a:pPr marL="57150" lvl="1" indent="-57150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000" dirty="0"/>
              <a:t>Fresh water</a:t>
            </a:r>
          </a:p>
          <a:p>
            <a:pPr marL="57150" lvl="1" indent="-57150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000" dirty="0"/>
              <a:t>Metals and minerals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E3E0913-C751-2237-71F7-36EA500EFED7}"/>
              </a:ext>
            </a:extLst>
          </p:cNvPr>
          <p:cNvSpPr txBox="1"/>
          <p:nvPr/>
        </p:nvSpPr>
        <p:spPr>
          <a:xfrm>
            <a:off x="2794000" y="4365292"/>
            <a:ext cx="1629359" cy="86710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" tIns="24765" rIns="24765" bIns="24765" numCol="1" spcCol="1270" anchor="t" anchorCtr="0">
            <a:noAutofit/>
          </a:bodyPr>
          <a:lstStyle/>
          <a:p>
            <a:pPr marL="57150" lvl="1" indent="-57150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000" dirty="0"/>
              <a:t>Harms the environment and living species. </a:t>
            </a:r>
          </a:p>
          <a:p>
            <a:pPr marL="57150" lvl="1" indent="-57150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000" dirty="0"/>
              <a:t>10% of all deaths!</a:t>
            </a:r>
          </a:p>
          <a:p>
            <a:pPr marL="57150" lvl="1" indent="-57150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n-US" sz="10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32AA53D-2EDF-2392-97A3-4A4A55BD61C5}"/>
              </a:ext>
            </a:extLst>
          </p:cNvPr>
          <p:cNvSpPr txBox="1"/>
          <p:nvPr/>
        </p:nvSpPr>
        <p:spPr>
          <a:xfrm>
            <a:off x="5816714" y="4338584"/>
            <a:ext cx="1629359" cy="86710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" tIns="24765" rIns="24765" bIns="24765" numCol="1" spcCol="1270" anchor="t" anchorCtr="0">
            <a:noAutofit/>
          </a:bodyPr>
          <a:lstStyle/>
          <a:p>
            <a:pPr marL="57150" lvl="1" indent="-57150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000" dirty="0"/>
              <a:t>Harms the environment and living species. </a:t>
            </a:r>
          </a:p>
          <a:p>
            <a:pPr marL="57150" lvl="1" indent="-57150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000" dirty="0"/>
              <a:t>Solutions could save costs (recycling)</a:t>
            </a:r>
          </a:p>
          <a:p>
            <a:pPr marL="57150" lvl="1" indent="-57150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89496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F92C3-68AF-A724-365A-670B9AFB8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632D2-7326-B278-A6E4-C62FD0A5D0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F8DB1-5DC1-6EF1-1C3A-2C331D6C2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A430-734C-4367-8F9E-F9265DD7945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279E6D1-6A6E-E182-A9B0-8F2B06095DD4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Impact" panose="020B080603090205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Deep Dive: Social Issues </a:t>
            </a:r>
            <a:endParaRPr lang="en-US" dirty="0"/>
          </a:p>
        </p:txBody>
      </p:sp>
      <p:pic>
        <p:nvPicPr>
          <p:cNvPr id="6" name="Graphic 5" descr="Construction worker male with solid fill">
            <a:extLst>
              <a:ext uri="{FF2B5EF4-FFF2-40B4-BE49-F238E27FC236}">
                <a16:creationId xmlns:a16="http://schemas.microsoft.com/office/drawing/2014/main" id="{615D7683-095B-EC7F-46CB-88C9886165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72546" y="1958526"/>
            <a:ext cx="1087137" cy="944066"/>
          </a:xfrm>
          <a:prstGeom prst="rect">
            <a:avLst/>
          </a:prstGeom>
        </p:spPr>
      </p:pic>
      <p:pic>
        <p:nvPicPr>
          <p:cNvPr id="7" name="Graphic 6" descr="Group of people with solid fill">
            <a:extLst>
              <a:ext uri="{FF2B5EF4-FFF2-40B4-BE49-F238E27FC236}">
                <a16:creationId xmlns:a16="http://schemas.microsoft.com/office/drawing/2014/main" id="{195160A1-D371-90FD-85C4-3E16858364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51671" y="1824447"/>
            <a:ext cx="1087137" cy="1086966"/>
          </a:xfrm>
          <a:prstGeom prst="rect">
            <a:avLst/>
          </a:prstGeom>
        </p:spPr>
      </p:pic>
      <p:pic>
        <p:nvPicPr>
          <p:cNvPr id="8" name="Graphic 7" descr="Neighborhood with solid fill">
            <a:extLst>
              <a:ext uri="{FF2B5EF4-FFF2-40B4-BE49-F238E27FC236}">
                <a16:creationId xmlns:a16="http://schemas.microsoft.com/office/drawing/2014/main" id="{F5486C6A-69F8-9AAF-CDE3-3371B41129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93605" y="4055296"/>
            <a:ext cx="1000840" cy="1019901"/>
          </a:xfrm>
          <a:prstGeom prst="rect">
            <a:avLst/>
          </a:prstGeom>
        </p:spPr>
      </p:pic>
      <p:pic>
        <p:nvPicPr>
          <p:cNvPr id="9" name="Graphic 8" descr="Search Inventory with solid fill">
            <a:extLst>
              <a:ext uri="{FF2B5EF4-FFF2-40B4-BE49-F238E27FC236}">
                <a16:creationId xmlns:a16="http://schemas.microsoft.com/office/drawing/2014/main" id="{05194119-0EC9-83B4-2B4E-3EC371AC94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713172" y="4000705"/>
            <a:ext cx="1087137" cy="108696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867089E-9CA5-CAF8-AB5F-AA6A359E6403}"/>
              </a:ext>
            </a:extLst>
          </p:cNvPr>
          <p:cNvSpPr txBox="1"/>
          <p:nvPr/>
        </p:nvSpPr>
        <p:spPr>
          <a:xfrm>
            <a:off x="2357245" y="1799424"/>
            <a:ext cx="2125155" cy="427979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algn="ctr"/>
            <a:r>
              <a:rPr lang="en-US" sz="1600" b="1" dirty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Working Conditions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16B018-15A0-7886-1CF9-EB6830AAFE40}"/>
              </a:ext>
            </a:extLst>
          </p:cNvPr>
          <p:cNvSpPr txBox="1"/>
          <p:nvPr/>
        </p:nvSpPr>
        <p:spPr>
          <a:xfrm>
            <a:off x="6096001" y="1766146"/>
            <a:ext cx="2125155" cy="427979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r>
              <a:rPr lang="en-US" sz="1600" b="1" dirty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Labor Rights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ECDFF5-794B-1E7D-275F-CE3B858D586A}"/>
              </a:ext>
            </a:extLst>
          </p:cNvPr>
          <p:cNvSpPr txBox="1"/>
          <p:nvPr/>
        </p:nvSpPr>
        <p:spPr>
          <a:xfrm>
            <a:off x="6096000" y="4034395"/>
            <a:ext cx="2125155" cy="427979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r>
              <a:rPr lang="en-US" sz="1600" b="1" dirty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Product Liability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41DC55-6309-8F61-28E2-B11709878B82}"/>
              </a:ext>
            </a:extLst>
          </p:cNvPr>
          <p:cNvSpPr txBox="1"/>
          <p:nvPr/>
        </p:nvSpPr>
        <p:spPr>
          <a:xfrm>
            <a:off x="2648547" y="3978167"/>
            <a:ext cx="2125155" cy="674200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r>
              <a:rPr lang="en-US" sz="1600" b="1" dirty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Stakeholder Opposition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387B341-D4E0-67FC-1283-73DD7225F844}"/>
              </a:ext>
            </a:extLst>
          </p:cNvPr>
          <p:cNvGrpSpPr/>
          <p:nvPr/>
        </p:nvGrpSpPr>
        <p:grpSpPr>
          <a:xfrm>
            <a:off x="2794001" y="2206975"/>
            <a:ext cx="1629359" cy="867105"/>
            <a:chOff x="0" y="434676"/>
            <a:chExt cx="6604000" cy="86710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3868025-684B-C3C3-1EB7-7894B320D8FB}"/>
                </a:ext>
              </a:extLst>
            </p:cNvPr>
            <p:cNvSpPr/>
            <p:nvPr/>
          </p:nvSpPr>
          <p:spPr>
            <a:xfrm>
              <a:off x="0" y="434676"/>
              <a:ext cx="6604000" cy="86710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9A07944-5349-D453-1C39-302739C99C34}"/>
                </a:ext>
              </a:extLst>
            </p:cNvPr>
            <p:cNvSpPr txBox="1"/>
            <p:nvPr/>
          </p:nvSpPr>
          <p:spPr>
            <a:xfrm>
              <a:off x="0" y="434676"/>
              <a:ext cx="6604000" cy="8671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" tIns="24765" rIns="24765" bIns="24765" numCol="1" spcCol="1270" anchor="t" anchorCtr="0">
              <a:noAutofit/>
            </a:bodyPr>
            <a:lstStyle/>
            <a:p>
              <a:pPr marL="57150" lvl="1" indent="-57150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000" dirty="0"/>
                <a:t>Health &amp; safety.</a:t>
              </a:r>
            </a:p>
            <a:p>
              <a:pPr marL="57150" lvl="1" indent="-57150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000" dirty="0"/>
                <a:t>Rana Plaza incident 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031CFFAE-B90A-AE11-4A11-62FF78E614D3}"/>
              </a:ext>
            </a:extLst>
          </p:cNvPr>
          <p:cNvSpPr txBox="1"/>
          <p:nvPr/>
        </p:nvSpPr>
        <p:spPr>
          <a:xfrm>
            <a:off x="6144150" y="2151945"/>
            <a:ext cx="1629359" cy="86710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" tIns="24765" rIns="24765" bIns="24765" numCol="1" spcCol="1270" anchor="t" anchorCtr="0">
            <a:noAutofit/>
          </a:bodyPr>
          <a:lstStyle/>
          <a:p>
            <a:pPr marL="57150" lvl="1" indent="-57150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000" dirty="0"/>
              <a:t>Minimum wage, child labor, equal pay.</a:t>
            </a:r>
          </a:p>
          <a:p>
            <a:pPr marL="57150" lvl="1" indent="-57150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000" dirty="0"/>
              <a:t>Right to organize (unions)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2D95ED2-0B3B-46DE-3511-0A899A2D8427}"/>
              </a:ext>
            </a:extLst>
          </p:cNvPr>
          <p:cNvSpPr txBox="1"/>
          <p:nvPr/>
        </p:nvSpPr>
        <p:spPr>
          <a:xfrm>
            <a:off x="2786161" y="4641645"/>
            <a:ext cx="1629359" cy="86710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" tIns="24765" rIns="24765" bIns="24765" numCol="1" spcCol="1270" anchor="t" anchorCtr="0">
            <a:noAutofit/>
          </a:bodyPr>
          <a:lstStyle/>
          <a:p>
            <a:pPr marL="57150" lvl="1" indent="-57150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000" dirty="0"/>
              <a:t>Engage with the community </a:t>
            </a:r>
          </a:p>
          <a:p>
            <a:pPr marL="57150" lvl="1" indent="-57150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000" dirty="0"/>
              <a:t>Communicate with transparency </a:t>
            </a:r>
          </a:p>
          <a:p>
            <a:pPr marL="57150" lvl="1" indent="-57150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n-US" sz="1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C1EADFB-D04F-F7CF-68E2-9AF75F2FCC43}"/>
              </a:ext>
            </a:extLst>
          </p:cNvPr>
          <p:cNvSpPr txBox="1"/>
          <p:nvPr/>
        </p:nvSpPr>
        <p:spPr>
          <a:xfrm>
            <a:off x="6173371" y="4367814"/>
            <a:ext cx="1629359" cy="86710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" tIns="24765" rIns="24765" bIns="24765" numCol="1" spcCol="1270" anchor="t" anchorCtr="0">
            <a:noAutofit/>
          </a:bodyPr>
          <a:lstStyle/>
          <a:p>
            <a:pPr marL="57150" lvl="1" indent="-57150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000" dirty="0"/>
              <a:t>Companies know their products more than customers</a:t>
            </a:r>
          </a:p>
          <a:p>
            <a:pPr marL="57150" lvl="1" indent="-57150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000" dirty="0"/>
              <a:t>Legal repercussions </a:t>
            </a:r>
          </a:p>
        </p:txBody>
      </p:sp>
    </p:spTree>
    <p:extLst>
      <p:ext uri="{BB962C8B-B14F-4D97-AF65-F5344CB8AC3E}">
        <p14:creationId xmlns:p14="http://schemas.microsoft.com/office/powerpoint/2010/main" val="3429818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D4BD6-7E66-9B08-1E41-2692D692B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AF138D-178A-B8FF-F7E6-4CD65C18D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A430-734C-4367-8F9E-F9265DD7945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24B5C68-233F-EE2B-D52B-FBA8D2DB47FE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Impact" panose="020B080603090205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Deep Dive: Governance Issues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F358EF-122B-A239-0865-11D711EAB89F}"/>
              </a:ext>
            </a:extLst>
          </p:cNvPr>
          <p:cNvSpPr txBox="1"/>
          <p:nvPr/>
        </p:nvSpPr>
        <p:spPr>
          <a:xfrm>
            <a:off x="2357245" y="1799424"/>
            <a:ext cx="2125155" cy="427979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algn="ctr"/>
            <a:r>
              <a:rPr lang="en-US" sz="1600" b="1" dirty="0">
                <a:solidFill>
                  <a:srgbClr val="003B5A"/>
                </a:solidFill>
                <a:latin typeface="Arial" pitchFamily="34" charset="0"/>
                <a:cs typeface="Arial" pitchFamily="34" charset="0"/>
              </a:rPr>
              <a:t>Board Structure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A80993-20DD-74EB-3666-EA5F0F98DB20}"/>
              </a:ext>
            </a:extLst>
          </p:cNvPr>
          <p:cNvSpPr txBox="1"/>
          <p:nvPr/>
        </p:nvSpPr>
        <p:spPr>
          <a:xfrm>
            <a:off x="6096001" y="1766146"/>
            <a:ext cx="2125155" cy="427979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r>
              <a:rPr lang="en-US" sz="1600" b="1" dirty="0">
                <a:solidFill>
                  <a:srgbClr val="003B5A"/>
                </a:solidFill>
                <a:latin typeface="Arial" pitchFamily="34" charset="0"/>
                <a:cs typeface="Arial" pitchFamily="34" charset="0"/>
              </a:rPr>
              <a:t>Business Ethics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346DE7-340F-46B3-0D8F-077942C1A38B}"/>
              </a:ext>
            </a:extLst>
          </p:cNvPr>
          <p:cNvSpPr txBox="1"/>
          <p:nvPr/>
        </p:nvSpPr>
        <p:spPr>
          <a:xfrm>
            <a:off x="6140582" y="4025591"/>
            <a:ext cx="2125155" cy="427979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r>
              <a:rPr lang="en-US" sz="1600" b="1" dirty="0">
                <a:solidFill>
                  <a:srgbClr val="003B5A"/>
                </a:solidFill>
                <a:latin typeface="Arial" pitchFamily="34" charset="0"/>
                <a:cs typeface="Arial" pitchFamily="34" charset="0"/>
              </a:rPr>
              <a:t>Reporting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CCEC72-547A-84F9-F039-4B4F341DAB96}"/>
              </a:ext>
            </a:extLst>
          </p:cNvPr>
          <p:cNvSpPr txBox="1"/>
          <p:nvPr/>
        </p:nvSpPr>
        <p:spPr>
          <a:xfrm>
            <a:off x="2648547" y="3978168"/>
            <a:ext cx="2125155" cy="427979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r>
              <a:rPr lang="en-US" sz="1600" b="1" dirty="0">
                <a:solidFill>
                  <a:srgbClr val="003B5A"/>
                </a:solidFill>
                <a:latin typeface="Arial" pitchFamily="34" charset="0"/>
                <a:cs typeface="Arial" pitchFamily="34" charset="0"/>
              </a:rPr>
              <a:t>Executive Pay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F178E44-E406-C0E8-F326-961E55D3C9F1}"/>
              </a:ext>
            </a:extLst>
          </p:cNvPr>
          <p:cNvGrpSpPr/>
          <p:nvPr/>
        </p:nvGrpSpPr>
        <p:grpSpPr>
          <a:xfrm>
            <a:off x="2794001" y="2206975"/>
            <a:ext cx="1629359" cy="867105"/>
            <a:chOff x="0" y="434676"/>
            <a:chExt cx="6604000" cy="86710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2289565-3861-8AC3-9068-38A5DF5A076F}"/>
                </a:ext>
              </a:extLst>
            </p:cNvPr>
            <p:cNvSpPr/>
            <p:nvPr/>
          </p:nvSpPr>
          <p:spPr>
            <a:xfrm>
              <a:off x="0" y="434676"/>
              <a:ext cx="6604000" cy="86710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C9966C1-9B4A-6661-AD90-8848861B947F}"/>
                </a:ext>
              </a:extLst>
            </p:cNvPr>
            <p:cNvSpPr txBox="1"/>
            <p:nvPr/>
          </p:nvSpPr>
          <p:spPr>
            <a:xfrm>
              <a:off x="0" y="434676"/>
              <a:ext cx="6604000" cy="8671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" tIns="24765" rIns="24765" bIns="24765" numCol="1" spcCol="1270" anchor="t" anchorCtr="0">
              <a:noAutofit/>
            </a:bodyPr>
            <a:lstStyle/>
            <a:p>
              <a:pPr marL="57150" lvl="1" indent="-57150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000" dirty="0"/>
                <a:t>Skills</a:t>
              </a:r>
            </a:p>
            <a:p>
              <a:pPr marL="57150" lvl="1" indent="-57150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000" dirty="0"/>
                <a:t>Diversity</a:t>
              </a:r>
            </a:p>
            <a:p>
              <a:pPr marL="57150" lvl="1" indent="-57150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000" dirty="0"/>
                <a:t>Independence 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F2D3F39-FEB6-303D-B5E8-C21AB8B4C87B}"/>
              </a:ext>
            </a:extLst>
          </p:cNvPr>
          <p:cNvSpPr txBox="1"/>
          <p:nvPr/>
        </p:nvSpPr>
        <p:spPr>
          <a:xfrm>
            <a:off x="6140582" y="2151945"/>
            <a:ext cx="1629359" cy="86710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" tIns="24765" rIns="24765" bIns="24765" numCol="1" spcCol="1270" anchor="t" anchorCtr="0">
            <a:noAutofit/>
          </a:bodyPr>
          <a:lstStyle/>
          <a:p>
            <a:pPr marL="57150" lvl="1" indent="-57150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000" dirty="0"/>
              <a:t>Culture that supports governance.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66DEF2-7AEE-191A-74E7-C331A68D0DCF}"/>
              </a:ext>
            </a:extLst>
          </p:cNvPr>
          <p:cNvSpPr txBox="1"/>
          <p:nvPr/>
        </p:nvSpPr>
        <p:spPr>
          <a:xfrm>
            <a:off x="2706071" y="4397533"/>
            <a:ext cx="1629359" cy="86710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" tIns="24765" rIns="24765" bIns="24765" numCol="1" spcCol="1270" anchor="t" anchorCtr="0">
            <a:noAutofit/>
          </a:bodyPr>
          <a:lstStyle/>
          <a:p>
            <a:pPr marL="57150" lvl="1" indent="-57150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000" dirty="0"/>
              <a:t>Must be disclosed to shareholders </a:t>
            </a:r>
          </a:p>
          <a:p>
            <a:pPr marL="57150" lvl="1" indent="-57150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000" dirty="0"/>
              <a:t>Fixed pay / bonus / </a:t>
            </a:r>
          </a:p>
          <a:p>
            <a:pPr marL="0" lvl="1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000" dirty="0"/>
              <a:t>stock-based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3FA342-B672-2EF1-A29D-075B892B4D8C}"/>
              </a:ext>
            </a:extLst>
          </p:cNvPr>
          <p:cNvSpPr txBox="1"/>
          <p:nvPr/>
        </p:nvSpPr>
        <p:spPr>
          <a:xfrm>
            <a:off x="6162960" y="4405033"/>
            <a:ext cx="1629359" cy="86710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" tIns="24765" rIns="24765" bIns="24765" numCol="1" spcCol="1270" anchor="t" anchorCtr="0">
            <a:noAutofit/>
          </a:bodyPr>
          <a:lstStyle/>
          <a:p>
            <a:pPr marL="57150" lvl="1" indent="-57150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000" dirty="0"/>
              <a:t>Integrity of financial statements </a:t>
            </a:r>
          </a:p>
          <a:p>
            <a:pPr marL="57150" lvl="1" indent="-57150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000" dirty="0"/>
              <a:t>Audit committee</a:t>
            </a:r>
          </a:p>
        </p:txBody>
      </p:sp>
      <p:pic>
        <p:nvPicPr>
          <p:cNvPr id="15" name="Graphic 14" descr="Board Of Directors with solid fill">
            <a:extLst>
              <a:ext uri="{FF2B5EF4-FFF2-40B4-BE49-F238E27FC236}">
                <a16:creationId xmlns:a16="http://schemas.microsoft.com/office/drawing/2014/main" id="{C2B17B2B-32A0-2202-A18B-77E2021F69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05973" y="1790037"/>
            <a:ext cx="1059152" cy="1058985"/>
          </a:xfrm>
          <a:prstGeom prst="rect">
            <a:avLst/>
          </a:prstGeom>
        </p:spPr>
      </p:pic>
      <p:pic>
        <p:nvPicPr>
          <p:cNvPr id="16" name="Graphic 15" descr="Lightbulb and gear with solid fill">
            <a:extLst>
              <a:ext uri="{FF2B5EF4-FFF2-40B4-BE49-F238E27FC236}">
                <a16:creationId xmlns:a16="http://schemas.microsoft.com/office/drawing/2014/main" id="{6E0FB0F7-6823-2E1C-07AC-5615C3987D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37988" y="1731765"/>
            <a:ext cx="1100819" cy="1100646"/>
          </a:xfrm>
          <a:prstGeom prst="rect">
            <a:avLst/>
          </a:prstGeom>
        </p:spPr>
      </p:pic>
      <p:pic>
        <p:nvPicPr>
          <p:cNvPr id="17" name="Graphic 16" descr="Money with solid fill">
            <a:extLst>
              <a:ext uri="{FF2B5EF4-FFF2-40B4-BE49-F238E27FC236}">
                <a16:creationId xmlns:a16="http://schemas.microsoft.com/office/drawing/2014/main" id="{D60A04F1-2907-C81C-1BE2-670B2CE0D1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05973" y="4099446"/>
            <a:ext cx="1000839" cy="1000681"/>
          </a:xfrm>
          <a:prstGeom prst="rect">
            <a:avLst/>
          </a:prstGeom>
        </p:spPr>
      </p:pic>
      <p:pic>
        <p:nvPicPr>
          <p:cNvPr id="18" name="Graphic 17" descr="Document with solid fill">
            <a:extLst>
              <a:ext uri="{FF2B5EF4-FFF2-40B4-BE49-F238E27FC236}">
                <a16:creationId xmlns:a16="http://schemas.microsoft.com/office/drawing/2014/main" id="{1C1238B7-2A4C-B769-7CA3-D78D90066F4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687967" y="3978168"/>
            <a:ext cx="1066377" cy="106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036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FE42873-C9F5-179A-6F85-E54CBCF8606B}"/>
              </a:ext>
            </a:extLst>
          </p:cNvPr>
          <p:cNvSpPr/>
          <p:nvPr/>
        </p:nvSpPr>
        <p:spPr bwMode="auto">
          <a:xfrm>
            <a:off x="838200" y="1392750"/>
            <a:ext cx="5257800" cy="31602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l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E59CBCD-1A26-8725-4066-79E86421C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/>
              <a:t>Why Do We Regulate Sustainability?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2D6C2D5-FF4A-B61F-0ACA-7AE40F061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905000" y="6492875"/>
            <a:ext cx="2743200" cy="365125"/>
          </a:xfrm>
        </p:spPr>
        <p:txBody>
          <a:bodyPr/>
          <a:lstStyle/>
          <a:p>
            <a:fld id="{6A36A430-734C-4367-8F9E-F9265DD7945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CDC65B-E091-FAAE-E82A-1E7FC476C28D}"/>
              </a:ext>
            </a:extLst>
          </p:cNvPr>
          <p:cNvSpPr txBox="1"/>
          <p:nvPr/>
        </p:nvSpPr>
        <p:spPr>
          <a:xfrm>
            <a:off x="838200" y="1782080"/>
            <a:ext cx="456810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Sustainable investments has gained prominence and are set to expand further to meet future commitments.</a:t>
            </a:r>
          </a:p>
        </p:txBody>
      </p:sp>
      <p:pic>
        <p:nvPicPr>
          <p:cNvPr id="8" name="Graphic 7" descr="Open hand with plant with solid fill">
            <a:extLst>
              <a:ext uri="{FF2B5EF4-FFF2-40B4-BE49-F238E27FC236}">
                <a16:creationId xmlns:a16="http://schemas.microsoft.com/office/drawing/2014/main" id="{D9D540C0-AE01-613B-A751-55AEFD3DBB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2581" y="1275257"/>
            <a:ext cx="4002447" cy="356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980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6FA26-0FCB-EC2E-0C31-D8D33CF31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Investing in Sustainable Assets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58D89E-C1F9-1217-D310-B3F2872B2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A430-734C-4367-8F9E-F9265DD7945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CC7AAE-571C-E006-A102-8091E016E99C}"/>
              </a:ext>
            </a:extLst>
          </p:cNvPr>
          <p:cNvSpPr txBox="1"/>
          <p:nvPr/>
        </p:nvSpPr>
        <p:spPr>
          <a:xfrm>
            <a:off x="838200" y="1432215"/>
            <a:ext cx="103187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Sustainable investing to reach $35 trillion in AUM by 2030, comprising over 25% of total AUM. (Bloomberg)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948146-8F97-AB64-8B1F-2443F6D1A4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831" y="2286714"/>
            <a:ext cx="5444519" cy="323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002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5167B7-67CB-37C6-548B-3845A3D28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A430-734C-4367-8F9E-F9265DD79456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4" name="Picture 3" descr="A graph of a diagram&#10;&#10;Description automatically generated with medium confidence">
            <a:extLst>
              <a:ext uri="{FF2B5EF4-FFF2-40B4-BE49-F238E27FC236}">
                <a16:creationId xmlns:a16="http://schemas.microsoft.com/office/drawing/2014/main" id="{A049FF63-7D3B-1E30-4E67-8152C82860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686" y="1786481"/>
            <a:ext cx="5905792" cy="31860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C0F881-AE86-9D24-F62D-91832230914D}"/>
              </a:ext>
            </a:extLst>
          </p:cNvPr>
          <p:cNvSpPr txBox="1"/>
          <p:nvPr/>
        </p:nvSpPr>
        <p:spPr>
          <a:xfrm>
            <a:off x="838200" y="2590097"/>
            <a:ext cx="2795481" cy="1730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defTabSz="2578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5400" kern="1200" dirty="0"/>
              <a:t>$4T </a:t>
            </a:r>
            <a:r>
              <a:rPr lang="en-US" sz="1800" kern="1200" dirty="0"/>
              <a:t>annually to reach net zero emissions (2030-2050) – </a:t>
            </a:r>
          </a:p>
          <a:p>
            <a:pPr marL="0" lvl="1" defTabSz="74304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defRPr sz="2600" i="1">
                <a:latin typeface="PT Sans"/>
                <a:ea typeface="PT Sans"/>
                <a:cs typeface="PT Sans"/>
                <a:sym typeface="PT Sans"/>
              </a:defRPr>
            </a:pPr>
            <a:r>
              <a:rPr lang="en-US" sz="731" i="1" dirty="0">
                <a:latin typeface="Arial" panose="020B0604020202020204" pitchFamily="34" charset="0"/>
                <a:cs typeface="Arial" panose="020B0604020202020204" pitchFamily="34" charset="0"/>
              </a:rPr>
              <a:t>Source: International Energy Agency (IEA)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7AFD6D8-85C2-FEFC-D751-3C5039DF4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7488"/>
            <a:ext cx="10515600" cy="728662"/>
          </a:xfrm>
        </p:spPr>
        <p:txBody>
          <a:bodyPr/>
          <a:lstStyle/>
          <a:p>
            <a:r>
              <a:rPr lang="en-US" dirty="0"/>
              <a:t>Investing in Sustainable Assets</a:t>
            </a:r>
          </a:p>
        </p:txBody>
      </p:sp>
    </p:spTree>
    <p:extLst>
      <p:ext uri="{BB962C8B-B14F-4D97-AF65-F5344CB8AC3E}">
        <p14:creationId xmlns:p14="http://schemas.microsoft.com/office/powerpoint/2010/main" val="4134806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00D48B-259A-C764-9959-6FE7E56F6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A430-734C-4367-8F9E-F9265DD7945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691673B-F588-7AD4-5E1A-44E5583B2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7488"/>
            <a:ext cx="10515600" cy="728662"/>
          </a:xfrm>
        </p:spPr>
        <p:txBody>
          <a:bodyPr/>
          <a:lstStyle/>
          <a:p>
            <a:r>
              <a:rPr lang="en-US" dirty="0"/>
              <a:t>Investing in Sustainable Assets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C91508-2CAA-FA96-8B5E-C11B627D2DB6}"/>
              </a:ext>
            </a:extLst>
          </p:cNvPr>
          <p:cNvSpPr txBox="1"/>
          <p:nvPr/>
        </p:nvSpPr>
        <p:spPr>
          <a:xfrm>
            <a:off x="1752600" y="2017354"/>
            <a:ext cx="9140107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75% </a:t>
            </a:r>
            <a:r>
              <a:rPr lang="en-US" sz="1600" dirty="0">
                <a:solidFill>
                  <a:schemeClr val="tx1"/>
                </a:solidFill>
              </a:rPr>
              <a:t>of institutional investors incorporate ESG factors into their investment processes. </a:t>
            </a:r>
          </a:p>
          <a:p>
            <a:r>
              <a:rPr lang="en-US" sz="1600" dirty="0">
                <a:solidFill>
                  <a:schemeClr val="tx1"/>
                </a:solidFill>
              </a:rPr>
              <a:t>(MSCI Survey)</a:t>
            </a:r>
          </a:p>
          <a:p>
            <a:endParaRPr lang="en-US" sz="1600" dirty="0">
              <a:solidFill>
                <a:schemeClr val="tx1"/>
              </a:solidFill>
            </a:endParaRPr>
          </a:p>
          <a:p>
            <a:endParaRPr lang="en-US" sz="1600" dirty="0"/>
          </a:p>
          <a:p>
            <a:endParaRPr lang="en-US" sz="1600" dirty="0">
              <a:solidFill>
                <a:schemeClr val="tx1"/>
              </a:solidFill>
            </a:endParaRPr>
          </a:p>
          <a:p>
            <a:endParaRPr lang="en-US" sz="1600" dirty="0">
              <a:solidFill>
                <a:schemeClr val="tx1"/>
              </a:solidFill>
            </a:endParaRPr>
          </a:p>
          <a:p>
            <a:r>
              <a:rPr lang="en-US" sz="3600" b="1" dirty="0">
                <a:solidFill>
                  <a:schemeClr val="tx1"/>
                </a:solidFill>
              </a:rPr>
              <a:t>77% </a:t>
            </a:r>
            <a:r>
              <a:rPr lang="en-US" sz="1600" dirty="0">
                <a:solidFill>
                  <a:schemeClr val="tx1"/>
                </a:solidFill>
              </a:rPr>
              <a:t>of retail investors are interested in sustainable investing. (Morgan Stanley 2024) </a:t>
            </a:r>
          </a:p>
        </p:txBody>
      </p:sp>
      <p:pic>
        <p:nvPicPr>
          <p:cNvPr id="8" name="Graphic 7" descr="Harvey Balls 75% with solid fill">
            <a:extLst>
              <a:ext uri="{FF2B5EF4-FFF2-40B4-BE49-F238E27FC236}">
                <a16:creationId xmlns:a16="http://schemas.microsoft.com/office/drawing/2014/main" id="{9C7CCE04-3AB6-8888-E8C1-4C30F3524D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0600" y="3519106"/>
            <a:ext cx="914400" cy="914400"/>
          </a:xfrm>
          <a:prstGeom prst="rect">
            <a:avLst/>
          </a:prstGeom>
        </p:spPr>
      </p:pic>
      <p:pic>
        <p:nvPicPr>
          <p:cNvPr id="9" name="Graphic 8" descr="Harvey Balls 75% with solid fill">
            <a:extLst>
              <a:ext uri="{FF2B5EF4-FFF2-40B4-BE49-F238E27FC236}">
                <a16:creationId xmlns:a16="http://schemas.microsoft.com/office/drawing/2014/main" id="{6B3A1776-D192-F761-1301-06CEC2F4E6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0600" y="200122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5313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BF9F42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rgbClr val="FFFFFF"/>
        </a:solidFill>
        <a:ln>
          <a:noFill/>
        </a:ln>
        <a:extLs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round/>
              <a:headEnd/>
              <a:tailEnd/>
            </a14:hiddenLine>
          </a:ext>
        </a:extLst>
      </a:spPr>
      <a:bodyPr/>
      <a:lstStyle>
        <a:defPPr algn="l">
          <a:defRPr/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Coral">
  <a:themeElements>
    <a:clrScheme name="Custom 177">
      <a:dk1>
        <a:srgbClr val="414042"/>
      </a:dk1>
      <a:lt1>
        <a:sysClr val="window" lastClr="FFFFFF"/>
      </a:lt1>
      <a:dk2>
        <a:srgbClr val="44546A"/>
      </a:dk2>
      <a:lt2>
        <a:srgbClr val="E7E6E6"/>
      </a:lt2>
      <a:accent1>
        <a:srgbClr val="E57373"/>
      </a:accent1>
      <a:accent2>
        <a:srgbClr val="F28B82"/>
      </a:accent2>
      <a:accent3>
        <a:srgbClr val="6D6E71"/>
      </a:accent3>
      <a:accent4>
        <a:srgbClr val="414042"/>
      </a:accent4>
      <a:accent5>
        <a:srgbClr val="B0B1B5"/>
      </a:accent5>
      <a:accent6>
        <a:srgbClr val="D32F2F"/>
      </a:accent6>
      <a:hlink>
        <a:srgbClr val="0563C1"/>
      </a:hlink>
      <a:folHlink>
        <a:srgbClr val="954F72"/>
      </a:folHlink>
    </a:clrScheme>
    <a:fontScheme name="Custom 126">
      <a:majorFont>
        <a:latin typeface="Arial Black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4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C4EB907D-B6AE-4178-8405-1AC8196175C5}">
  <we:reference id="wa200005566" version="3.0.0.2" store="en-US" storeType="OMEX"/>
  <we:alternateReferences>
    <we:reference id="wa200005566" version="3.0.0.2" store="wa200005566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6463</TotalTime>
  <Words>1216</Words>
  <Application>Microsoft Office PowerPoint</Application>
  <PresentationFormat>Widescreen</PresentationFormat>
  <Paragraphs>210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Aptos</vt:lpstr>
      <vt:lpstr>Aptos Display</vt:lpstr>
      <vt:lpstr>Arial</vt:lpstr>
      <vt:lpstr>Arial Black</vt:lpstr>
      <vt:lpstr>Calibri</vt:lpstr>
      <vt:lpstr>Franklin Gothic Book</vt:lpstr>
      <vt:lpstr>Impact</vt:lpstr>
      <vt:lpstr>Open Sans</vt:lpstr>
      <vt:lpstr>Roboto</vt:lpstr>
      <vt:lpstr>Office Theme</vt:lpstr>
      <vt:lpstr>Coral</vt:lpstr>
      <vt:lpstr>Sustainability in Capital Markets </vt:lpstr>
      <vt:lpstr>PowerPoint Presentation</vt:lpstr>
      <vt:lpstr>PowerPoint Presentation</vt:lpstr>
      <vt:lpstr>PowerPoint Presentation</vt:lpstr>
      <vt:lpstr>PowerPoint Presentation</vt:lpstr>
      <vt:lpstr>Why Do We Regulate Sustainability?</vt:lpstr>
      <vt:lpstr>Investing in Sustainable Assets</vt:lpstr>
      <vt:lpstr>Investing in Sustainable Assets</vt:lpstr>
      <vt:lpstr>Investing in Sustainable Assets</vt:lpstr>
      <vt:lpstr>Why Do We Regulate Sustainability?</vt:lpstr>
      <vt:lpstr>Why Do We Regulate Sustainability?</vt:lpstr>
      <vt:lpstr>Why Do We Regulate Sustainability?</vt:lpstr>
      <vt:lpstr>Recent Regulatory Updates</vt:lpstr>
      <vt:lpstr>Recent Regulatory Updates</vt:lpstr>
      <vt:lpstr>Kuwait's Commitment to Sustainability: Net-Zero Goals, SDGs, and Evolving Market Dynamics</vt:lpstr>
      <vt:lpstr>CMA’s Regulatory Framework on Sustainability</vt:lpstr>
      <vt:lpstr>Observations – Sustainability Reporting </vt:lpstr>
      <vt:lpstr>Observations- Sustainability Reporting </vt:lpstr>
      <vt:lpstr>Observations- Sustainability Reporting </vt:lpstr>
      <vt:lpstr>Observations- Sustainability Reporting </vt:lpstr>
      <vt:lpstr>Expectations – Sustainability Reporting   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Recent Observations and Future Expectations in Sustainability Regulation</dc:title>
  <dc:creator>Abdulrahman Al Failakawi</dc:creator>
  <cp:lastModifiedBy>Abdulrahman Al Failakawi</cp:lastModifiedBy>
  <cp:revision>13</cp:revision>
  <cp:lastPrinted>2025-04-29T08:38:21Z</cp:lastPrinted>
  <dcterms:created xsi:type="dcterms:W3CDTF">2025-01-13T09:13:47Z</dcterms:created>
  <dcterms:modified xsi:type="dcterms:W3CDTF">2025-04-29T08:47:41Z</dcterms:modified>
</cp:coreProperties>
</file>